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4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5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notesSlides/notesSlide6.xml" ContentType="application/vnd.openxmlformats-officedocument.presentationml.notesSlide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handoutMasterIdLst>
    <p:handoutMasterId r:id="rId31"/>
  </p:handoutMasterIdLst>
  <p:sldIdLst>
    <p:sldId id="261" r:id="rId6"/>
    <p:sldId id="262" r:id="rId7"/>
    <p:sldId id="263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899"/>
    <a:srgbClr val="F0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D0D19-83E9-41F9-B4EE-57299671D43D}" v="459" dt="2022-11-17T23:47:56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2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ke" userId="e0ea7d7d6a359e13" providerId="LiveId" clId="{719D0D19-83E9-41F9-B4EE-57299671D43D}"/>
    <pc:docChg chg="custSel addSld delSld modSld">
      <pc:chgData name="Keke" userId="e0ea7d7d6a359e13" providerId="LiveId" clId="{719D0D19-83E9-41F9-B4EE-57299671D43D}" dt="2022-11-17T23:48:03.153" v="482" actId="9405"/>
      <pc:docMkLst>
        <pc:docMk/>
      </pc:docMkLst>
      <pc:sldChg chg="del">
        <pc:chgData name="Keke" userId="e0ea7d7d6a359e13" providerId="LiveId" clId="{719D0D19-83E9-41F9-B4EE-57299671D43D}" dt="2022-11-17T22:56:41.505" v="0" actId="47"/>
        <pc:sldMkLst>
          <pc:docMk/>
          <pc:sldMk cId="0" sldId="266"/>
        </pc:sldMkLst>
      </pc:sldChg>
      <pc:sldChg chg="addSp delSp modSp mod">
        <pc:chgData name="Keke" userId="e0ea7d7d6a359e13" providerId="LiveId" clId="{719D0D19-83E9-41F9-B4EE-57299671D43D}" dt="2022-11-17T23:12:31.849" v="389"/>
        <pc:sldMkLst>
          <pc:docMk/>
          <pc:sldMk cId="1335083500" sldId="288"/>
        </pc:sldMkLst>
        <pc:grpChg chg="del mod">
          <ac:chgData name="Keke" userId="e0ea7d7d6a359e13" providerId="LiveId" clId="{719D0D19-83E9-41F9-B4EE-57299671D43D}" dt="2022-11-17T23:11:19.779" v="375"/>
          <ac:grpSpMkLst>
            <pc:docMk/>
            <pc:sldMk cId="1335083500" sldId="288"/>
            <ac:grpSpMk id="63" creationId="{AFC17405-D8C3-8579-49E8-4CAE3895243E}"/>
          </ac:grpSpMkLst>
        </pc:grpChg>
        <pc:grpChg chg="del mod">
          <ac:chgData name="Keke" userId="e0ea7d7d6a359e13" providerId="LiveId" clId="{719D0D19-83E9-41F9-B4EE-57299671D43D}" dt="2022-11-17T23:11:22.857" v="377"/>
          <ac:grpSpMkLst>
            <pc:docMk/>
            <pc:sldMk cId="1335083500" sldId="288"/>
            <ac:grpSpMk id="64" creationId="{7F75B3C1-61E5-B0E8-4699-26D9724AAF17}"/>
          </ac:grpSpMkLst>
        </pc:grpChg>
        <pc:grpChg chg="del mod">
          <ac:chgData name="Keke" userId="e0ea7d7d6a359e13" providerId="LiveId" clId="{719D0D19-83E9-41F9-B4EE-57299671D43D}" dt="2022-11-17T23:12:17.330" v="380"/>
          <ac:grpSpMkLst>
            <pc:docMk/>
            <pc:sldMk cId="1335083500" sldId="288"/>
            <ac:grpSpMk id="66" creationId="{41911E5F-4439-BA03-1E60-2D059B8B285E}"/>
          </ac:grpSpMkLst>
        </pc:grpChg>
        <pc:grpChg chg="del mod">
          <ac:chgData name="Keke" userId="e0ea7d7d6a359e13" providerId="LiveId" clId="{719D0D19-83E9-41F9-B4EE-57299671D43D}" dt="2022-11-17T23:12:29.071" v="387"/>
          <ac:grpSpMkLst>
            <pc:docMk/>
            <pc:sldMk cId="1335083500" sldId="288"/>
            <ac:grpSpMk id="69" creationId="{ECE120FA-72A1-6A2D-91AE-807ED11E05C6}"/>
          </ac:grpSpMkLst>
        </pc:grpChg>
        <pc:grpChg chg="del mod">
          <ac:chgData name="Keke" userId="e0ea7d7d6a359e13" providerId="LiveId" clId="{719D0D19-83E9-41F9-B4EE-57299671D43D}" dt="2022-11-17T23:12:31.849" v="389"/>
          <ac:grpSpMkLst>
            <pc:docMk/>
            <pc:sldMk cId="1335083500" sldId="288"/>
            <ac:grpSpMk id="74" creationId="{38A1707E-98F9-9574-037A-7F8CF14BA942}"/>
          </ac:grpSpMkLst>
        </pc:grpChg>
        <pc:grpChg chg="mod">
          <ac:chgData name="Keke" userId="e0ea7d7d6a359e13" providerId="LiveId" clId="{719D0D19-83E9-41F9-B4EE-57299671D43D}" dt="2022-11-17T23:12:31.849" v="389"/>
          <ac:grpSpMkLst>
            <pc:docMk/>
            <pc:sldMk cId="1335083500" sldId="288"/>
            <ac:grpSpMk id="76" creationId="{354C32A5-EDB3-ABBD-F33B-D1B7F0E9649C}"/>
          </ac:grpSpMkLst>
        </pc:grpChg>
        <pc:inkChg chg="add del mod">
          <ac:chgData name="Keke" userId="e0ea7d7d6a359e13" providerId="LiveId" clId="{719D0D19-83E9-41F9-B4EE-57299671D43D}" dt="2022-11-17T23:12:22.488" v="382"/>
          <ac:inkMkLst>
            <pc:docMk/>
            <pc:sldMk cId="1335083500" sldId="288"/>
            <ac:inkMk id="31" creationId="{FAD9B739-111B-64AE-58A7-B2119BE45239}"/>
          </ac:inkMkLst>
        </pc:inkChg>
        <pc:inkChg chg="add del mod">
          <ac:chgData name="Keke" userId="e0ea7d7d6a359e13" providerId="LiveId" clId="{719D0D19-83E9-41F9-B4EE-57299671D43D}" dt="2022-11-17T23:12:22.479" v="381"/>
          <ac:inkMkLst>
            <pc:docMk/>
            <pc:sldMk cId="1335083500" sldId="288"/>
            <ac:inkMk id="38" creationId="{2E5B886F-7F61-F49F-5559-382AA8C1D83A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43" creationId="{A0B55C54-6C3A-3811-0123-8F093BCD0453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46" creationId="{3CA97003-4E5F-5E50-1271-A4ACDC4AC66B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50" creationId="{2C41E16F-A562-34BA-9510-482982CC6683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56" creationId="{2A8AB48F-6D1B-3026-08FD-87608B346400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57" creationId="{3CCDAF74-8432-416B-9F7D-54E57AEF8E11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58" creationId="{962319EF-AF31-EE1E-97AD-C00A1FB29C8C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59" creationId="{C83E05E7-DD35-E75F-87C5-90610B2AAB22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60" creationId="{A14C5B98-203E-F0F4-E81D-79C942FCF4DF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61" creationId="{91EDEC96-80B4-5CD9-6C00-D50C8A0D41A0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62" creationId="{97C3AA24-E39F-730D-95BC-C1A9364E8F8D}"/>
          </ac:inkMkLst>
        </pc:inkChg>
        <pc:inkChg chg="add mod">
          <ac:chgData name="Keke" userId="e0ea7d7d6a359e13" providerId="LiveId" clId="{719D0D19-83E9-41F9-B4EE-57299671D43D}" dt="2022-11-17T23:12:29.071" v="387"/>
          <ac:inkMkLst>
            <pc:docMk/>
            <pc:sldMk cId="1335083500" sldId="288"/>
            <ac:inkMk id="65" creationId="{5BBD2D2F-CC77-B660-232B-B359CCBD2240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67" creationId="{CA840932-A94F-E296-7A92-EB7DCE498765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68" creationId="{33CE7A0B-C026-A426-1ED9-56E5CD96A412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70" creationId="{30FE351E-AA2B-F966-D668-7196D27B011F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71" creationId="{348320F6-28FB-F667-DE01-CB912B0C8B90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72" creationId="{85F7D9A3-EF09-B82A-4727-20F8F6A6253C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73" creationId="{825E3543-9426-9E5D-04FE-915872E9BCB4}"/>
          </ac:inkMkLst>
        </pc:inkChg>
        <pc:inkChg chg="add mod">
          <ac:chgData name="Keke" userId="e0ea7d7d6a359e13" providerId="LiveId" clId="{719D0D19-83E9-41F9-B4EE-57299671D43D}" dt="2022-11-17T23:12:31.849" v="389"/>
          <ac:inkMkLst>
            <pc:docMk/>
            <pc:sldMk cId="1335083500" sldId="288"/>
            <ac:inkMk id="75" creationId="{F60DE9D5-4E7E-D4FF-69FE-F86A0C10AB3E}"/>
          </ac:inkMkLst>
        </pc:inkChg>
      </pc:sldChg>
      <pc:sldChg chg="addSp delSp modSp new mod">
        <pc:chgData name="Keke" userId="e0ea7d7d6a359e13" providerId="LiveId" clId="{719D0D19-83E9-41F9-B4EE-57299671D43D}" dt="2022-11-17T23:48:03.153" v="482" actId="9405"/>
        <pc:sldMkLst>
          <pc:docMk/>
          <pc:sldMk cId="2523592262" sldId="297"/>
        </pc:sldMkLst>
        <pc:spChg chg="mod">
          <ac:chgData name="Keke" userId="e0ea7d7d6a359e13" providerId="LiveId" clId="{719D0D19-83E9-41F9-B4EE-57299671D43D}" dt="2022-11-17T23:47:56.157" v="480"/>
          <ac:spMkLst>
            <pc:docMk/>
            <pc:sldMk cId="2523592262" sldId="297"/>
            <ac:spMk id="2" creationId="{86658202-42BA-567F-E223-1DCC0D9223B4}"/>
          </ac:spMkLst>
        </pc:spChg>
        <pc:grpChg chg="del mod">
          <ac:chgData name="Keke" userId="e0ea7d7d6a359e13" providerId="LiveId" clId="{719D0D19-83E9-41F9-B4EE-57299671D43D}" dt="2022-11-17T23:02:12.454" v="18"/>
          <ac:grpSpMkLst>
            <pc:docMk/>
            <pc:sldMk cId="2523592262" sldId="297"/>
            <ac:grpSpMk id="20" creationId="{5989DAAD-CFA8-6B15-30B7-C32F98E20C22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21" creationId="{E1855DB8-E767-DB07-3169-21387F375DA5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23" creationId="{8B7427F7-7607-CC12-FBA6-0C8CDEDF5793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32" creationId="{9F2ED07F-3A90-16A8-51D8-7B6E79F88387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44" creationId="{AB166BCC-4B24-8128-7B24-BD87714A360F}"/>
          </ac:grpSpMkLst>
        </pc:grpChg>
        <pc:grpChg chg="del mod">
          <ac:chgData name="Keke" userId="e0ea7d7d6a359e13" providerId="LiveId" clId="{719D0D19-83E9-41F9-B4EE-57299671D43D}" dt="2022-11-17T23:02:41.710" v="56"/>
          <ac:grpSpMkLst>
            <pc:docMk/>
            <pc:sldMk cId="2523592262" sldId="297"/>
            <ac:grpSpMk id="54" creationId="{2243FB74-9251-EF9B-C29D-30017867479B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55" creationId="{9A76FE36-F343-055F-8F76-914F4EE71212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62" creationId="{169AB6FC-1AAD-0B24-D455-7CF3CF7FA37F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77" creationId="{08CEDC1A-2F25-6F35-B565-FC39560C5457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78" creationId="{42E37662-6C70-E3BF-9B6E-90741E20FE8D}"/>
          </ac:grpSpMkLst>
        </pc:grpChg>
        <pc:grpChg chg="del mod">
          <ac:chgData name="Keke" userId="e0ea7d7d6a359e13" providerId="LiveId" clId="{719D0D19-83E9-41F9-B4EE-57299671D43D}" dt="2022-11-17T23:03:04.902" v="87"/>
          <ac:grpSpMkLst>
            <pc:docMk/>
            <pc:sldMk cId="2523592262" sldId="297"/>
            <ac:grpSpMk id="91" creationId="{F7A10D82-E5B1-7247-AE04-7ACADE2B1773}"/>
          </ac:grpSpMkLst>
        </pc:grpChg>
        <pc:grpChg chg="del mod">
          <ac:chgData name="Keke" userId="e0ea7d7d6a359e13" providerId="LiveId" clId="{719D0D19-83E9-41F9-B4EE-57299671D43D}" dt="2022-11-17T23:03:08.340" v="89"/>
          <ac:grpSpMkLst>
            <pc:docMk/>
            <pc:sldMk cId="2523592262" sldId="297"/>
            <ac:grpSpMk id="94" creationId="{245B4D8C-78AD-0DAB-8621-A8129CC8F57F}"/>
          </ac:grpSpMkLst>
        </pc:grpChg>
        <pc:grpChg chg="mod">
          <ac:chgData name="Keke" userId="e0ea7d7d6a359e13" providerId="LiveId" clId="{719D0D19-83E9-41F9-B4EE-57299671D43D}" dt="2022-11-17T23:03:08.340" v="89"/>
          <ac:grpSpMkLst>
            <pc:docMk/>
            <pc:sldMk cId="2523592262" sldId="297"/>
            <ac:grpSpMk id="96" creationId="{402D82B3-8F10-8158-8722-D24F7181F58C}"/>
          </ac:grpSpMkLst>
        </pc:grpChg>
        <pc:grpChg chg="del mod">
          <ac:chgData name="Keke" userId="e0ea7d7d6a359e13" providerId="LiveId" clId="{719D0D19-83E9-41F9-B4EE-57299671D43D}" dt="2022-11-17T23:03:29.200" v="108"/>
          <ac:grpSpMkLst>
            <pc:docMk/>
            <pc:sldMk cId="2523592262" sldId="297"/>
            <ac:grpSpMk id="99" creationId="{6BB9966B-6E0D-8EAA-A5CD-B935BF15B4F5}"/>
          </ac:grpSpMkLst>
        </pc:grpChg>
        <pc:grpChg chg="mod">
          <ac:chgData name="Keke" userId="e0ea7d7d6a359e13" providerId="LiveId" clId="{719D0D19-83E9-41F9-B4EE-57299671D43D}" dt="2022-11-17T23:03:24.056" v="98"/>
          <ac:grpSpMkLst>
            <pc:docMk/>
            <pc:sldMk cId="2523592262" sldId="297"/>
            <ac:grpSpMk id="105" creationId="{2E9400EC-0263-2DB7-F230-EF1B91A0998F}"/>
          </ac:grpSpMkLst>
        </pc:grpChg>
        <pc:grpChg chg="del mod">
          <ac:chgData name="Keke" userId="e0ea7d7d6a359e13" providerId="LiveId" clId="{719D0D19-83E9-41F9-B4EE-57299671D43D}" dt="2022-11-17T23:04:24.565" v="154"/>
          <ac:grpSpMkLst>
            <pc:docMk/>
            <pc:sldMk cId="2523592262" sldId="297"/>
            <ac:grpSpMk id="115" creationId="{6571A74A-7AF3-4E43-5217-389A12930B58}"/>
          </ac:grpSpMkLst>
        </pc:grpChg>
        <pc:grpChg chg="del mod">
          <ac:chgData name="Keke" userId="e0ea7d7d6a359e13" providerId="LiveId" clId="{719D0D19-83E9-41F9-B4EE-57299671D43D}" dt="2022-11-17T23:03:42.321" v="123"/>
          <ac:grpSpMkLst>
            <pc:docMk/>
            <pc:sldMk cId="2523592262" sldId="297"/>
            <ac:grpSpMk id="130" creationId="{F40E135B-44FF-6E3C-B1B5-D8B44FC137E2}"/>
          </ac:grpSpMkLst>
        </pc:grpChg>
        <pc:grpChg chg="del mod">
          <ac:chgData name="Keke" userId="e0ea7d7d6a359e13" providerId="LiveId" clId="{719D0D19-83E9-41F9-B4EE-57299671D43D}" dt="2022-11-17T23:03:51.833" v="136"/>
          <ac:grpSpMkLst>
            <pc:docMk/>
            <pc:sldMk cId="2523592262" sldId="297"/>
            <ac:grpSpMk id="131" creationId="{24EC8203-AB63-5B95-60CC-CB45E7C77E99}"/>
          </ac:grpSpMkLst>
        </pc:grpChg>
        <pc:grpChg chg="del mod">
          <ac:chgData name="Keke" userId="e0ea7d7d6a359e13" providerId="LiveId" clId="{719D0D19-83E9-41F9-B4EE-57299671D43D}" dt="2022-11-17T23:04:24.565" v="154"/>
          <ac:grpSpMkLst>
            <pc:docMk/>
            <pc:sldMk cId="2523592262" sldId="297"/>
            <ac:grpSpMk id="144" creationId="{98B25F5E-F4CB-BDBE-C2E8-14EB41FBEEDC}"/>
          </ac:grpSpMkLst>
        </pc:grpChg>
        <pc:grpChg chg="del mod">
          <ac:chgData name="Keke" userId="e0ea7d7d6a359e13" providerId="LiveId" clId="{719D0D19-83E9-41F9-B4EE-57299671D43D}" dt="2022-11-17T23:04:24.565" v="154"/>
          <ac:grpSpMkLst>
            <pc:docMk/>
            <pc:sldMk cId="2523592262" sldId="297"/>
            <ac:grpSpMk id="151" creationId="{9325838C-6F92-8A38-7F59-A2E1F00F346C}"/>
          </ac:grpSpMkLst>
        </pc:grpChg>
        <pc:grpChg chg="mod">
          <ac:chgData name="Keke" userId="e0ea7d7d6a359e13" providerId="LiveId" clId="{719D0D19-83E9-41F9-B4EE-57299671D43D}" dt="2022-11-17T23:04:09.806" v="147"/>
          <ac:grpSpMkLst>
            <pc:docMk/>
            <pc:sldMk cId="2523592262" sldId="297"/>
            <ac:grpSpMk id="155" creationId="{99C1392C-6612-DA05-38E7-254A265DD21E}"/>
          </ac:grpSpMkLst>
        </pc:grpChg>
        <pc:grpChg chg="mod">
          <ac:chgData name="Keke" userId="e0ea7d7d6a359e13" providerId="LiveId" clId="{719D0D19-83E9-41F9-B4EE-57299671D43D}" dt="2022-11-17T23:04:24.565" v="154"/>
          <ac:grpSpMkLst>
            <pc:docMk/>
            <pc:sldMk cId="2523592262" sldId="297"/>
            <ac:grpSpMk id="162" creationId="{195FD354-69B9-A936-9356-87060E2B3305}"/>
          </ac:grpSpMkLst>
        </pc:grpChg>
        <pc:grpChg chg="del mod">
          <ac:chgData name="Keke" userId="e0ea7d7d6a359e13" providerId="LiveId" clId="{719D0D19-83E9-41F9-B4EE-57299671D43D}" dt="2022-11-17T23:04:33.048" v="159"/>
          <ac:grpSpMkLst>
            <pc:docMk/>
            <pc:sldMk cId="2523592262" sldId="297"/>
            <ac:grpSpMk id="165" creationId="{83C8F920-AB5A-2A9B-3C92-1C751974BB20}"/>
          </ac:grpSpMkLst>
        </pc:grpChg>
        <pc:grpChg chg="del mod">
          <ac:chgData name="Keke" userId="e0ea7d7d6a359e13" providerId="LiveId" clId="{719D0D19-83E9-41F9-B4EE-57299671D43D}" dt="2022-11-17T23:04:45.131" v="166"/>
          <ac:grpSpMkLst>
            <pc:docMk/>
            <pc:sldMk cId="2523592262" sldId="297"/>
            <ac:grpSpMk id="167" creationId="{364350BA-4F9C-143D-03D8-4D94E6A16FF2}"/>
          </ac:grpSpMkLst>
        </pc:grpChg>
        <pc:grpChg chg="mod">
          <ac:chgData name="Keke" userId="e0ea7d7d6a359e13" providerId="LiveId" clId="{719D0D19-83E9-41F9-B4EE-57299671D43D}" dt="2022-11-17T23:04:40.538" v="162"/>
          <ac:grpSpMkLst>
            <pc:docMk/>
            <pc:sldMk cId="2523592262" sldId="297"/>
            <ac:grpSpMk id="170" creationId="{26184F77-F985-BF9F-8EDB-1404F12C6B99}"/>
          </ac:grpSpMkLst>
        </pc:grpChg>
        <pc:grpChg chg="mod">
          <ac:chgData name="Keke" userId="e0ea7d7d6a359e13" providerId="LiveId" clId="{719D0D19-83E9-41F9-B4EE-57299671D43D}" dt="2022-11-17T23:04:45.131" v="166"/>
          <ac:grpSpMkLst>
            <pc:docMk/>
            <pc:sldMk cId="2523592262" sldId="297"/>
            <ac:grpSpMk id="174" creationId="{55AC4837-1D95-42DA-7C77-1E9E1FEDC3C5}"/>
          </ac:grpSpMkLst>
        </pc:grpChg>
        <pc:grpChg chg="del mod">
          <ac:chgData name="Keke" userId="e0ea7d7d6a359e13" providerId="LiveId" clId="{719D0D19-83E9-41F9-B4EE-57299671D43D}" dt="2022-11-17T23:05:12.480" v="176"/>
          <ac:grpSpMkLst>
            <pc:docMk/>
            <pc:sldMk cId="2523592262" sldId="297"/>
            <ac:grpSpMk id="178" creationId="{3DB30AB6-2E95-8D4D-60A0-B9B6A1330BC2}"/>
          </ac:grpSpMkLst>
        </pc:grpChg>
        <pc:grpChg chg="del mod">
          <ac:chgData name="Keke" userId="e0ea7d7d6a359e13" providerId="LiveId" clId="{719D0D19-83E9-41F9-B4EE-57299671D43D}" dt="2022-11-17T23:05:22.407" v="197"/>
          <ac:grpSpMkLst>
            <pc:docMk/>
            <pc:sldMk cId="2523592262" sldId="297"/>
            <ac:grpSpMk id="184" creationId="{6A79C566-3FEE-B29B-4598-7653D4FE4D49}"/>
          </ac:grpSpMkLst>
        </pc:grpChg>
        <pc:grpChg chg="del mod">
          <ac:chgData name="Keke" userId="e0ea7d7d6a359e13" providerId="LiveId" clId="{719D0D19-83E9-41F9-B4EE-57299671D43D}" dt="2022-11-17T23:05:15.758" v="182"/>
          <ac:grpSpMkLst>
            <pc:docMk/>
            <pc:sldMk cId="2523592262" sldId="297"/>
            <ac:grpSpMk id="185" creationId="{ECCABD41-258E-23F5-A6B9-1716FA65693D}"/>
          </ac:grpSpMkLst>
        </pc:grpChg>
        <pc:grpChg chg="del mod">
          <ac:chgData name="Keke" userId="e0ea7d7d6a359e13" providerId="LiveId" clId="{719D0D19-83E9-41F9-B4EE-57299671D43D}" dt="2022-11-17T23:05:16.540" v="184"/>
          <ac:grpSpMkLst>
            <pc:docMk/>
            <pc:sldMk cId="2523592262" sldId="297"/>
            <ac:grpSpMk id="191" creationId="{79024C3C-29DF-6440-4CAC-C4EDFB97C606}"/>
          </ac:grpSpMkLst>
        </pc:grpChg>
        <pc:grpChg chg="del mod">
          <ac:chgData name="Keke" userId="e0ea7d7d6a359e13" providerId="LiveId" clId="{719D0D19-83E9-41F9-B4EE-57299671D43D}" dt="2022-11-17T23:05:22.407" v="197"/>
          <ac:grpSpMkLst>
            <pc:docMk/>
            <pc:sldMk cId="2523592262" sldId="297"/>
            <ac:grpSpMk id="193" creationId="{9B721ABC-2192-0D55-2100-D7FCCA03FBBE}"/>
          </ac:grpSpMkLst>
        </pc:grpChg>
        <pc:grpChg chg="del mod">
          <ac:chgData name="Keke" userId="e0ea7d7d6a359e13" providerId="LiveId" clId="{719D0D19-83E9-41F9-B4EE-57299671D43D}" dt="2022-11-17T23:08:27.096" v="316"/>
          <ac:grpSpMkLst>
            <pc:docMk/>
            <pc:sldMk cId="2523592262" sldId="297"/>
            <ac:grpSpMk id="206" creationId="{0AC249BF-E04B-5FE6-79EE-01FB6BA38721}"/>
          </ac:grpSpMkLst>
        </pc:grpChg>
        <pc:grpChg chg="del mod">
          <ac:chgData name="Keke" userId="e0ea7d7d6a359e13" providerId="LiveId" clId="{719D0D19-83E9-41F9-B4EE-57299671D43D}" dt="2022-11-17T23:08:27.096" v="316"/>
          <ac:grpSpMkLst>
            <pc:docMk/>
            <pc:sldMk cId="2523592262" sldId="297"/>
            <ac:grpSpMk id="207" creationId="{ECBA1DD7-846F-47FF-2E76-58138EA7A4C0}"/>
          </ac:grpSpMkLst>
        </pc:grpChg>
        <pc:grpChg chg="del mod">
          <ac:chgData name="Keke" userId="e0ea7d7d6a359e13" providerId="LiveId" clId="{719D0D19-83E9-41F9-B4EE-57299671D43D}" dt="2022-11-17T23:05:34.080" v="209"/>
          <ac:grpSpMkLst>
            <pc:docMk/>
            <pc:sldMk cId="2523592262" sldId="297"/>
            <ac:grpSpMk id="210" creationId="{0A0861A0-ED6B-DDA4-EA5B-648F042B8D1C}"/>
          </ac:grpSpMkLst>
        </pc:grpChg>
        <pc:grpChg chg="del mod">
          <ac:chgData name="Keke" userId="e0ea7d7d6a359e13" providerId="LiveId" clId="{719D0D19-83E9-41F9-B4EE-57299671D43D}" dt="2022-11-17T23:08:27.096" v="316"/>
          <ac:grpSpMkLst>
            <pc:docMk/>
            <pc:sldMk cId="2523592262" sldId="297"/>
            <ac:grpSpMk id="219" creationId="{677B752C-EA90-A649-703B-A9F14664670A}"/>
          </ac:grpSpMkLst>
        </pc:grpChg>
        <pc:grpChg chg="del mod">
          <ac:chgData name="Keke" userId="e0ea7d7d6a359e13" providerId="LiveId" clId="{719D0D19-83E9-41F9-B4EE-57299671D43D}" dt="2022-11-17T23:08:27.096" v="316"/>
          <ac:grpSpMkLst>
            <pc:docMk/>
            <pc:sldMk cId="2523592262" sldId="297"/>
            <ac:grpSpMk id="220" creationId="{0BDEBD45-CC53-3DBC-F5CD-4B9B9F102169}"/>
          </ac:grpSpMkLst>
        </pc:grpChg>
        <pc:grpChg chg="del mod">
          <ac:chgData name="Keke" userId="e0ea7d7d6a359e13" providerId="LiveId" clId="{719D0D19-83E9-41F9-B4EE-57299671D43D}" dt="2022-11-17T23:13:55.538" v="393"/>
          <ac:grpSpMkLst>
            <pc:docMk/>
            <pc:sldMk cId="2523592262" sldId="297"/>
            <ac:grpSpMk id="234" creationId="{2A1E605E-F5EC-1320-7141-D412423C1368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235" creationId="{7ED7AF86-CCBC-81E2-70FB-C17389428517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236" creationId="{9F5E4706-3BEE-3424-A2B8-2A4C776D19E9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237" creationId="{ECE882E8-0C6F-66D7-6491-25B4FD6B1AE0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244" creationId="{7030FDC2-3AEB-8CE4-16A0-CCC70BE9EBAE}"/>
          </ac:grpSpMkLst>
        </pc:grpChg>
        <pc:grpChg chg="del mod">
          <ac:chgData name="Keke" userId="e0ea7d7d6a359e13" providerId="LiveId" clId="{719D0D19-83E9-41F9-B4EE-57299671D43D}" dt="2022-11-17T23:06:12.924" v="244"/>
          <ac:grpSpMkLst>
            <pc:docMk/>
            <pc:sldMk cId="2523592262" sldId="297"/>
            <ac:grpSpMk id="248" creationId="{C2D2CEEA-8DFC-6D0F-4CB3-153D4D83145C}"/>
          </ac:grpSpMkLst>
        </pc:grpChg>
        <pc:grpChg chg="del mod">
          <ac:chgData name="Keke" userId="e0ea7d7d6a359e13" providerId="LiveId" clId="{719D0D19-83E9-41F9-B4EE-57299671D43D}" dt="2022-11-17T23:14:28.962" v="415"/>
          <ac:grpSpMkLst>
            <pc:docMk/>
            <pc:sldMk cId="2523592262" sldId="297"/>
            <ac:grpSpMk id="258" creationId="{AB98E93C-7A1F-C2AE-16C9-A2CE0E60E89A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271" creationId="{1352BB03-884A-ACCD-0442-8AD167A0ABCC}"/>
          </ac:grpSpMkLst>
        </pc:grpChg>
        <pc:grpChg chg="del mod">
          <ac:chgData name="Keke" userId="e0ea7d7d6a359e13" providerId="LiveId" clId="{719D0D19-83E9-41F9-B4EE-57299671D43D}" dt="2022-11-17T23:08:30.602" v="320"/>
          <ac:grpSpMkLst>
            <pc:docMk/>
            <pc:sldMk cId="2523592262" sldId="297"/>
            <ac:grpSpMk id="274" creationId="{1B2E9E95-7F16-7BD5-F6A8-BF34D13F9203}"/>
          </ac:grpSpMkLst>
        </pc:grpChg>
        <pc:grpChg chg="del mod">
          <ac:chgData name="Keke" userId="e0ea7d7d6a359e13" providerId="LiveId" clId="{719D0D19-83E9-41F9-B4EE-57299671D43D}" dt="2022-11-17T23:08:36.426" v="330"/>
          <ac:grpSpMkLst>
            <pc:docMk/>
            <pc:sldMk cId="2523592262" sldId="297"/>
            <ac:grpSpMk id="278" creationId="{0FA4E786-E878-F0EE-C165-FD4ACD0B85E2}"/>
          </ac:grpSpMkLst>
        </pc:grpChg>
        <pc:grpChg chg="del mod">
          <ac:chgData name="Keke" userId="e0ea7d7d6a359e13" providerId="LiveId" clId="{719D0D19-83E9-41F9-B4EE-57299671D43D}" dt="2022-11-17T23:08:49.023" v="343"/>
          <ac:grpSpMkLst>
            <pc:docMk/>
            <pc:sldMk cId="2523592262" sldId="297"/>
            <ac:grpSpMk id="288" creationId="{32243F1C-0C8D-FB1A-FEB6-702BD2987D18}"/>
          </ac:grpSpMkLst>
        </pc:grpChg>
        <pc:grpChg chg="del mod">
          <ac:chgData name="Keke" userId="e0ea7d7d6a359e13" providerId="LiveId" clId="{719D0D19-83E9-41F9-B4EE-57299671D43D}" dt="2022-11-17T23:09:35.999" v="347"/>
          <ac:grpSpMkLst>
            <pc:docMk/>
            <pc:sldMk cId="2523592262" sldId="297"/>
            <ac:grpSpMk id="301" creationId="{3DB2EE20-CAD7-A0A2-D165-6F3D061927E2}"/>
          </ac:grpSpMkLst>
        </pc:grpChg>
        <pc:grpChg chg="del mod">
          <ac:chgData name="Keke" userId="e0ea7d7d6a359e13" providerId="LiveId" clId="{719D0D19-83E9-41F9-B4EE-57299671D43D}" dt="2022-11-17T23:09:40.332" v="356"/>
          <ac:grpSpMkLst>
            <pc:docMk/>
            <pc:sldMk cId="2523592262" sldId="297"/>
            <ac:grpSpMk id="305" creationId="{A13AF61F-9F9D-B141-9F86-C75AC672392D}"/>
          </ac:grpSpMkLst>
        </pc:grpChg>
        <pc:grpChg chg="del mod">
          <ac:chgData name="Keke" userId="e0ea7d7d6a359e13" providerId="LiveId" clId="{719D0D19-83E9-41F9-B4EE-57299671D43D}" dt="2022-11-17T23:09:44.266" v="362"/>
          <ac:grpSpMkLst>
            <pc:docMk/>
            <pc:sldMk cId="2523592262" sldId="297"/>
            <ac:grpSpMk id="314" creationId="{58B80AEF-E975-ED8B-FE0B-2C9AA0DCC5C9}"/>
          </ac:grpSpMkLst>
        </pc:grpChg>
        <pc:grpChg chg="mod">
          <ac:chgData name="Keke" userId="e0ea7d7d6a359e13" providerId="LiveId" clId="{719D0D19-83E9-41F9-B4EE-57299671D43D}" dt="2022-11-17T23:09:40.332" v="356"/>
          <ac:grpSpMkLst>
            <pc:docMk/>
            <pc:sldMk cId="2523592262" sldId="297"/>
            <ac:grpSpMk id="315" creationId="{07AF6B40-5158-161F-0640-99401D8C4159}"/>
          </ac:grpSpMkLst>
        </pc:grpChg>
        <pc:grpChg chg="mod">
          <ac:chgData name="Keke" userId="e0ea7d7d6a359e13" providerId="LiveId" clId="{719D0D19-83E9-41F9-B4EE-57299671D43D}" dt="2022-11-17T23:09:44.266" v="362"/>
          <ac:grpSpMkLst>
            <pc:docMk/>
            <pc:sldMk cId="2523592262" sldId="297"/>
            <ac:grpSpMk id="321" creationId="{B7AAC631-AFAD-E848-3842-17944FC4DFD1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325" creationId="{BDD16C6B-A622-5E5F-E1C8-0E52B75B9414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337" creationId="{421ED722-8C0B-37A3-0578-C069CAA349A4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345" creationId="{844C56A4-907C-07FF-AB03-AD875C537DAA}"/>
          </ac:grpSpMkLst>
        </pc:grpChg>
        <pc:grpChg chg="del mod">
          <ac:chgData name="Keke" userId="e0ea7d7d6a359e13" providerId="LiveId" clId="{719D0D19-83E9-41F9-B4EE-57299671D43D}" dt="2022-11-17T23:14:29.946" v="418"/>
          <ac:grpSpMkLst>
            <pc:docMk/>
            <pc:sldMk cId="2523592262" sldId="297"/>
            <ac:grpSpMk id="347" creationId="{D2A0A862-C57A-3756-2066-3A98F5347C28}"/>
          </ac:grpSpMkLst>
        </pc:grpChg>
        <pc:grpChg chg="del mod">
          <ac:chgData name="Keke" userId="e0ea7d7d6a359e13" providerId="LiveId" clId="{719D0D19-83E9-41F9-B4EE-57299671D43D}" dt="2022-11-17T23:14:35.835" v="422"/>
          <ac:grpSpMkLst>
            <pc:docMk/>
            <pc:sldMk cId="2523592262" sldId="297"/>
            <ac:grpSpMk id="350" creationId="{8537E2EA-7738-1773-B2FF-E1992F489AF6}"/>
          </ac:grpSpMkLst>
        </pc:grpChg>
        <pc:grpChg chg="del mod">
          <ac:chgData name="Keke" userId="e0ea7d7d6a359e13" providerId="LiveId" clId="{719D0D19-83E9-41F9-B4EE-57299671D43D}" dt="2022-11-17T23:14:50.094" v="428"/>
          <ac:grpSpMkLst>
            <pc:docMk/>
            <pc:sldMk cId="2523592262" sldId="297"/>
            <ac:grpSpMk id="354" creationId="{50C382C0-4BBB-CCB6-7DCD-19551A3DC49C}"/>
          </ac:grpSpMkLst>
        </pc:grpChg>
        <pc:grpChg chg="del mod">
          <ac:chgData name="Keke" userId="e0ea7d7d6a359e13" providerId="LiveId" clId="{719D0D19-83E9-41F9-B4EE-57299671D43D}" dt="2022-11-17T23:15:13.849" v="430"/>
          <ac:grpSpMkLst>
            <pc:docMk/>
            <pc:sldMk cId="2523592262" sldId="297"/>
            <ac:grpSpMk id="360" creationId="{F7929E58-9E48-9791-219D-AC6A08D8E753}"/>
          </ac:grpSpMkLst>
        </pc:grpChg>
        <pc:grpChg chg="del mod">
          <ac:chgData name="Keke" userId="e0ea7d7d6a359e13" providerId="LiveId" clId="{719D0D19-83E9-41F9-B4EE-57299671D43D}" dt="2022-11-17T23:15:25.068" v="444"/>
          <ac:grpSpMkLst>
            <pc:docMk/>
            <pc:sldMk cId="2523592262" sldId="297"/>
            <ac:grpSpMk id="362" creationId="{28D56621-90A9-1F09-1774-41A8D25C8FDB}"/>
          </ac:grpSpMkLst>
        </pc:grpChg>
        <pc:grpChg chg="del mod">
          <ac:chgData name="Keke" userId="e0ea7d7d6a359e13" providerId="LiveId" clId="{719D0D19-83E9-41F9-B4EE-57299671D43D}" dt="2022-11-17T23:15:25.068" v="444"/>
          <ac:grpSpMkLst>
            <pc:docMk/>
            <pc:sldMk cId="2523592262" sldId="297"/>
            <ac:grpSpMk id="376" creationId="{F5CE18F1-1DD2-7710-8161-7AAA165E9627}"/>
          </ac:grpSpMkLst>
        </pc:grpChg>
        <pc:grpChg chg="del mod">
          <ac:chgData name="Keke" userId="e0ea7d7d6a359e13" providerId="LiveId" clId="{719D0D19-83E9-41F9-B4EE-57299671D43D}" dt="2022-11-17T23:15:27.462" v="448"/>
          <ac:grpSpMkLst>
            <pc:docMk/>
            <pc:sldMk cId="2523592262" sldId="297"/>
            <ac:grpSpMk id="377" creationId="{1C000B95-9BB5-C493-A11C-68804AA06309}"/>
          </ac:grpSpMkLst>
        </pc:grpChg>
        <pc:grpChg chg="del mod">
          <ac:chgData name="Keke" userId="e0ea7d7d6a359e13" providerId="LiveId" clId="{719D0D19-83E9-41F9-B4EE-57299671D43D}" dt="2022-11-17T23:16:24.024" v="454"/>
          <ac:grpSpMkLst>
            <pc:docMk/>
            <pc:sldMk cId="2523592262" sldId="297"/>
            <ac:grpSpMk id="381" creationId="{74CC6535-6EA4-B298-80B1-7A5491F71A83}"/>
          </ac:grpSpMkLst>
        </pc:grpChg>
        <pc:grpChg chg="del mod">
          <ac:chgData name="Keke" userId="e0ea7d7d6a359e13" providerId="LiveId" clId="{719D0D19-83E9-41F9-B4EE-57299671D43D}" dt="2022-11-17T23:47:36.916" v="476"/>
          <ac:grpSpMkLst>
            <pc:docMk/>
            <pc:sldMk cId="2523592262" sldId="297"/>
            <ac:grpSpMk id="387" creationId="{B690BB7B-52D2-4709-F6CA-D0DE63289D7D}"/>
          </ac:grpSpMkLst>
        </pc:grpChg>
        <pc:grpChg chg="del mod">
          <ac:chgData name="Keke" userId="e0ea7d7d6a359e13" providerId="LiveId" clId="{719D0D19-83E9-41F9-B4EE-57299671D43D}" dt="2022-11-17T23:47:40.366" v="478"/>
          <ac:grpSpMkLst>
            <pc:docMk/>
            <pc:sldMk cId="2523592262" sldId="297"/>
            <ac:grpSpMk id="389" creationId="{0CC29299-4ABA-F107-0054-89CA7CED94B4}"/>
          </ac:grpSpMkLst>
        </pc:grpChg>
        <pc:grpChg chg="del mod">
          <ac:chgData name="Keke" userId="e0ea7d7d6a359e13" providerId="LiveId" clId="{719D0D19-83E9-41F9-B4EE-57299671D43D}" dt="2022-11-17T23:47:56.157" v="480"/>
          <ac:grpSpMkLst>
            <pc:docMk/>
            <pc:sldMk cId="2523592262" sldId="297"/>
            <ac:grpSpMk id="391" creationId="{2F8C4862-4B7D-2373-196A-D4C69A562433}"/>
          </ac:grpSpMkLst>
        </pc:grpChg>
        <pc:grpChg chg="mod">
          <ac:chgData name="Keke" userId="e0ea7d7d6a359e13" providerId="LiveId" clId="{719D0D19-83E9-41F9-B4EE-57299671D43D}" dt="2022-11-17T23:47:56.157" v="480"/>
          <ac:grpSpMkLst>
            <pc:docMk/>
            <pc:sldMk cId="2523592262" sldId="297"/>
            <ac:grpSpMk id="393" creationId="{98242F5E-E2E9-B775-7AAD-D2C2EF4FA30B}"/>
          </ac:grpSpMkLst>
        </pc:grp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" creationId="{E2D360B4-A8E0-94CA-6135-0EDE52BC067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" creationId="{4D12E2E0-E9B4-FF09-2ECF-574B17995BAE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" creationId="{C2EC5C3C-F29A-17C4-632F-740027EC7B8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9" creationId="{9531C848-52DD-1569-0989-B43DB1BE56DE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0" creationId="{67109E81-A12B-3FBE-275E-B82765052D9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1" creationId="{528DF85A-2C99-240B-E357-EA8C4087E19E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2" creationId="{967ACD07-D76D-43DE-47CC-8713E0091A3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3" creationId="{D9A679D9-73FA-8359-67EB-262A102CFD5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4" creationId="{AA419E5C-D0A9-7F8D-E5AA-44C13C73963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5" creationId="{6DD7697D-7C96-E185-D943-BFBD6AB5228B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6" creationId="{5D47374A-72D3-FD30-F6D2-87058E73E8D5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7" creationId="{687B82AC-03EE-3C03-682D-CA75498129ED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8" creationId="{6565BB07-3EB8-31C7-E530-599D4214D359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19" creationId="{2367AF45-A8D2-126C-80BE-BFE2EDCBE44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2" creationId="{3653B5EA-FE23-283D-8369-A7394891C6C1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4" creationId="{E7A8CDD4-D320-6F58-B005-AA12ACDBED68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5" creationId="{897AE87B-F0DF-CEFE-1A44-EC19650C3E3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6" creationId="{A7BF4E03-281B-0B9A-5C33-917ECD7672F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7" creationId="{539AC933-BBA5-7605-2039-7329444EE2D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8" creationId="{3E363D93-5051-49BF-1CBF-B39AC01C636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29" creationId="{1DB2F3AF-D8F2-218D-ED33-25F6529DDC0D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0" creationId="{30343DAE-250E-5FE5-48D0-23B9E18EE978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1" creationId="{C69950A5-8DDD-AE3A-E30B-DEBD519EB809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3" creationId="{616DFBE2-B644-7B68-E772-A5CB9FCDEAA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4" creationId="{2D6F6E1F-7E53-A934-B7E5-CF2CE42B38C6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5" creationId="{C637162F-E4AC-3FE9-5AE8-C693EF704A85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6" creationId="{D6F87337-5E3F-C064-CEE7-BF51201D69DF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7" creationId="{DD221FE2-772C-3823-6109-DF0A1854786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8" creationId="{39C78243-8B8B-3BE5-3BD2-DFE062F011F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39" creationId="{1AC9A585-3376-7645-AE18-AABBBEAAB20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0" creationId="{2D07A3C1-9ECD-B2C7-89E8-AC18C770C0CF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1" creationId="{5CCABA50-0964-C96C-BC6A-519FFF27D80D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2" creationId="{404A3437-7F74-FF9D-2954-84B2868B504D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3" creationId="{DF0B37B1-BDDA-2821-92D7-FC3160B4C7C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5" creationId="{39CC3D11-D50C-6074-93B3-FA3F4FD0DA5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6" creationId="{753CB5C0-76A9-D9F9-79EC-BC47ADAFFE59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7" creationId="{754067C7-14B1-876A-6C14-73B12CC28D3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8" creationId="{88A24DFE-6D40-FB91-16BB-E68427451E68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49" creationId="{F7AAFD70-7B95-2509-E566-C4655D1DD49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0" creationId="{0827FD9D-6B8F-B97E-4798-4C47A914AFF6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1" creationId="{866817BD-E61F-81A4-4AFD-21028A26398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2" creationId="{19AC9F9A-3911-4740-1825-9E050AB58A0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3" creationId="{274B8460-B7B8-B6B4-D631-4444E384F6ED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6" creationId="{C48F0EA1-314A-4E11-14AA-1A64118ABA89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7" creationId="{8AE75FEE-E9CC-B2DD-C021-7D4323CCC2DB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8" creationId="{0B59F725-2AF0-79E2-37EE-C172B9E69AC5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59" creationId="{75177267-F006-B499-B972-A85290002E98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0" creationId="{1311C024-E26D-1794-D6E3-9678C64EDE3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1" creationId="{19525CD7-1262-9F05-D210-5078D57D4D0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3" creationId="{EE057A8B-1C03-F1B2-AE97-4064E97AD55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4" creationId="{8E396744-E474-B017-F966-FE75512C932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5" creationId="{3176E5CD-7BFC-AE4F-B727-D7A7773B9563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6" creationId="{F33BC32E-B98E-F8AD-2759-035C54558A6E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7" creationId="{FDE4EC89-50D3-365C-C1AB-446943154408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8" creationId="{D02E768B-82A7-6D0B-6907-9FED776EAB8B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69" creationId="{BEDC0707-C297-9209-23E0-2FE013B6B57B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0" creationId="{CFBD3228-E206-5C19-593B-DB8FE5F5B514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1" creationId="{921E1BBC-2F5C-D338-BB82-3B44EF3C722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2" creationId="{18486A2C-B6D4-9C9E-D0FD-2DA5B3F9DE52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3" creationId="{A7E9D686-F627-45FD-C798-28587529855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4" creationId="{B4010E49-ECB2-BBE8-9712-97BD720904BD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5" creationId="{D838B328-1AAC-16C0-7993-3533D64D7DF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6" creationId="{50A3E896-825E-27E5-B802-47E472BDEB30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79" creationId="{50F2ED0B-9688-7E00-47FA-91C0DF66952F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0" creationId="{A1A4E1F1-1504-1C63-8172-09165D3CBC7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1" creationId="{16A98461-A14B-5970-9CD9-622D5254A0A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2" creationId="{EE944D77-B9E7-31D2-1FBB-EF1F166B184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3" creationId="{48ECABEB-EB76-9CAD-173F-E469BF95E44A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4" creationId="{DFF9E2D1-11F7-838F-7AF5-6635803D5ADC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5" creationId="{AC7C4233-D76C-1D01-D9FB-9E1BF281ACAB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6" creationId="{DF474B7B-3BAB-FB65-6786-63B9E47E5EF7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7" creationId="{9DE7DC69-8AD8-8E8F-08E8-7C51C9F9E0C1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8" creationId="{00568C22-C47B-497D-75CE-B776F7EC399F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89" creationId="{7C7662BB-8EF8-8D32-F115-7CA84B6D5F7B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90" creationId="{537A0C5F-7A7F-1EE0-9A90-C172E130ABC8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92" creationId="{3CACEB86-A84E-F4FE-5780-A563E25852D5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93" creationId="{894FBA70-F999-F233-FBFC-9A5EFBAFD51E}"/>
          </ac:inkMkLst>
        </pc:inkChg>
        <pc:inkChg chg="add mod">
          <ac:chgData name="Keke" userId="e0ea7d7d6a359e13" providerId="LiveId" clId="{719D0D19-83E9-41F9-B4EE-57299671D43D}" dt="2022-11-17T23:03:08.340" v="89"/>
          <ac:inkMkLst>
            <pc:docMk/>
            <pc:sldMk cId="2523592262" sldId="297"/>
            <ac:inkMk id="95" creationId="{20F10F9E-DE7A-A8A3-0437-A6D37887A26B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97" creationId="{857188B2-3858-54E9-67EB-F879E219B53D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98" creationId="{AEB7CA1A-E6FF-AB99-AE26-DA87849770C3}"/>
          </ac:inkMkLst>
        </pc:inkChg>
        <pc:inkChg chg="add mod">
          <ac:chgData name="Keke" userId="e0ea7d7d6a359e13" providerId="LiveId" clId="{719D0D19-83E9-41F9-B4EE-57299671D43D}" dt="2022-11-17T23:03:24.056" v="98"/>
          <ac:inkMkLst>
            <pc:docMk/>
            <pc:sldMk cId="2523592262" sldId="297"/>
            <ac:inkMk id="100" creationId="{013751C8-6865-333E-7C11-773F223CD069}"/>
          </ac:inkMkLst>
        </pc:inkChg>
        <pc:inkChg chg="add mod">
          <ac:chgData name="Keke" userId="e0ea7d7d6a359e13" providerId="LiveId" clId="{719D0D19-83E9-41F9-B4EE-57299671D43D}" dt="2022-11-17T23:03:24.056" v="98"/>
          <ac:inkMkLst>
            <pc:docMk/>
            <pc:sldMk cId="2523592262" sldId="297"/>
            <ac:inkMk id="101" creationId="{07882E89-C971-1827-3614-39FF30620728}"/>
          </ac:inkMkLst>
        </pc:inkChg>
        <pc:inkChg chg="add mod">
          <ac:chgData name="Keke" userId="e0ea7d7d6a359e13" providerId="LiveId" clId="{719D0D19-83E9-41F9-B4EE-57299671D43D}" dt="2022-11-17T23:03:24.056" v="98"/>
          <ac:inkMkLst>
            <pc:docMk/>
            <pc:sldMk cId="2523592262" sldId="297"/>
            <ac:inkMk id="102" creationId="{9900C4B3-BD7A-98B9-3730-1A2012FEA538}"/>
          </ac:inkMkLst>
        </pc:inkChg>
        <pc:inkChg chg="add mod">
          <ac:chgData name="Keke" userId="e0ea7d7d6a359e13" providerId="LiveId" clId="{719D0D19-83E9-41F9-B4EE-57299671D43D}" dt="2022-11-17T23:03:24.056" v="98"/>
          <ac:inkMkLst>
            <pc:docMk/>
            <pc:sldMk cId="2523592262" sldId="297"/>
            <ac:inkMk id="103" creationId="{DECC8927-9061-02EC-94EC-4828879F779F}"/>
          </ac:inkMkLst>
        </pc:inkChg>
        <pc:inkChg chg="add mod">
          <ac:chgData name="Keke" userId="e0ea7d7d6a359e13" providerId="LiveId" clId="{719D0D19-83E9-41F9-B4EE-57299671D43D}" dt="2022-11-17T23:03:24.056" v="98"/>
          <ac:inkMkLst>
            <pc:docMk/>
            <pc:sldMk cId="2523592262" sldId="297"/>
            <ac:inkMk id="104" creationId="{DECD02F0-50E1-7DCC-0C8A-23570538FC92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06" creationId="{E2828DBC-79C3-97B3-9807-837800D9A3D4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07" creationId="{EAF94314-7DDE-89CC-0F13-4A017A43DCAA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08" creationId="{68E21455-7F5F-2831-22CA-EC1A0A4AF953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09" creationId="{8E8BE2C1-DF25-4F61-3EC9-EAB159F03AF7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0" creationId="{FCBC2EB0-F9FF-54DF-C7D8-082E801307F1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1" creationId="{16F4FE19-A80B-1F3E-7D24-B62AEB972DEB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2" creationId="{9C4F0FCC-422D-4032-A9C8-62CA3681B3BB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3" creationId="{B5475BA8-AC7F-C14F-7C57-DD3C2A5B9371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4" creationId="{BEA4E254-7B4D-946C-80D0-990359D54B57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6" creationId="{BD3A1B3F-49AF-EDC5-6EC5-B5344F7615FA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7" creationId="{CCAF9247-8951-7A6C-10EC-88A81A290404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8" creationId="{50B548F0-EE12-7809-0554-00A2E0CC885C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19" creationId="{F02C5359-5BD6-A6A0-359D-2C285DC5A7EC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0" creationId="{1A8413EC-EEC8-F7F4-118D-69586EDBCA43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1" creationId="{D149B488-1BB9-671D-19F2-6842F2589B65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2" creationId="{414E86A8-829A-0601-7F8C-9F48B6EBB263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3" creationId="{2844A585-C5EE-7BC2-ECEC-B8535D016378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4" creationId="{C8E21A81-DBE7-0AB2-6C69-3272BFAA396F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5" creationId="{237A57C0-BDD6-EC5F-37A9-34102BF0F779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6" creationId="{E9369008-053C-10B0-5FF8-5FFB8D9D381F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7" creationId="{C98248B2-C72D-0599-7A7D-2C3E356F55DC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8" creationId="{8CB3F616-8ECD-3148-AB00-85B2D33AA505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29" creationId="{41A1BDE3-DCAB-3858-AAA6-3D83FFD66A47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2" creationId="{5D814D8E-70A7-70B5-12BE-2DF87F7413B5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3" creationId="{9535A545-F19F-AF5F-BA21-3A4964172080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4" creationId="{C6C72C63-4E4F-9070-C200-B3C1A3608974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5" creationId="{92544E6B-A63D-77CA-408F-EB7CE5B13859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6" creationId="{221BC032-5A88-CFCB-59E9-2C9B9E20301C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7" creationId="{201E2FC6-C229-73DB-8FC7-027703908A67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8" creationId="{3969B07E-3A11-4DEB-F65C-CAF2DD0EFC31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39" creationId="{9F794E38-57F8-E87B-281C-8A4B47F0F3E2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0" creationId="{795219FB-583F-A398-6546-8F450B1FD4E9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1" creationId="{E1F8234F-9AC9-7F04-2522-DBAB7A7A074F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2" creationId="{B4DC0DD5-2D10-E676-01F7-9F69144DC09D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3" creationId="{E3CDF54B-B58F-1ADA-BB9B-EDC3D7689ED0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5" creationId="{5D1708B4-28E8-EF4B-6F7B-44FD1978A6E5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6" creationId="{32E4DD5A-B0D8-AA02-5327-9F074F132050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7" creationId="{94695A6E-5BFD-57D2-640E-8AD8CF524D56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8" creationId="{1B40B15D-56F4-7190-959C-CE9518C4F2F3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49" creationId="{4F40F9AE-F9B6-0391-B7EE-BAD29F4E81DB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50" creationId="{7831ECA1-1810-95A9-B3F4-7EFD3743DD0A}"/>
          </ac:inkMkLst>
        </pc:inkChg>
        <pc:inkChg chg="add">
          <ac:chgData name="Keke" userId="e0ea7d7d6a359e13" providerId="LiveId" clId="{719D0D19-83E9-41F9-B4EE-57299671D43D}" dt="2022-11-17T23:03:57.820" v="144" actId="9405"/>
          <ac:inkMkLst>
            <pc:docMk/>
            <pc:sldMk cId="2523592262" sldId="297"/>
            <ac:inkMk id="152" creationId="{CB50736E-CDFF-06D0-EB05-D86A80836197}"/>
          </ac:inkMkLst>
        </pc:inkChg>
        <pc:inkChg chg="add mod">
          <ac:chgData name="Keke" userId="e0ea7d7d6a359e13" providerId="LiveId" clId="{719D0D19-83E9-41F9-B4EE-57299671D43D}" dt="2022-11-17T23:04:09.806" v="147"/>
          <ac:inkMkLst>
            <pc:docMk/>
            <pc:sldMk cId="2523592262" sldId="297"/>
            <ac:inkMk id="153" creationId="{CC92CC86-C4BF-EE4A-4295-43F5ACB35870}"/>
          </ac:inkMkLst>
        </pc:inkChg>
        <pc:inkChg chg="add mod">
          <ac:chgData name="Keke" userId="e0ea7d7d6a359e13" providerId="LiveId" clId="{719D0D19-83E9-41F9-B4EE-57299671D43D}" dt="2022-11-17T23:04:09.806" v="147"/>
          <ac:inkMkLst>
            <pc:docMk/>
            <pc:sldMk cId="2523592262" sldId="297"/>
            <ac:inkMk id="154" creationId="{F87304C8-D31B-BAE1-2273-B2E678405C66}"/>
          </ac:inkMkLst>
        </pc:inkChg>
        <pc:inkChg chg="add">
          <ac:chgData name="Keke" userId="e0ea7d7d6a359e13" providerId="LiveId" clId="{719D0D19-83E9-41F9-B4EE-57299671D43D}" dt="2022-11-17T23:04:12.563" v="148" actId="9405"/>
          <ac:inkMkLst>
            <pc:docMk/>
            <pc:sldMk cId="2523592262" sldId="297"/>
            <ac:inkMk id="156" creationId="{93F35E7A-D7CB-B376-7349-021115ACAB79}"/>
          </ac:inkMkLst>
        </pc:inkChg>
        <pc:inkChg chg="add">
          <ac:chgData name="Keke" userId="e0ea7d7d6a359e13" providerId="LiveId" clId="{719D0D19-83E9-41F9-B4EE-57299671D43D}" dt="2022-11-17T23:04:17.882" v="149" actId="9405"/>
          <ac:inkMkLst>
            <pc:docMk/>
            <pc:sldMk cId="2523592262" sldId="297"/>
            <ac:inkMk id="157" creationId="{BFFC236C-0306-A933-28F6-D9155D3AD495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58" creationId="{6AE6FD0E-8D14-DB8B-212B-ADCB35CC5309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59" creationId="{3C805941-7426-A3C9-4925-DAB15F365E71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60" creationId="{22C44469-8083-B8B9-C1BC-3D0CCC1DC28D}"/>
          </ac:inkMkLst>
        </pc:inkChg>
        <pc:inkChg chg="add mod">
          <ac:chgData name="Keke" userId="e0ea7d7d6a359e13" providerId="LiveId" clId="{719D0D19-83E9-41F9-B4EE-57299671D43D}" dt="2022-11-17T23:04:24.565" v="154"/>
          <ac:inkMkLst>
            <pc:docMk/>
            <pc:sldMk cId="2523592262" sldId="297"/>
            <ac:inkMk id="161" creationId="{D4408FB8-7052-DBBB-F7D9-74DCDB3FFEAC}"/>
          </ac:inkMkLst>
        </pc:inkChg>
        <pc:inkChg chg="add mod">
          <ac:chgData name="Keke" userId="e0ea7d7d6a359e13" providerId="LiveId" clId="{719D0D19-83E9-41F9-B4EE-57299671D43D}" dt="2022-11-17T23:04:45.131" v="166"/>
          <ac:inkMkLst>
            <pc:docMk/>
            <pc:sldMk cId="2523592262" sldId="297"/>
            <ac:inkMk id="163" creationId="{699FE784-7A7A-D50A-995A-EE80B13B226E}"/>
          </ac:inkMkLst>
        </pc:inkChg>
        <pc:inkChg chg="add mod">
          <ac:chgData name="Keke" userId="e0ea7d7d6a359e13" providerId="LiveId" clId="{719D0D19-83E9-41F9-B4EE-57299671D43D}" dt="2022-11-17T23:04:45.131" v="166"/>
          <ac:inkMkLst>
            <pc:docMk/>
            <pc:sldMk cId="2523592262" sldId="297"/>
            <ac:inkMk id="164" creationId="{4E3B0F3E-80DE-E5E2-8869-4A726FA70D24}"/>
          </ac:inkMkLst>
        </pc:inkChg>
        <pc:inkChg chg="add mod">
          <ac:chgData name="Keke" userId="e0ea7d7d6a359e13" providerId="LiveId" clId="{719D0D19-83E9-41F9-B4EE-57299671D43D}" dt="2022-11-17T23:04:45.131" v="166"/>
          <ac:inkMkLst>
            <pc:docMk/>
            <pc:sldMk cId="2523592262" sldId="297"/>
            <ac:inkMk id="166" creationId="{B399C4CF-EB4B-22D9-0696-396B3BE24CAD}"/>
          </ac:inkMkLst>
        </pc:inkChg>
        <pc:inkChg chg="add mod">
          <ac:chgData name="Keke" userId="e0ea7d7d6a359e13" providerId="LiveId" clId="{719D0D19-83E9-41F9-B4EE-57299671D43D}" dt="2022-11-17T23:04:40.538" v="162"/>
          <ac:inkMkLst>
            <pc:docMk/>
            <pc:sldMk cId="2523592262" sldId="297"/>
            <ac:inkMk id="168" creationId="{089F2769-71E9-B2AA-39DF-59251ACC5837}"/>
          </ac:inkMkLst>
        </pc:inkChg>
        <pc:inkChg chg="add mod">
          <ac:chgData name="Keke" userId="e0ea7d7d6a359e13" providerId="LiveId" clId="{719D0D19-83E9-41F9-B4EE-57299671D43D}" dt="2022-11-17T23:04:40.538" v="162"/>
          <ac:inkMkLst>
            <pc:docMk/>
            <pc:sldMk cId="2523592262" sldId="297"/>
            <ac:inkMk id="169" creationId="{28BAB2D2-BF0D-6705-2999-E1E07FE84C31}"/>
          </ac:inkMkLst>
        </pc:inkChg>
        <pc:inkChg chg="add mod">
          <ac:chgData name="Keke" userId="e0ea7d7d6a359e13" providerId="LiveId" clId="{719D0D19-83E9-41F9-B4EE-57299671D43D}" dt="2022-11-17T23:04:45.131" v="166"/>
          <ac:inkMkLst>
            <pc:docMk/>
            <pc:sldMk cId="2523592262" sldId="297"/>
            <ac:inkMk id="171" creationId="{27BF4721-99DC-7987-201A-803246E43EF2}"/>
          </ac:inkMkLst>
        </pc:inkChg>
        <pc:inkChg chg="add mod">
          <ac:chgData name="Keke" userId="e0ea7d7d6a359e13" providerId="LiveId" clId="{719D0D19-83E9-41F9-B4EE-57299671D43D}" dt="2022-11-17T23:04:45.131" v="166"/>
          <ac:inkMkLst>
            <pc:docMk/>
            <pc:sldMk cId="2523592262" sldId="297"/>
            <ac:inkMk id="172" creationId="{DC16A9C3-A189-36B6-9549-293A65AE19CA}"/>
          </ac:inkMkLst>
        </pc:inkChg>
        <pc:inkChg chg="add mod">
          <ac:chgData name="Keke" userId="e0ea7d7d6a359e13" providerId="LiveId" clId="{719D0D19-83E9-41F9-B4EE-57299671D43D}" dt="2022-11-17T23:04:45.131" v="166"/>
          <ac:inkMkLst>
            <pc:docMk/>
            <pc:sldMk cId="2523592262" sldId="297"/>
            <ac:inkMk id="173" creationId="{74CB7AC7-014D-27C4-41BC-F9198136C404}"/>
          </ac:inkMkLst>
        </pc:inkChg>
        <pc:inkChg chg="add">
          <ac:chgData name="Keke" userId="e0ea7d7d6a359e13" providerId="LiveId" clId="{719D0D19-83E9-41F9-B4EE-57299671D43D}" dt="2022-11-17T23:05:03.309" v="167" actId="9405"/>
          <ac:inkMkLst>
            <pc:docMk/>
            <pc:sldMk cId="2523592262" sldId="297"/>
            <ac:inkMk id="175" creationId="{B076891C-CA04-8CE4-4142-1CBA9AB15B5A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76" creationId="{4E2A1819-E45B-8E41-0BDB-A270089610E5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77" creationId="{5582A5BE-4975-13D6-C44E-1D96254D54A2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79" creationId="{3FAB85D6-2034-27C7-C536-E68FEA88DA10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0" creationId="{3DBEFDED-9BD6-2011-5BAC-F6CA619C5AEC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1" creationId="{A2E06A36-536B-1DA6-00F6-F0E1EA41FCB0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2" creationId="{24B49E9F-2E39-4DB6-5AA6-E9F1604F6103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3" creationId="{A909B56B-72B1-6842-CA21-8598992E6C4F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6" creationId="{35A6D7A8-88BF-3D27-F080-1706CF4C159D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7" creationId="{895F14F7-475E-B4A3-8FF7-20EFE31297C9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8" creationId="{B2762B37-C90C-1648-CB1C-B5550B9758E2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89" creationId="{4C1EF589-5E62-5C8D-B93C-0C049C069125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0" creationId="{8211AFE1-ACFB-9264-0465-9D452421B798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2" creationId="{BE48CB91-AABD-F719-0F1F-A49D623EBA1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4" creationId="{C21A37E3-AB39-251E-0100-706FE0A27BC2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5" creationId="{17F9ADCD-FB74-418B-21FF-E7D1FF553702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6" creationId="{3C4B5353-C1F6-918E-C5DC-6D404293B299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7" creationId="{1425BA9D-D737-6328-03D6-1E4DDA41564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8" creationId="{F58EC32A-35B9-7A98-49D2-0B65AE57E90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199" creationId="{B9E2F978-035C-0033-AACB-316E7FCF11B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0" creationId="{CA9CEC33-FCBC-1ECE-E5B7-DA7B532BE969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1" creationId="{1511B402-5041-A34A-9576-10794BDD0796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2" creationId="{5F63A4C9-A1C2-8114-0F50-6762C0A68BF7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3" creationId="{13ED517B-ECB2-FC7C-808E-7368BA07AF77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4" creationId="{12EF28EE-6A60-5D34-C858-D59BAD44B995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5" creationId="{48F83D4B-4394-0268-BA86-C7515CA41BD2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8" creationId="{41FF95B0-0071-4FD9-0623-E40380EB46F0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09" creationId="{14FE2F45-CAC2-8E36-4461-2035A0E6D269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1" creationId="{0782BBEF-622C-7ED0-56C9-09129C171B15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2" creationId="{3A04C4AE-CB45-3BD9-0A99-ADCECED1D4A7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3" creationId="{22E200F8-F48D-9E50-ED41-A7F96F230BF0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4" creationId="{95219CA1-23C1-8E33-A637-492FF0EE2F4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5" creationId="{E395DACA-4BEA-DC67-F016-D786455478B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6" creationId="{995F2CDD-0545-92E2-1DB9-09D6F1D685EF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7" creationId="{088B87EE-D953-93AF-86A0-6542D7615E9A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18" creationId="{B6CFBAA4-E4C7-9E37-E259-80B9126B7AB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1" creationId="{E475345F-4D0B-35BD-FFAF-3C9DD9145BE3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2" creationId="{4B3511FA-A1A1-3DBD-C285-EE1819E710F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3" creationId="{B4878862-7F01-CACF-5D75-453990DB8220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4" creationId="{9019BFD0-FA24-49C4-D89E-B57160E5FDA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5" creationId="{EEC5CCE1-31FE-ACF1-541D-909391EB76C0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6" creationId="{577155CD-D538-A8C5-21D2-972E43C0FE12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7" creationId="{6629009B-C952-63C6-BE6F-F41F16EF2CD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8" creationId="{2DCF1C51-2FA0-9F09-7C8B-9D76BD3A47F6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29" creationId="{8E89AB6C-1088-3915-2BBD-7FD10735C01D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30" creationId="{F11E100C-D872-BEAD-BB15-1107D4B2D0D4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31" creationId="{7DA9B707-4475-0006-883A-F226B9D345D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32" creationId="{D8C8B1E0-0E3E-6722-EC46-36E902CB3697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33" creationId="{C3BCC40E-217F-ABF6-72D4-CF195B91664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38" creationId="{858EB689-0433-2675-3563-D307C8FF4992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39" creationId="{2AE8D36D-A0AF-00F8-4D3C-0CAA2D4D0FCD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0" creationId="{3B63DB87-A520-8A38-58D3-33F05E3EBE3D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1" creationId="{14960657-4E08-CF37-9169-2BE516744BD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2" creationId="{94190432-AA30-6212-3C7A-FA26050B9B4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3" creationId="{6DE3AE7B-0F6F-9386-A004-92CA1D70944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5" creationId="{B49A70BD-8687-FAFD-C587-960EDFCD86F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6" creationId="{978B53F5-1C69-8450-D432-C024481D505D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7" creationId="{3B51B375-4859-BAE1-E082-E7F3FB013C26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49" creationId="{5B764E04-D631-0533-6CE4-B8794370BD34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0" creationId="{0C395BE3-B843-6CDA-4CE3-778ACBFEFA9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1" creationId="{E14AF9AF-2C72-9BAE-A58F-7A7852FB12B0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2" creationId="{C9E74A06-2BC8-9C71-12D4-965CBD0E835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3" creationId="{4607F56D-A889-D098-77BF-64F05F97940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4" creationId="{21CCF7BD-324E-579C-341B-217E58EE1C49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5" creationId="{889E49A0-BDD5-054D-9002-6C1CD81828B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6" creationId="{F25A7253-99AA-E6C8-EBC0-560D1B11ECF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7" creationId="{55718B31-05F3-03A0-C68A-37AD3194A66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59" creationId="{343BDCA3-CC5D-8110-B579-948BFDF01A2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0" creationId="{E0D56BB4-D288-6F57-229F-EEB3948B835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1" creationId="{A6E15D49-BFEB-D057-6E79-AEBE259EB063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2" creationId="{83BA5F9E-19BC-2F66-6032-8E3182206887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3" creationId="{641B7885-9EF4-0287-927C-F1E8FE51FB5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4" creationId="{9034F984-07D3-6388-346F-9815FE970B27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5" creationId="{37A4C9F2-15EF-B29B-9D86-E1E92A32F846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6" creationId="{A6111F65-C502-904C-F2CA-F28BB37ED4F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7" creationId="{5EA73FF6-41D3-759C-E1E1-6FFA2F69EA8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8" creationId="{ECBA5805-01FA-72D3-3648-0C375E02E5A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69" creationId="{A06D1B4C-1DDE-B71C-D954-0FACCC94A78A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270" creationId="{62031A44-094B-2A05-6514-F8F43DE99D4F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72" creationId="{D09624AE-ECDE-4BFA-299B-A14C2ABFF4F3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73" creationId="{FBAE06CF-7963-43E7-A250-9C7B84E5F536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75" creationId="{A6CA8045-9B9C-E57E-30DA-749915DD7DF3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76" creationId="{D5A35F36-40E1-5AA7-32CD-A0E907027B4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77" creationId="{6BF6DCCF-5C6E-64E7-02FE-62101C09EC1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79" creationId="{EE107BC6-9D2E-2AFD-430B-1866CEE9C2D3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0" creationId="{841E0EF6-FABA-6DD9-7A4B-FE572413987C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1" creationId="{EC1FDA36-5540-2D40-5A47-AB159B5304CF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2" creationId="{62A94AE8-06CC-8360-71BA-C2158DF901E6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3" creationId="{07668E04-EBDA-8C4F-0ED0-2F9CCBFDB575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4" creationId="{1B3F4654-CDA1-64FA-8452-1C8338D5DEC8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5" creationId="{B6AB40E9-9865-AD63-6647-DFF8379831DD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6" creationId="{599E6B65-EB67-9AC4-E468-D8853EB8EE58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7" creationId="{4DD62B0D-9A2A-5CF6-2BCF-33EBD4084BE2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89" creationId="{9AA9B58F-CD1E-6F98-67F4-C2F72EF8EF5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0" creationId="{A3941A8C-E8E5-C55A-E55A-E3B5823673BD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1" creationId="{0FEF34F0-93B7-39EE-8667-6AEDAF36CC3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2" creationId="{04799EE8-B48E-A92B-B16F-186679BA1D53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3" creationId="{73321716-4D98-3EEC-0A62-E4364E9C76C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4" creationId="{7940666C-E187-69C1-846F-34DD9281FEFD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5" creationId="{8F761B92-1548-801B-0B46-43501A1B1AF9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6" creationId="{84DC304A-AA82-48DC-658E-0AD6F29C361E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7" creationId="{9CB23A4C-6CD2-B404-5A6B-E1739BDB7500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8" creationId="{6B52DF2A-61FC-A5DF-B213-9A9B6F58AECA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299" creationId="{01F2A51C-5572-01D6-6502-FF0F457E24BB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0" creationId="{8E3846BA-6217-203B-A819-B6FA1EA04E9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2" creationId="{EB9E4B07-3460-DB53-8E45-C5E6EAF57D48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3" creationId="{5D98C51F-4949-D9B7-CB04-23861EADB2D0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4" creationId="{4EA37BC9-9171-5AD4-5F9F-1FF359F863CA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6" creationId="{21E10750-A404-99D9-1349-938F2F7FF451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7" creationId="{68F4CB9A-7AA8-B025-C9D8-4708EE4D5417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8" creationId="{010DF266-B712-8CE5-DA1E-1105B33145B4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09" creationId="{F41FBB12-6C00-92D0-B806-E32F528EDA9E}"/>
          </ac:inkMkLst>
        </pc:inkChg>
        <pc:inkChg chg="add mod">
          <ac:chgData name="Keke" userId="e0ea7d7d6a359e13" providerId="LiveId" clId="{719D0D19-83E9-41F9-B4EE-57299671D43D}" dt="2022-11-17T23:09:40.332" v="356"/>
          <ac:inkMkLst>
            <pc:docMk/>
            <pc:sldMk cId="2523592262" sldId="297"/>
            <ac:inkMk id="310" creationId="{22C7262D-2AA7-54BE-71CA-7BAD6078662E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11" creationId="{7B6E9C90-10DD-8CAF-0DD7-EAC49B849536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12" creationId="{9CBB6CB6-74E5-87DF-2254-81F45FDAA1B2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13" creationId="{1690A2C1-B7F6-E8A3-F16A-8E614E705945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16" creationId="{B3F92FB2-635F-6DAB-449A-D2D7297D8190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17" creationId="{6347A472-D011-8AA9-2038-1C48FA504488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18" creationId="{F43FB292-13F3-FD59-C9A1-A16857793BC8}"/>
          </ac:inkMkLst>
        </pc:inkChg>
        <pc:inkChg chg="add">
          <ac:chgData name="Keke" userId="e0ea7d7d6a359e13" providerId="LiveId" clId="{719D0D19-83E9-41F9-B4EE-57299671D43D}" dt="2022-11-17T23:09:43.025" v="360" actId="9405"/>
          <ac:inkMkLst>
            <pc:docMk/>
            <pc:sldMk cId="2523592262" sldId="297"/>
            <ac:inkMk id="319" creationId="{993C6023-A24A-DC5A-BD5F-3F74ABD1922F}"/>
          </ac:inkMkLst>
        </pc:inkChg>
        <pc:inkChg chg="add mod">
          <ac:chgData name="Keke" userId="e0ea7d7d6a359e13" providerId="LiveId" clId="{719D0D19-83E9-41F9-B4EE-57299671D43D}" dt="2022-11-17T23:09:44.266" v="362"/>
          <ac:inkMkLst>
            <pc:docMk/>
            <pc:sldMk cId="2523592262" sldId="297"/>
            <ac:inkMk id="320" creationId="{90130983-E117-259E-8AD3-8B7774B3EAE8}"/>
          </ac:inkMkLst>
        </pc:inkChg>
        <pc:inkChg chg="add">
          <ac:chgData name="Keke" userId="e0ea7d7d6a359e13" providerId="LiveId" clId="{719D0D19-83E9-41F9-B4EE-57299671D43D}" dt="2022-11-17T23:13:43.298" v="390" actId="9405"/>
          <ac:inkMkLst>
            <pc:docMk/>
            <pc:sldMk cId="2523592262" sldId="297"/>
            <ac:inkMk id="322" creationId="{E1B4F8B9-D86C-A7A2-2EC1-254EC9A286AA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23" creationId="{A47AD35F-BAAB-99C3-846C-5661CCE8FDE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24" creationId="{0AA2E05C-2304-21B7-BCF5-AAB2C72A0C19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26" creationId="{35220B01-C82D-CEE0-9AB3-AAF9AB4163B7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27" creationId="{540EBC0E-802C-39AC-5445-99152F5BC55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28" creationId="{EEB65517-FAD2-9810-2E88-CE045E9EBAD9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29" creationId="{C615DABC-87F9-63A1-BB27-DF8FE6AB4F97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0" creationId="{253B4064-87C3-9FFF-2B0F-2DC8C5462C42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1" creationId="{30F8EA23-2132-8547-319D-BC8626AC573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2" creationId="{325E7556-902B-9386-49BF-4C74AD92022B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3" creationId="{24E06A77-921C-2D8A-F8AC-27903841A6A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4" creationId="{FA0C4F3E-63BB-825D-433A-BFF4E9D02B22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5" creationId="{DADA8512-ADCC-2015-5A82-A576478982E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6" creationId="{770AD3CB-F53F-1AAD-D0C9-B1D26439713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8" creationId="{98B14112-427D-CC1B-7CE1-014D52B67405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39" creationId="{AB58757C-A6F4-374B-9F65-EF3ECBC2AA8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0" creationId="{806D9D62-0C4E-87B4-F72C-14638A6ABDDA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1" creationId="{CADDBA3A-02A9-7F6E-3EAA-D9D0B54C4C9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2" creationId="{51879F76-2EB3-5824-8BEC-6D62F41E198A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3" creationId="{59ABF6D6-E286-A805-41F7-3FD32D8624A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4" creationId="{20D9D505-B5DF-D0F8-8DE6-721EA935D484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6" creationId="{C3709EDF-E511-423F-1F9C-0D72BF08052A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8" creationId="{1711EE90-20B8-0BBA-4952-4AB42EEE2F4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49" creationId="{2B31A40A-6520-96A0-6F83-4E56B995DBF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51" creationId="{22CFEDB9-C723-B31D-CFD4-F6A7C9E00C63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52" creationId="{445F8E8B-F668-DE17-1D44-DFEA03BEE7D6}"/>
          </ac:inkMkLst>
        </pc:inkChg>
        <pc:inkChg chg="add mod">
          <ac:chgData name="Keke" userId="e0ea7d7d6a359e13" providerId="LiveId" clId="{719D0D19-83E9-41F9-B4EE-57299671D43D}" dt="2022-11-17T23:14:50.094" v="428"/>
          <ac:inkMkLst>
            <pc:docMk/>
            <pc:sldMk cId="2523592262" sldId="297"/>
            <ac:inkMk id="353" creationId="{552EDB56-695B-DE07-421A-83F3BA3A80A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55" creationId="{40418495-79CA-7E53-5695-CFADB24DA4C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56" creationId="{1B0A9743-46FB-09D3-36B8-8CF54181FA22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57" creationId="{6D499F6E-A54C-EC89-DD13-B986BA48C96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58" creationId="{F6B3D1D0-F4AF-8704-BA80-535B727383C3}"/>
          </ac:inkMkLst>
        </pc:inkChg>
        <pc:inkChg chg="add mod">
          <ac:chgData name="Keke" userId="e0ea7d7d6a359e13" providerId="LiveId" clId="{719D0D19-83E9-41F9-B4EE-57299671D43D}" dt="2022-11-17T23:15:13.849" v="430"/>
          <ac:inkMkLst>
            <pc:docMk/>
            <pc:sldMk cId="2523592262" sldId="297"/>
            <ac:inkMk id="359" creationId="{C2DF96FD-9E21-E3B5-FA90-85CA6E0BD584}"/>
          </ac:inkMkLst>
        </pc:inkChg>
        <pc:inkChg chg="add mod">
          <ac:chgData name="Keke" userId="e0ea7d7d6a359e13" providerId="LiveId" clId="{719D0D19-83E9-41F9-B4EE-57299671D43D}" dt="2022-11-17T23:15:25.068" v="444"/>
          <ac:inkMkLst>
            <pc:docMk/>
            <pc:sldMk cId="2523592262" sldId="297"/>
            <ac:inkMk id="361" creationId="{5DF71673-BF9A-CEA4-8F55-EAA3D2C807F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3" creationId="{6E2E774A-F712-CFFE-CD79-58CDC8F1B60A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4" creationId="{B64E1A5A-22B5-9A56-B63A-FC649A4271D0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5" creationId="{ACF3CB5F-52D4-E33E-4A14-16512881C55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6" creationId="{23F7F2F0-3EA2-5C6A-D37E-FAFD1A2F3E7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7" creationId="{425B505E-D295-3DAA-2706-AA76FB566496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8" creationId="{02D166EA-7169-3B85-3985-29D5E9649461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69" creationId="{6D16C286-5673-9D6A-F637-A08E356F527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0" creationId="{54F0C117-9A1B-46C5-45D7-2CFE6DB96185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1" creationId="{133DEBB3-24A9-E961-A267-B636B9BF9456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2" creationId="{3B714298-B07E-B228-9995-4A8855121A29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3" creationId="{A36B7BCC-07EC-11DD-986D-F9942C982C0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4" creationId="{BEE2C593-7E89-F728-A457-15562C4EC89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5" creationId="{3850F2F6-E2F8-EF94-4237-C90C3291794E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8" creationId="{879BB2C5-3779-D4C1-28AE-38B5700FEBFD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79" creationId="{09A284C4-B6A2-695C-EBDE-4E166AB8112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80" creationId="{8381419B-2E6E-EC4B-8B8D-1304248F5AB5}"/>
          </ac:inkMkLst>
        </pc:inkChg>
        <pc:inkChg chg="add">
          <ac:chgData name="Keke" userId="e0ea7d7d6a359e13" providerId="LiveId" clId="{719D0D19-83E9-41F9-B4EE-57299671D43D}" dt="2022-11-17T23:15:40.605" v="449" actId="9405"/>
          <ac:inkMkLst>
            <pc:docMk/>
            <pc:sldMk cId="2523592262" sldId="297"/>
            <ac:inkMk id="382" creationId="{10C2A07F-8CBC-7AF4-AD22-156B5268AFCF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83" creationId="{44FBE713-33DB-68D7-461A-6C1DD4E44E98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84" creationId="{6EEBF5A0-8A2D-6596-7C75-DEC9F2617342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85" creationId="{40484C8A-F46A-499E-4AE6-7695A574780C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86" creationId="{BAF01CF7-D36C-EE3E-9AF5-BE6CA538AA10}"/>
          </ac:inkMkLst>
        </pc:inkChg>
        <pc:inkChg chg="add mod">
          <ac:chgData name="Keke" userId="e0ea7d7d6a359e13" providerId="LiveId" clId="{719D0D19-83E9-41F9-B4EE-57299671D43D}" dt="2022-11-17T23:47:40.366" v="478"/>
          <ac:inkMkLst>
            <pc:docMk/>
            <pc:sldMk cId="2523592262" sldId="297"/>
            <ac:inkMk id="388" creationId="{7E5259C0-B5EF-EAA4-B04F-69294DFC0CA4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90" creationId="{36566344-C8A5-06A7-3615-0D7DB90CCCC7}"/>
          </ac:inkMkLst>
        </pc:inkChg>
        <pc:inkChg chg="add mod">
          <ac:chgData name="Keke" userId="e0ea7d7d6a359e13" providerId="LiveId" clId="{719D0D19-83E9-41F9-B4EE-57299671D43D}" dt="2022-11-17T23:47:56.157" v="480"/>
          <ac:inkMkLst>
            <pc:docMk/>
            <pc:sldMk cId="2523592262" sldId="297"/>
            <ac:inkMk id="392" creationId="{6BAACE4B-2DAD-4138-40E7-B036D0BC2673}"/>
          </ac:inkMkLst>
        </pc:inkChg>
        <pc:inkChg chg="add">
          <ac:chgData name="Keke" userId="e0ea7d7d6a359e13" providerId="LiveId" clId="{719D0D19-83E9-41F9-B4EE-57299671D43D}" dt="2022-11-17T23:47:59.992" v="481" actId="9405"/>
          <ac:inkMkLst>
            <pc:docMk/>
            <pc:sldMk cId="2523592262" sldId="297"/>
            <ac:inkMk id="394" creationId="{95E8A754-1D65-4B06-81E4-773AC287FA7E}"/>
          </ac:inkMkLst>
        </pc:inkChg>
        <pc:inkChg chg="add">
          <ac:chgData name="Keke" userId="e0ea7d7d6a359e13" providerId="LiveId" clId="{719D0D19-83E9-41F9-B4EE-57299671D43D}" dt="2022-11-17T23:48:03.153" v="482" actId="9405"/>
          <ac:inkMkLst>
            <pc:docMk/>
            <pc:sldMk cId="2523592262" sldId="297"/>
            <ac:inkMk id="395" creationId="{148402B1-4AB6-DF29-08C1-A82496956780}"/>
          </ac:inkMkLst>
        </pc:inkChg>
      </pc:sldChg>
      <pc:sldChg chg="addSp delSp modSp new mod setBg">
        <pc:chgData name="Keke" userId="e0ea7d7d6a359e13" providerId="LiveId" clId="{719D0D19-83E9-41F9-B4EE-57299671D43D}" dt="2022-11-17T23:24:38.076" v="474"/>
        <pc:sldMkLst>
          <pc:docMk/>
          <pc:sldMk cId="2673108198" sldId="298"/>
        </pc:sldMkLst>
        <pc:spChg chg="mod">
          <ac:chgData name="Keke" userId="e0ea7d7d6a359e13" providerId="LiveId" clId="{719D0D19-83E9-41F9-B4EE-57299671D43D}" dt="2022-11-17T23:07:39.458" v="313" actId="20577"/>
          <ac:spMkLst>
            <pc:docMk/>
            <pc:sldMk cId="2673108198" sldId="298"/>
            <ac:spMk id="2" creationId="{ECD0CD20-D6BA-C784-C8BC-899F218A0333}"/>
          </ac:spMkLst>
        </pc:spChg>
        <pc:spChg chg="del">
          <ac:chgData name="Keke" userId="e0ea7d7d6a359e13" providerId="LiveId" clId="{719D0D19-83E9-41F9-B4EE-57299671D43D}" dt="2022-11-17T23:07:21.409" v="261"/>
          <ac:spMkLst>
            <pc:docMk/>
            <pc:sldMk cId="2673108198" sldId="298"/>
            <ac:spMk id="3" creationId="{B2121151-202F-8536-4D57-B339DA173C6B}"/>
          </ac:spMkLst>
        </pc:spChg>
        <pc:spChg chg="add del">
          <ac:chgData name="Keke" userId="e0ea7d7d6a359e13" providerId="LiveId" clId="{719D0D19-83E9-41F9-B4EE-57299671D43D}" dt="2022-11-17T23:07:18.159" v="260"/>
          <ac:spMkLst>
            <pc:docMk/>
            <pc:sldMk cId="2673108198" sldId="298"/>
            <ac:spMk id="6" creationId="{232306FF-2C55-05B7-398C-B8B7AC3DE66F}"/>
          </ac:spMkLst>
        </pc:spChg>
        <pc:spChg chg="add mod">
          <ac:chgData name="Keke" userId="e0ea7d7d6a359e13" providerId="LiveId" clId="{719D0D19-83E9-41F9-B4EE-57299671D43D}" dt="2022-11-17T23:07:21.409" v="261"/>
          <ac:spMkLst>
            <pc:docMk/>
            <pc:sldMk cId="2673108198" sldId="298"/>
            <ac:spMk id="7" creationId="{31318E61-4578-F3C5-36AB-163E956CCC49}"/>
          </ac:spMkLst>
        </pc:spChg>
        <pc:grpChg chg="mod">
          <ac:chgData name="Keke" userId="e0ea7d7d6a359e13" providerId="LiveId" clId="{719D0D19-83E9-41F9-B4EE-57299671D43D}" dt="2022-11-17T23:24:30.775" v="466"/>
          <ac:grpSpMkLst>
            <pc:docMk/>
            <pc:sldMk cId="2673108198" sldId="298"/>
            <ac:grpSpMk id="18" creationId="{F6EBB563-0CDC-4548-F288-242DD7BCD6AA}"/>
          </ac:grpSpMkLst>
        </pc:grpChg>
        <pc:grpChg chg="mod">
          <ac:chgData name="Keke" userId="e0ea7d7d6a359e13" providerId="LiveId" clId="{719D0D19-83E9-41F9-B4EE-57299671D43D}" dt="2022-11-17T23:24:38.076" v="474"/>
          <ac:grpSpMkLst>
            <pc:docMk/>
            <pc:sldMk cId="2673108198" sldId="298"/>
            <ac:grpSpMk id="26" creationId="{C9A5176C-CFD9-BF99-21B8-4D59418B7D03}"/>
          </ac:grpSpMkLst>
        </pc:grp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8" creationId="{BF79AFD7-3C56-1B6C-71E0-9ED78E1B5D06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9" creationId="{DD15F0D7-1677-CD95-35C7-7CEBFA7CED89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0" creationId="{33494CA7-1F61-D3F4-8FEA-66F0DFD6CAE7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1" creationId="{7EC50EE4-B5A8-9D9E-47FF-219175D318FD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2" creationId="{17B310B3-20D8-A73B-1B1C-E35603D28ABB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3" creationId="{D6AE9984-645A-FC35-5EED-11C9A4EBF62D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4" creationId="{CBFC1CCE-8F82-081F-0391-F84EDF41D41D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5" creationId="{A159DCA6-1ACD-4EB0-0576-EC7618A68EF0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6" creationId="{0150CF3C-7F4F-F882-0B6A-2DD6E1A36C87}"/>
          </ac:inkMkLst>
        </pc:inkChg>
        <pc:inkChg chg="add mod">
          <ac:chgData name="Keke" userId="e0ea7d7d6a359e13" providerId="LiveId" clId="{719D0D19-83E9-41F9-B4EE-57299671D43D}" dt="2022-11-17T23:24:30.775" v="466"/>
          <ac:inkMkLst>
            <pc:docMk/>
            <pc:sldMk cId="2673108198" sldId="298"/>
            <ac:inkMk id="17" creationId="{A7DF031C-3371-6761-6115-A6C8CB1A3C89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19" creationId="{14A5B744-495F-FB31-59EC-E83F87851FC5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20" creationId="{9D54BB9F-D218-0770-3A4E-6A8526473CE5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21" creationId="{C6B81F17-E752-F5DD-50AB-3C09E15028F8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22" creationId="{C8047168-6898-4260-2FDF-E76E2AF81BE3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23" creationId="{368C50E4-5095-6C13-DC11-8C9679101F0B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24" creationId="{AC4447C5-94C7-B849-106A-1AF6D58008C8}"/>
          </ac:inkMkLst>
        </pc:inkChg>
        <pc:inkChg chg="add mod">
          <ac:chgData name="Keke" userId="e0ea7d7d6a359e13" providerId="LiveId" clId="{719D0D19-83E9-41F9-B4EE-57299671D43D}" dt="2022-11-17T23:24:38.076" v="474"/>
          <ac:inkMkLst>
            <pc:docMk/>
            <pc:sldMk cId="2673108198" sldId="298"/>
            <ac:inkMk id="25" creationId="{F306567D-0DD2-52C0-D05C-88A0868330E1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DCE-AF8F-C640-AEB8-467283C02EF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D86B3-1AE1-2547-A7B4-06599F55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0,'0'0'7255'0'0,"3"2"-8591"0"0,2 1 1238 0 0,-1 1-1 0 0,0-1 1 0 0,0 1 0 0 0,0 0 0 0 0,0 0 0 0 0,5 8-1 0 0,-4-5 56 0 0,0 0-1 0 0,1-1 0 0 0,10 10 0 0 0,-4-7 10 0 0,1 0-1 0 0,0-1 1 0 0,25 12 0 0 0,-30-16 42 0 0,1-1 0 0 0,0-1 0 0 0,0 1 0 0 0,0-1 1 0 0,1-1-1 0 0,-1 0 0 0 0,14 0 0 0 0,9-1 84 0 0,-1-2 0 0 0,1-1 0 0 0,42-10 0 0 0,-69 12-90 0 0,0 0 0 0 0,0 0-1 0 0,0 1 1 0 0,0 0 0 0 0,0 0 0 0 0,0 0-1 0 0,-1 0 1 0 0,1 1 0 0 0,0-1-1 0 0,0 1 1 0 0,0 1 0 0 0,0-1 0 0 0,0 1-1 0 0,6 3 1 0 0,4 4-29 0 0,0 0 1 0 0,0 1-1 0 0,14 14 0 0 0,-4-5-86 0 0,-17-12 106 0 0,0-1 1 0 0,0 0 0 0 0,1-1-1 0 0,17 8 1 0 0,-20-11 1 0 0,0 0 0 0 0,0 0 0 0 0,1-1 0 0 0,-1 0-1 0 0,0 0 1 0 0,1-1 0 0 0,-1 1 0 0 0,13-2 0 0 0,7-3 84 0 0,45-12 0 0 0,-21 5 29 0 0,-36 8-73 0 0,3-1-14 0 0,0 1 1 0 0,26-2-1 0 0,-38 5-22 0 0,1 1 1 0 0,-1-1 0 0 0,1 1-1 0 0,-1-1 1 0 0,1 2 0 0 0,-1-1-1 0 0,1 1 1 0 0,-1-1-1 0 0,0 1 1 0 0,0 1 0 0 0,9 5-1 0 0,40 31 2 0 0,8 5 1 0 0,-54-38 10 0 0,1-2 0 0 0,0 1 0 0 0,0-1 1 0 0,0 0-1 0 0,16 3 0 0 0,-23-6 3 0 0,6 1 54 0 0,0 0-1 0 0,0-1 0 0 0,0 0 0 0 0,0 0 1 0 0,0 0-1 0 0,0-1 0 0 0,0 0 0 0 0,9-2 1 0 0,17-10 1871 0 0,-32 11-1198 0 0,0 0-627 0 0,-1 1-144 0 0,1-1 0 0 0,-1 1 0 0 0,0-1 1 0 0,1 1-1 0 0,-1-1 0 0 0,0 1 0 0 0,1 0 0 0 0,-1 0 1 0 0,0-1-1 0 0,1 1 0 0 0,-1 0 0 0 0,1 0 0 0 0,-1 0 1 0 0,0 1-1 0 0,1-1 0 0 0,-1 0 0 0 0,1 0 0 0 0,-1 1 1 0 0,0-1-1 0 0,1 1 0 0 0,-1-1 0 0 0,0 1 0 0 0,2 1 1 0 0,1 0-172 0 0,1 0-692 0 0,-1 1-1 0 0,0-1 1 0 0,0 1-1 0 0,0 0 0 0 0,0 0 1 0 0,5 5-1 0 0,12 14-5439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0,'2'2'2412'0'0,"1"5"-124"0"0,2 0 0 0 0,9 11 0 0 0,14 8-578 0 0,-11-13-1887 0 0,32 18 0 0 0,-35-23 121 0 0,0 1-1 0 0,0 1 0 0 0,-1 0 1 0 0,-1 0-1 0 0,20 22 0 0 0,-27-27 36 0 0,-1 1 0 0 0,1 0 0 0 0,-1 0-1 0 0,0 0 1 0 0,-1 0 0 0 0,0 1 0 0 0,0-1-1 0 0,0 1 1 0 0,0 0 0 0 0,-1 0 0 0 0,-1 0-1 0 0,1 0 1 0 0,-1 0 0 0 0,0 0 0 0 0,0 11-1 0 0,-2-7 73 0 0,-1 0-1 0 0,0 0 1 0 0,0 0-1 0 0,-1-1 1 0 0,0 1 0 0 0,-1-1-1 0 0,0 1 1 0 0,-1-1-1 0 0,0-1 1 0 0,-9 14-1 0 0,8-15-12 0 0,0 0 0 0 0,0 0-1 0 0,-1-1 1 0 0,0 0 0 0 0,0 0-1 0 0,-1 0 1 0 0,0-1 0 0 0,0 0-1 0 0,0-1 1 0 0,-1 0 0 0 0,-15 7-1 0 0,19-11-574 0 0,0 1 0 0 0,0-1 0 0 0,1 0 0 0 0,-1 0 0 0 0,-10 0 0 0 0,13-1-1121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6911 0 0,'2'-1'528'0'0,"8"-3"67"0"0,-1 0 0 0 0,1 0 0 0 0,0 1 0 0 0,0 1 0 0 0,0-1-1 0 0,19 0 1 0 0,-25 2-426 0 0,1 2 1 0 0,-1-1-1 0 0,1 0 0 0 0,-1 1 0 0 0,0 0 0 0 0,1 0 1 0 0,-1 0-1 0 0,0 0 0 0 0,1 1 0 0 0,-1 0 0 0 0,0 0 1 0 0,0 0-1 0 0,0 0 0 0 0,-1 0 0 0 0,1 1 0 0 0,-1 0 1 0 0,1 0-1 0 0,5 6 0 0 0,-4-3-196 0 0,0 1 1 0 0,0 0-1 0 0,-1 0 1 0 0,0 1-1 0 0,0-1 1 0 0,0 1-1 0 0,-1 0 0 0 0,0 0 1 0 0,-1 0-1 0 0,0 0 1 0 0,0 1-1 0 0,-1-1 1 0 0,0 0-1 0 0,0 17 0 0 0,-2-10 32 0 0,0 1 0 0 0,-1-1 0 0 0,0 1 0 0 0,-1-1 0 0 0,-1 0 0 0 0,-1 0 0 0 0,-7 17 0 0 0,12-32 27 0 0,0-1-1 0 0,0 1 1 0 0,0 0-1 0 0,0 0 0 0 0,0 0 1 0 0,0 0-1 0 0,0 0 1 0 0,0 0-1 0 0,0 0 1 0 0,0 0-1 0 0,-1-1 0 0 0,1 1 1 0 0,0 0-1 0 0,0 0 1 0 0,0 0-1 0 0,0 0 1 0 0,0 0-1 0 0,0 0 0 0 0,0 0 1 0 0,-1 0-1 0 0,1 0 1 0 0,0 0-1 0 0,0 0 1 0 0,0 0-1 0 0,0 0 0 0 0,0 0 1 0 0,0 0-1 0 0,0 0 1 0 0,-1 0-1 0 0,1 0 1 0 0,0 0-1 0 0,0 0 0 0 0,0 0 1 0 0,0 0-1 0 0,0 0 1 0 0,0 0-1 0 0,0 0 1 0 0,-1 0-1 0 0,1 0 0 0 0,0 0 1 0 0,0 0-1 0 0,0 0 1 0 0,0 0-1 0 0,0 1 1 0 0,0-1-1 0 0,0 0 0 0 0,0 0 1 0 0,0 0-1 0 0,-1 0 1 0 0,1 0-1 0 0,0 0 1 0 0,0 0-1 0 0,0 0 0 0 0,0 0 1 0 0,0 1-1 0 0,0-1 1 0 0,0 0-1 0 0,0 0 1 0 0,0 0-1 0 0,0 0 0 0 0,0 0 1 0 0,0 0-1 0 0,0 1 1 0 0,0-1-1 0 0,0 0 1 0 0,0 0-1 0 0,0 0 0 0 0,-4-15 504 0 0,2-24-637 0 0,2 19-928 0 0,2 0 0 0 0,1 1 0 0 0,0-1 1 0 0,7-21-1 0 0,-7 29 918 0 0,2 1 0 0 0,-1 0 0 0 0,1 0-1 0 0,11-17 1 0 0,-15 27 124 0 0,-1 0 98 0 0,0 1-1 0 0,1-1 0 0 0,-1 1 1 0 0,0 0-1 0 0,0-1 1 0 0,0 1-1 0 0,0 0 1 0 0,1 0-1 0 0,-1-1 0 0 0,0 1 1 0 0,0 0-1 0 0,1-1 1 0 0,-1 1-1 0 0,0 0 1 0 0,1 0-1 0 0,-1 0 0 0 0,0-1 1 0 0,1 1-1 0 0,-1 0 1 0 0,0 0-1 0 0,1 0 1 0 0,-1 0-1 0 0,0 0 0 0 0,1 0 1 0 0,-1-1-1 0 0,0 1 1 0 0,1 0-1 0 0,1 1-31 0 0,-1 1 0 0 0,1-1-1 0 0,-1 0 1 0 0,1 0 0 0 0,-1 1-1 0 0,0-1 1 0 0,0 1 0 0 0,1-1-1 0 0,-1 1 1 0 0,0-1 0 0 0,1 3-1 0 0,1 3-86 0 0,1-1 1 0 0,-1 1-1 0 0,-1 0 0 0 0,1 0 0 0 0,-1 0 1 0 0,2 11-1 0 0,4 49 3 0 0,-4-29-44 0 0,4 15 13 0 0,-8-51-91 0 0,2-2 6 0 0,-1 0 190 0 0,0-1 0 0 0,1 1-1 0 0,-1 0 1 0 0,0-1 0 0 0,0 1 0 0 0,1-1-1 0 0,-1 0 1 0 0,0 1 0 0 0,0-1 0 0 0,0 0-1 0 0,0 0 1 0 0,0 0 0 0 0,0 0 0 0 0,0 1-1 0 0,0-1 1 0 0,0-1 0 0 0,0 1 0 0 0,0 0 0 0 0,-1 0-1 0 0,1 0 1 0 0,1-2 0 0 0,0-3 170 0 0,1 0 1 0 0,-1 0 0 0 0,3-8 0 0 0,26-124 1317 0 0,-31 136-1618 0 0,3 3-511 0 0,0-1 399 0 0,-1 1 1 0 0,1 1 0 0 0,0-1-1 0 0,-1 0 1 0 0,1 1-1 0 0,-1-1 1 0 0,0 1 0 0 0,0 0-1 0 0,1 0 1 0 0,-1 0-1 0 0,0 0 1 0 0,0 0-1 0 0,-1 0 1 0 0,1 0 0 0 0,1 3-1 0 0,8 12-806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8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41 170 10135 0 0,'0'0'11422'0'0,"-1"1"-11120"0"0,-2 2-385 0 0,0-1-1 0 0,0 1 0 0 0,0-1 1 0 0,0 1-1 0 0,1 0 1 0 0,-1 0-1 0 0,1 0 1 0 0,0 0-1 0 0,0 1 1 0 0,0-1-1 0 0,0 1 0 0 0,0-1 1 0 0,1 1-1 0 0,0 0 1 0 0,0-1-1 0 0,0 1 1 0 0,0 0-1 0 0,0 0 1 0 0,1 4-1 0 0,-1 3-291 0 0,0 0-1 0 0,1-1 0 0 0,1 1 1 0 0,0 0-1 0 0,0-1 1 0 0,3 12-1 0 0,-2-18 188 0 0,-1 1 0 0 0,1 0 0 0 0,-1-1 0 0 0,1 1 0 0 0,1-1 0 0 0,-1 0 0 0 0,1 0 0 0 0,5 7 0 0 0,-7-9 129 0 0,1 0 0 0 0,0 0 1 0 0,0 0-1 0 0,0-1 0 0 0,0 1 0 0 0,0-1 0 0 0,0 1 1 0 0,1-1-1 0 0,-1 0 0 0 0,0 0 0 0 0,1 0 0 0 0,-1 0 1 0 0,1 0-1 0 0,-1-1 0 0 0,1 1 0 0 0,-1-1 0 0 0,6 1 1 0 0,-4-1 51 0 0,1 0 0 0 0,0-1 0 0 0,-1 1 0 0 0,1-1 0 0 0,0 0 0 0 0,-1 0 1 0 0,1 0-1 0 0,-1-1 0 0 0,8-3 0 0 0,-10 4 79 0 0,1-1 0 0 0,-1 0 0 0 0,1 0 0 0 0,-1 0 0 0 0,1 0 0 0 0,-1-1 0 0 0,0 1 0 0 0,0-1 0 0 0,0 1 0 0 0,-1-1 0 0 0,1 1 0 0 0,0-1 0 0 0,-1 0 1 0 0,0 0-1 0 0,2-5 0 0 0,0-2 99 0 0,-1-1 1 0 0,0 1 0 0 0,0-1 0 0 0,-1 0 0 0 0,0 0-1 0 0,-1 0 1 0 0,0 0 0 0 0,-1 0 0 0 0,-1 0 0 0 0,1 1-1 0 0,-1-1 1 0 0,-1 0 0 0 0,-7-18 0 0 0,0 7-93 0 0,0 0 1 0 0,-1 1 0 0 0,-1 1-1 0 0,-1 0 1 0 0,-20-23-1 0 0,30 40-20 0 0,0 0-1 0 0,1 0 1 0 0,-1 0-1 0 0,0 1 1 0 0,0 0-1 0 0,-5-4 1 0 0,7 6 115 0 0,0-1-222 0 0,0 1-1 0 0,0 0 1 0 0,0 0 0 0 0,0 0-1 0 0,0 0 1 0 0,1 0-1 0 0,-1 0 1 0 0,0 1 0 0 0,0-1-1 0 0,0 0 1 0 0,0 0-1 0 0,0 1 1 0 0,-2 1-569 0 0,1-1 0 0 0,0 1 0 0 0,0 0 0 0 0,1 0 0 0 0,-1 0 1 0 0,0 1-1 0 0,1-1 0 0 0,-2 3 0 0 0,-5 13-5058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9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8751 0 0,'0'0'9442'0'0,"1"2"-9588"0"0,14 59-511 0 0,4 13 443 0 0,-17-68 174 0 0,0 1 1 0 0,1-1 0 0 0,0 0-1 0 0,1 1 1 0 0,-1-1 0 0 0,1-1 0 0 0,0 1-1 0 0,7 6 1 0 0,-10-10-21 0 0,1 0 0 0 0,-1-1 0 0 0,1 1 0 0 0,0-1 0 0 0,0 0 1 0 0,0 1-1 0 0,0-1 0 0 0,0 0 0 0 0,0 0 0 0 0,0 0 0 0 0,4 1 0 0 0,10 2-53 0 0,-12-6 141 0 0,-2 1-11 0 0,-1 0 35 0 0,1 1 0 0 0,-1-1-1 0 0,1 0 1 0 0,-1 0-1 0 0,0 0 1 0 0,1 0 0 0 0,-1 0-1 0 0,0 0 1 0 0,0 0 0 0 0,0 0-1 0 0,0 0 1 0 0,0 0 0 0 0,0-1-1 0 0,0 1 1 0 0,0 0 0 0 0,0-1-1 0 0,1-2 1 0 0,8-25 630 0 0,-10 29-663 0 0,3-15 154 0 0,-1 1 0 0 0,0-1 1 0 0,-1 1-1 0 0,-1-1 0 0 0,0 0 0 0 0,-1 0 0 0 0,-1 1 1 0 0,0-1-1 0 0,-1 1 0 0 0,0 0 0 0 0,-8-20 1 0 0,11 32 20 0 0,-3-3 340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2 212 12439 0 0,'0'0'3382'0'0,"-1"3"-2258"0"0,1 19-1182 0 0,0 1 1 0 0,1-1 0 0 0,1 1 0 0 0,1-1 0 0 0,1 0 0 0 0,2 0-1 0 0,12 36 1 0 0,-17-54-327 0 0,1-1 0 0 0,0 1 0 0 0,0-1 0 0 0,0 1 0 0 0,3 3 0 0 0,-3-6 290 0 0,-1-4 155 0 0,10-36 100 0 0,-6 12-81 0 0</inkml:trace>
  <inkml:trace contextRef="#ctx0" brushRef="#br0" timeOffset="1">32 1 6911 0 0,'0'0'8824'0'0,"9"11"-8936"0"0,-2 2-72 0 0,1 4-8 0 0,1 4-96 0 0,1 0-8 0 0,0 2-8 0 0,0 0-5472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10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78 352 5063 0 0,'0'0'13011'0'0,"-4"-8"-11674"0"0,2 6-1113 0 0,2 1-173 0 0,-1 0 1 0 0,0 0-1 0 0,1 0 0 0 0,-1 0 1 0 0,0 1-1 0 0,0-1 0 0 0,1 0 1 0 0,-1 1-1 0 0,0-1 0 0 0,0 0 1 0 0,0 1-1 0 0,0-1 0 0 0,0 1 1 0 0,0 0-1 0 0,0-1 1 0 0,0 1-1 0 0,0 0 0 0 0,0-1 1 0 0,0 1-1 0 0,0 0 0 0 0,-2 0 1 0 0,2 0-65 0 0,0 0 1 0 0,0-1 0 0 0,-1 1-1 0 0,1 0 1 0 0,0 0 0 0 0,0 0-1 0 0,-1 0 1 0 0,1 1 0 0 0,0-1-1 0 0,0 0 1 0 0,0 0 0 0 0,-1 1-1 0 0,1-1 1 0 0,0 1 0 0 0,0-1 0 0 0,0 1-1 0 0,0-1 1 0 0,0 1 0 0 0,0 0-1 0 0,-1 0 1 0 0,0 1-21 0 0,0 0-1 0 0,1 0 1 0 0,-1 0-1 0 0,1 0 1 0 0,-1 1-1 0 0,1-1 1 0 0,0 0-1 0 0,0 1 1 0 0,-1 2-1 0 0,-1 4-159 0 0,1-1 1 0 0,0 1-1 0 0,1 0 0 0 0,-1 15 0 0 0,2-14-11 0 0,0 0 0 0 0,1 0 0 0 0,0-1 0 0 0,1 1 0 0 0,6 19 0 0 0,-6-23 13 0 0,0 0 0 0 0,0-1-1 0 0,1 1 1 0 0,0 0 0 0 0,0-1 0 0 0,1 1 0 0 0,-1-1 0 0 0,1 0-1 0 0,9 9 1 0 0,-10-12 76 0 0,0-1 0 0 0,0 1 0 0 0,0-1 0 0 0,0 1 0 0 0,0-1 0 0 0,1 0 0 0 0,-1 0 0 0 0,0 0 0 0 0,4 0 0 0 0,-2 0-63 0 0,-2-1 174 0 0,-1-1-1 0 0,1 1 1 0 0,0 0-1 0 0,-1-1 1 0 0,1 1-1 0 0,0-1 1 0 0,-1 0-1 0 0,1 0 1 0 0,-1 0-1 0 0,1 0 1 0 0,-1-1-1 0 0,0 1 1 0 0,1-1-1 0 0,-1 1 1 0 0,0-1-1 0 0,0 0 1 0 0,0 0-1 0 0,2-3 1 0 0,2-2 88 0 0,-1 0-1 0 0,-1 0 1 0 0,1-1-1 0 0,-1 0 1 0 0,-1 0 0 0 0,1 0-1 0 0,-1-1 1 0 0,3-12 0 0 0,-1-3 258 0 0,3-47 0 0 0,-6 16-380 0 0,-3 0-1 0 0,-2 0 0 0 0,-3 0 1 0 0,-17-75-1 0 0,21 122-905 0 0,-2-7 4481 0 0,1 15-1401 0 0,0 9-1750 0 0,0 6-548 0 0,1 0 1 0 0,0 0 0 0 0,1 1 0 0 0,1 26 0 0 0,10 63-578 0 0,-7-84 604 0 0,0 4-185 0 0,2-1 1 0 0,0-1 0 0 0,1 1 0 0 0,19 43-1 0 0,-20-56 65 0 0,1-1-1 0 0,0 0 1 0 0,0 0-1 0 0,1 0 1 0 0,10 10-1 0 0,-12-15 77 0 0,0 0 0 0 0,1 0 0 0 0,0 0 0 0 0,0-1-1 0 0,0 1 1 0 0,1-2 0 0 0,-1 1 0 0 0,1-1-1 0 0,7 3 1 0 0,-10-4 91 0 0,0-1-1 0 0,0 0 1 0 0,0 0-1 0 0,-1-1 1 0 0,1 1 0 0 0,0-1-1 0 0,0 0 1 0 0,0 0-1 0 0,0 0 1 0 0,0 0-1 0 0,0-1 1 0 0,0 1-1 0 0,0-1 1 0 0,0 0 0 0 0,-1 0-1 0 0,8-4 1 0 0,-6 2 27 0 0,0 0 0 0 0,0 0 0 0 0,-1-1 0 0 0,1 1 0 0 0,-1-1 0 0 0,0 0 0 0 0,0-1 0 0 0,0 1 0 0 0,0-1 0 0 0,4-7 0 0 0,-2 0-131 0 0,0 1 1 0 0,-1-1 0 0 0,0 0-1 0 0,-1 0 1 0 0,0 0 0 0 0,-1-1-1 0 0,0 0 1 0 0,-1 1 0 0 0,3-24 8277 0 0,0 51-7179 0 0,8 19-2076 0 0,-10-28 1080 0 0,1 0-1 0 0,0 0 1 0 0,1 0 0 0 0,-1-1-1 0 0,1 0 1 0 0,0 0 0 0 0,6 5-1 0 0,-7-7 21 0 0,-1-1-1 0 0,1 0 1 0 0,-1 0 0 0 0,1 0-1 0 0,0 0 1 0 0,0-1-1 0 0,0 1 1 0 0,0-1 0 0 0,0 0-1 0 0,0 0 1 0 0,0-1-1 0 0,0 1 1 0 0,5-1 0 0 0,-5 0 91 0 0,1-1 0 0 0,-1 0 0 0 0,1 0 0 0 0,-1 0 1 0 0,0 0-1 0 0,0-1 0 0 0,1 0 0 0 0,-1 0 0 0 0,0 0 1 0 0,0 0-1 0 0,-1-1 0 0 0,1 1 0 0 0,0-1 0 0 0,-1 0 1 0 0,0 0-1 0 0,1 0 0 0 0,-1-1 0 0 0,0 1 0 0 0,3-7 1 0 0,-4 7 74 0 0,-1 0-1 0 0,0 0 1 0 0,0 0 0 0 0,0 0 0 0 0,-1 0 0 0 0,1 0 0 0 0,-1 0 0 0 0,1-1 0 0 0,-1 1 0 0 0,0 0 0 0 0,0 0 0 0 0,-1 0 0 0 0,1-1 0 0 0,-1 1 0 0 0,1 0 0 0 0,-1 0 0 0 0,0 0 0 0 0,0 0 0 0 0,-1 0 0 0 0,-1-4 0 0 0,-2-3 101 0 0,-1 0-1 0 0,0 0 1 0 0,0 1 0 0 0,-11-12 0 0 0,15 19-113 0 0,1 0 1 0 0,-1 0-1 0 0,0 0 1 0 0,0 0-1 0 0,0 0 0 0 0,0 0 1 0 0,-1 1-1 0 0,1-1 1 0 0,0 1-1 0 0,-1 0 0 0 0,1 0 1 0 0,-1 0-1 0 0,1 0 1 0 0,-5-1-1 0 0,5 1 398 0 0,-10 5-134 0 0,10-2-386 0 0,0 0-1 0 0,0 0 1 0 0,1 1-1 0 0,-1-1 1 0 0,0 0-1 0 0,1 1 1 0 0,-1-1-1 0 0,1 1 1 0 0,0-1-1 0 0,0 1 1 0 0,0 0-1 0 0,0 0 1 0 0,0-1-1 0 0,0 1 1 0 0,1 0-1 0 0,0 0 1 0 0,-1 0-1 0 0,1 0 1 0 0,1 4-1 0 0,-1 4-252 0 0,0 0-1 0 0,2 1 1 0 0,3 18-1 0 0,-2-21 121 0 0,0 1-1 0 0,0-2 0 0 0,1 1 1 0 0,0 0-1 0 0,1-1 0 0 0,0 1 1 0 0,0-1-1 0 0,0-1 0 0 0,1 1 1 0 0,0-1-1 0 0,15 13 0 0 0,-17-17 131 0 0,1 0-1 0 0,0 0 0 0 0,-1 0 0 0 0,1-1 1 0 0,1 1-1 0 0,-1-1 0 0 0,0-1 1 0 0,0 1-1 0 0,1-1 0 0 0,-1 0 1 0 0,1 0-1 0 0,0 0 0 0 0,-1-1 1 0 0,1 0-1 0 0,-1 0 0 0 0,1 0 1 0 0,-1-1-1 0 0,11-2 0 0 0,-6 0 96 0 0,0 0 1 0 0,0 0-1 0 0,-1-1 0 0 0,1-1 0 0 0,-1 0 0 0 0,0 0 0 0 0,-1 0 1 0 0,1-1-1 0 0,9-9 0 0 0,32-35 3544 0 0,-39 65-3906 0 0,-6-10 162 0 0,-3-1 33 0 0,-1-2 22 0 0,0 0 1 0 0,0 0 0 0 0,1-1-1 0 0,-1 1 1 0 0,0 0 0 0 0,1-1-1 0 0,-1 1 1 0 0,1 0 0 0 0,-1-1-1 0 0,1 0 1 0 0,0 1 0 0 0,-1-1-1 0 0,1 0 1 0 0,0 0 0 0 0,3 1-1 0 0,-1-2 88 0 0,0 0 0 0 0,0 0-1 0 0,0 0 1 0 0,0-1 0 0 0,0 1-1 0 0,0-1 1 0 0,0 0 0 0 0,0 0-1 0 0,-1-1 1 0 0,1 1 0 0 0,0-1-1 0 0,-1 0 1 0 0,1 0 0 0 0,5-4 0 0 0,4-4 14 0 0,1-1 0 0 0,13-15 1 0 0,-6 6-745 0 0,-7 7-3851 0 0,1-1-1585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1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17967 0 0,'0'0'5720'0'0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52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1236 11519 0 0,'0'0'4402'0'0,"0"-2"-3414"0"0,-9-27-375 0 0,4 13-365 0 0,0 0-1 0 0,1-1 0 0 0,-3-26 0 0 0,5-12-67 0 0,9-104 0 0 0,24-53-116 0 0,-8 110 104 0 0,45-127 0 0 0,-38 137 816 0 0,-29 90-880 0 0,0 0-1 0 0,0 0 1 0 0,0 1 0 0 0,0-1-1 0 0,1 0 1 0 0,-1 1-1 0 0,1-1 1 0 0,1-1 0 0 0,4-4 43 0 0,5-6-73 0 0,1 1 0 0 0,1 0 0 0 0,0 1 0 0 0,0 0 0 0 0,32-17-1 0 0,-15 9-60 0 0,-18 12-2 0 0,0 0 1 0 0,1 1-1 0 0,-1 0 0 0 0,1 1 0 0 0,0 0 1 0 0,25-3-1 0 0,91-7 285 0 0,-66 9-167 0 0,501-41 144 0 0,-507 43-246 0 0,-1 0-7 0 0,165-9 52 0 0,3 25-72 0 0,-163-7 0 0 0,173 27 87 0 0,-195-23-62 0 0,-1 1 1 0 0,0 2 0 0 0,68 33-1 0 0,-45-13 119 0 0,-2 3 0 0 0,-1 3 0 0 0,105 88 0 0 0,-133-98-83 0 0,0 2-1 0 0,40 52 1 0 0,-49-54 22 0 0,-2 2 0 0 0,0 0 1 0 0,17 38-1 0 0,40 79 673 0 0,-55-108-676 0 0,-17-29-53 0 0,0 0 0 0 0,0 0 1 0 0,-1 1-1 0 0,-1-1 0 0 0,0 1 0 0 0,0 0 0 0 0,-1 0 0 0 0,0 0 1 0 0,-1 0-1 0 0,-1 1 0 0 0,0 12 0 0 0,-1-11 28 0 0,-1 0-1 0 0,0-1 0 0 0,-1 1 1 0 0,-1-1-1 0 0,0 1 1 0 0,0-1-1 0 0,-1 0 1 0 0,-1-1-1 0 0,-9 16 1 0 0,-20 24 226 0 0,-59 64 1 0 0,75-92-224 0 0,8-10-21 0 0,-8 10 63 0 0,-1 0 0 0 0,-1-1 0 0 0,-1-1 0 0 0,-40 29 0 0 0,26-28 119 0 0,-1-1-1 0 0,-1-2 0 0 0,-1-2 0 0 0,0-2 0 0 0,-1-1 0 0 0,-45 9 0 0 0,41-13-275 0 0,-102 21 514 0 0,122-27-932 0 0,-1-2 0 0 0,1-1 0 0 0,0 0-1 0 0,-27-4 1 0 0,32 0-5970 0 0,-2-4-2134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1:22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13935 0 0,'0'0'2128'0'0,"2"3"-2378"0"0,7 6 60 0 0,-7-8 130 0 0,0-1-1 0 0,0 0 1 0 0,0 1-1 0 0,0-1 1 0 0,-1 0-1 0 0,1 0 1 0 0,0 0-1 0 0,0-1 1 0 0,0 1-1 0 0,0 0 1 0 0,3-2-1 0 0,-5 2 43 0 0,5 0-80 0 0,-1 1 0 0 0,0 0-1 0 0,1 0 1 0 0,-1 0 0 0 0,0 1-1 0 0,0-1 1 0 0,0 1-1 0 0,0 0 1 0 0,0 0 0 0 0,0 0-1 0 0,0 1 1 0 0,-1-1 0 0 0,0 1-1 0 0,1 0 1 0 0,-1 0 0 0 0,4 5-1 0 0,-6-7-63 0 0,20 14-206 0 0,-13-9 355 0 0,1 0 0 0 0,0-1 0 0 0,0 1-1 0 0,1-2 1 0 0,-1 1 0 0 0,1-1 0 0 0,0-1 0 0 0,16 4 0 0 0,-5-3 13 0 0,-9-2 18 0 0,1 0 0 0 0,20 1 0 0 0,-31-3-16 0 0,26 1 156 0 0,1-2 0 0 0,43-7 0 0 0,69-25 480 0 0,-72 18-254 0 0,134-9 1 0 0,-163 20-348 0 0,53-8 75 0 0,-50 6 97 0 0,63-2 0 0 0,16 6 190 0 0,-101 1-357 0 0,-1 0 19 0 0,0 1 0 0 0,21 2 0 0 0,78 8 3 0 0,-24-9 237 0 0,-56-2 248 0 0,29-4 327 0 0,-18 0-394 0 0,154 1 489 0 0,-140 7-908 0 0,-9 0-9 0 0,-19 0-55 0 0,-25-1 5 0 0,-1-1 0 0 0,13 0 0 0 0,-9-1 33 0 0,24 3 1 0 0,-24-1-12 0 0,27 0 1 0 0,66 0 751 0 0,4 0-23 0 0,-41-1 68 0 0,8 0 898 0 0,-67-2-1258 0 0,-8 0-348 0 0,-1 1 1 0 0,1 0-1 0 0,-1 0 0 0 0,1 0 1 0 0,-1 0-1 0 0,1 0 0 0 0,-1 0 0 0 0,1 1 1 0 0,5 1 1950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1:24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5527 0 0,'0'0'11987'0'0,"2"0"-12939"0"0,40 8 124 0 0,0-2 1 0 0,45 1-1 0 0,-59-7 858 0 0,0 0-1 0 0,0-2 0 0 0,35-7 1 0 0,37-17 259 0 0,-32 8 320 0 0,215-32 651 0 0,-240 44-1200 0 0,242-33 264 0 0,-184 27-242 0 0,146 0 0 0 0,-88 6 1450 0 0,-131 3-1029 0 0,30 2-1 0 0,-39 1-467 0 0,10 2 13 0 0,-1 1 0 0 0,0 1 0 0 0,39 11 0 0 0,12 2-52 0 0,-31-9 15 0 0,5 2 30 0 0,-1-3 0 0 0,55 1 0 0 0,-33-4 214 0 0,108 19 0 0 0,-178-23-256 0 0,223 37 54 0 0,-161-32-53 0 0,27 3 280 0 0,-83-7-203 0 0,0-1 0 0 0,0 0-1 0 0,12-2 1 0 0,11 1 62 0 0,58-1 102 0 0,68 2-120 0 0,-37 0-46 0 0,111-3 426 0 0,-107-11-102 0 0,-21 12-171 0 0,37-2-140 0 0,-100 2-49 0 0,1 2 0 0 0,57 8 0 0 0,18-1-39 0 0,37-4 0 0 0,7-7 623 0 0,81 2 587 0 0,-1 21-344 0 0,-214-16-819 0 0,32 2 151 0 0,-4 0 146 0 0,-28-2-132 0 0,-7 1 8 0 0,-13-2-159 0 0,-2-1 1 0 0,-1 0 0 0 0,1-1 0 0 0,0 1 0 0 0,7-2 0 0 0,10 2 122 0 0,44 8 0 0 0,-39-4-150 0 0,10 3-24 0 0,62 4-1 0 0,-37-11-9 0 0,-51-1 28 0 0,22-2 0 0 0,0 0-20 0 0,93-7 201 0 0,-70 4-146 0 0,-42 4-52 0 0,-1 2 1 0 0,1-1-1 0 0,28 6 0 0 0,11 2 19 0 0,-44-8 16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2:1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 9671 0 0,'0'0'1167'0'0,"3"-3"-299"0"0,9-6 247 0 0,-9 6 1051 0 0,-4 3-2164 0 0,1 0 0 0 0,0 0-1 0 0,-1 0 1 0 0,1-1 0 0 0,-1 1-1 0 0,1 0 1 0 0,0 0-1 0 0,-1 0 1 0 0,1-1 0 0 0,0 1-1 0 0,-1 0 1 0 0,1 0 0 0 0,0-1-1 0 0,0 1 1 0 0,-1 0 0 0 0,1-1-1 0 0,0 1 1 0 0,0 0 0 0 0,-1-1-1 0 0,1 1 1 0 0,0-1-1 0 0,0 1 1 0 0,0 0 0 0 0,0-1-1 0 0,0 1 1 0 0,0-1 0 0 0,0 1-1 0 0,0 0 1 0 0,0-1 0 0 0,0 0-1 0 0,-1-1-24 0 0,1 0 0 0 0,1 0 0 0 0,-1 0-1 0 0,0 0 1 0 0,0 0 0 0 0,1 0 0 0 0,-1 0-1 0 0,1 0 1 0 0,0 0 0 0 0,0 0 0 0 0,0-2-1 0 0,0 1 5 0 0,1 0-25 0 0,8-8 19 0 0,-3 5 15 0 0,-2 2-44 0 0,10-6-12 0 0,-4 6 2 0 0,-9 3 62 0 0,0 0 1 0 0,1 1 0 0 0,-1-1 0 0 0,0 1 0 0 0,1-1 0 0 0,-1 1 0 0 0,1 0-1 0 0,-1 0 1 0 0,1 0 0 0 0,4 1 0 0 0,0 0 0 0 0,5 1 1 0 0,-1-1-9 0 0,0 2 0 0 0,-1-1 0 0 0,0 1 0 0 0,11 5 0 0 0,2 0-10 0 0,-2 0 19 0 0,1-1 0 0 0,0-2 0 0 0,0 0 0 0 0,45 3 0 0 0,-49-7 29 0 0,-1-2 0 0 0,0 0-1 0 0,0 0 1 0 0,0-2 0 0 0,0 0-1 0 0,-1-1 1 0 0,33-12 0 0 0,-37 12 47 0 0,-1-1 1 0 0,1 0 0 0 0,20-14-1 0 0,-26 15 56 0 0,0 0 0 0 0,1 0 0 0 0,-1 0 0 0 0,1 1 0 0 0,0 0 0 0 0,0 1 0 0 0,1-1 0 0 0,8-1 0 0 0,-11 3-127 0 0,1 0 0 0 0,-1 0 1 0 0,0 0-1 0 0,1 1 0 0 0,-1 0 0 0 0,0 0 0 0 0,1 0 0 0 0,6 1 0 0 0,-9 0 15 0 0,34 7-10 0 0,-28-6-10 0 0,-4-1 0 0 0,0-1 0 0 0,0 1 0 0 0,0-1 0 0 0,8 0 0 0 0,-1 0 3 0 0,1-1-1 0 0,-1 0 0 0 0,24-5 0 0 0,-7 0 75 0 0,-23 6-62 0 0,-1-1 1 0 0,0-1 0 0 0,0 1 0 0 0,0-1 0 0 0,0 0 0 0 0,0 0 0 0 0,0 0-1 0 0,4-4 1 0 0,-2 4 44 0 0,-6 2-57 0 0,1 0 1 0 0,-1 0 0 0 0,1 1 0 0 0,-1-1 0 0 0,1 0 0 0 0,0 0 0 0 0,-1 0-1 0 0,1-1 1 0 0,-1 1 0 0 0,1 0 0 0 0,-1 0 0 0 0,0-1 0 0 0,3 0 0 0 0,0-1 5 0 0,-1 1-9 0 0,-1 1 0 0 0,0-1 0 0 0,1 1 0 0 0,-1-1 0 0 0,0 1 1 0 0,1 0-1 0 0,-1-1 0 0 0,0 1 0 0 0,1 1 0 0 0,-1-1 0 0 0,3 0 0 0 0,11 3 11 0 0,-1 0-1 0 0,1 0 1 0 0,-1 1-1 0 0,18 8 1 0 0,16 4 8 0 0,-13-5 6 0 0,-24-6-6 0 0,-1-2 0 0 0,1 1 0 0 0,0-2 0 0 0,0 1 0 0 0,18 0 0 0 0,-16-4 187 0 0,0 0 0 0 0,0-1 0 0 0,0 0 0 0 0,0-1 0 0 0,-1 0-1 0 0,1-1 1 0 0,-1-1 0 0 0,15-7 0 0 0,-27 12 200 0 0,10-2-1569 0 0,12-1 667 0 0,-11 5 519 0 0,-1-1 0 0 0,0 1 0 0 0,0 1 0 0 0,0 0 0 0 0,0 1 0 0 0,18 9 0 0 0,-25-12-13 0 0,9 5-2 0 0,2 1-4 0 0,1-1 0 0 0,31 8 1 0 0,-30-10 21 0 0,-3-1-24 0 0,1 0 1 0 0,0 0 0 0 0,-1-1 0 0 0,1-1-1 0 0,0-1 1 0 0,0 0 0 0 0,0-1 0 0 0,-1 0-1 0 0,28-7 1 0 0,-21 1-3 0 0,-10 7 0 0 0,26 2 31 0 0,-8 2 13 0 0,-17-2 1 0 0,23 7 1 0 0,5 1-12 0 0,-2-3-14 0 0,-9-2 19 0 0,0 0-1 0 0,33 0 1 0 0,-46-4-39 0 0,-10 0 0 0 0,0 0 0 0 0,0-1 0 0 0,1 0 0 0 0,6-1 0 0 0,4 1 0 0 0,-1 0 0 0 0,27 4 0 0 0,62 13 16 0 0,25-5 407 0 0,-108-12-348 0 0,1 0 1 0 0,0-2 0 0 0,38-7 0 0 0,68-18-2 0 0,-109 23 5 0 0,-1 1 0 0 0,1 1 0 0 0,0 0 0 0 0,0 2 0 0 0,-1 0 0 0 0,1 1 0 0 0,21 4 0 0 0,31 3 20 0 0,0-4 1 0 0,0-2-1 0 0,0-4 0 0 0,80-12 0 0 0,-136 13-99 0 0,0 0 0 0 0,0 2 0 0 0,31 4 0 0 0,-40-4 0 0 0,17 3 54 0 0,-1 1 1 0 0,42 13-1 0 0,-50-13-28 0 0,-1-1-1 0 0,1-1 1 0 0,0 0 0 0 0,16 0-1 0 0,62 0 36 0 0,-75-3-80 0 0,0-1 0 0 0,0-1 0 0 0,0-1-1 0 0,33-8 1 0 0,-10-2-162 0 0,-12 4 71 0 0,48-10 0 0 0,-69 19 235 0 0,1 0 1 0 0,-1 0-1 0 0,0 1 0 0 0,1 0 1 0 0,-1 1-1 0 0,0 0 0 0 0,8 2 1 0 0,13 3 31 0 0,56 16 46 0 0,-58-16-213 0 0,-4-2 6 0 0,2 0 0 0 0,-1-2 0 0 0,0-1 0 0 0,27-1 0 0 0,-40-1-86 0 0,0-1-1 0 0,0 0 0 0 0,15-3 1 0 0,36-7-64 0 0,-51 10 219 0 0,0-1 0 0 0,0 1 1 0 0,0 1-1 0 0,0 0 0 0 0,0 0 0 0 0,20 4 0 0 0,-8 0 75 0 0,31 1 0 0 0,-15-3-84 0 0,6 1-56 0 0,0-2-1 0 0,0-2 0 0 0,58-9 1 0 0,-80 6-74 0 0,-14 2 38 0 0,-1 1 0 0 0,16-2 0 0 0,8 6 52 0 0,0 0 1 0 0,-1 2-1 0 0,0 2 0 0 0,49 15 0 0 0,-36-9 8 0 0,54 9-1 0 0,-77-19-12 0 0,1 0 0 0 0,-1-2-1 0 0,1-1 1 0 0,-1 0 0 0 0,38-7-1 0 0,-12 1 147 0 0,0 3 0 0 0,69 2 0 0 0,46-3 176 0 0,-31-2-273 0 0,-117 6-60 0 0,0 0 0 0 0,0 1 0 0 0,0 0 0 0 0,22 6 0 0 0,-8-2 0 0 0,216 46-53 0 0,-222-47 27 0 0,-13-2-55 0 0,-1 0 0 0 0,1-1 0 0 0,0 0 0 0 0,-1 0-1 0 0,1-1 1 0 0,0-1 0 0 0,-1 1 0 0 0,16-4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2303 0 0,'2'0'167'0'0,"46"-11"9992"0"0,-41 10-10081 0 0,0 0 1 0 0,0 1-1 0 0,0 1 1 0 0,1-1-1 0 0,7 2 1 0 0,16 1-932 0 0,-28-3 823 0 0,1 0 0 0 0,0 0-1 0 0,-1-1 1 0 0,1 1-1 0 0,-1-1 1 0 0,1 0-1 0 0,-1 0 1 0 0,0 0 0 0 0,1-1-1 0 0,-1 1 1 0 0,0-1-1 0 0,0 0 1 0 0,0 0 0 0 0,0 0-1 0 0,0 0 1 0 0,0 0-1 0 0,-1-1 1 0 0,1 1 0 0 0,2-4-1 0 0,0-2 117 0 0,0 1-1 0 0,0-2 0 0 0,0 1 1 0 0,-1 0-1 0 0,6-18 0 0 0,-9 19-5 0 0,0 0 0 0 0,0 1-1 0 0,0-1 1 0 0,0 0 0 0 0,-1 0-1 0 0,0 1 1 0 0,-1-1 0 0 0,0 0-1 0 0,0 1 1 0 0,0-1 0 0 0,-1 1-1 0 0,0-1 1 0 0,0 1 0 0 0,0-1-1 0 0,-1 1 1 0 0,0 0 0 0 0,0 0 0 0 0,-1 1-1 0 0,0-1 1 0 0,0 1 0 0 0,0-1-1 0 0,0 1 1 0 0,-1 0 0 0 0,-7-6-1 0 0,11 11 2 0 0,-1-1 0 0 0,1 0 1 0 0,0 1-1 0 0,0-1 0 0 0,0 1 0 0 0,-1-1 0 0 0,1 1 0 0 0,0-1 0 0 0,0 1 0 0 0,-1 0 0 0 0,1 0 0 0 0,0 0 1 0 0,-1-1-1 0 0,1 1 0 0 0,0 1 0 0 0,-1-1 0 0 0,1 0 0 0 0,0 0 0 0 0,-1 0 0 0 0,1 1 0 0 0,0-1 0 0 0,0 1 1 0 0,-1-1-1 0 0,1 1 0 0 0,0-1 0 0 0,0 1 0 0 0,0 0 0 0 0,0-1 0 0 0,0 1 0 0 0,0 0 0 0 0,-2 1 0 0 0,1 0-85 0 0,0 1 0 0 0,0-1 0 0 0,0 0 0 0 0,1 1 0 0 0,-1-1 0 0 0,1 1 0 0 0,-1 0 0 0 0,1-1 0 0 0,0 1 0 0 0,0 0 0 0 0,0 0 0 0 0,-1 3 0 0 0,2 3-79 0 0,-1 0 0 0 0,1-1 0 0 0,1 1-1 0 0,-1 0 1 0 0,1-1 0 0 0,1 1 0 0 0,0-1 0 0 0,4 12 0 0 0,2 4 2 0 0,19 36-1 0 0,-17-40 82 0 0,0 0 0 0 0,1-1 0 0 0,1 0 0 0 0,20 23 0 0 0,-30-40-15 0 0,-1 0 0 0 0,1 0 0 0 0,0 0 1 0 0,0 0-1 0 0,0 0 0 0 0,0 0 0 0 0,0-1 0 0 0,1 1 0 0 0,-1 0 0 0 0,0-1 0 0 0,4 2 0 0 0,0-1-52 0 0,-4-1 49 0 0,-1 0 0 0 0,1 0 0 0 0,-1-1 0 0 0,1 1 0 0 0,0-1 0 0 0,-1 1 0 0 0,1-1 0 0 0,0 1 0 0 0,-1-1 0 0 0,1 0 0 0 0,0 0 0 0 0,0 0 0 0 0,-1 0 0 0 0,1 0 0 0 0,0 0 0 0 0,0-1 0 0 0,-1 1 0 0 0,1-1 0 0 0,0 1 0 0 0,-1-1 0 0 0,1 1 0 0 0,0-1 0 0 0,-1 0 0 0 0,1 0 0 0 0,-1 0 0 0 0,0 0 0 0 0,1 0 0 0 0,-1 0 0 0 0,0 0 0 0 0,1 0 0 0 0,1-3 0 0 0,1 0 176 0 0,0-1 1 0 0,-1 0-1 0 0,1 0 0 0 0,-1 0 0 0 0,0 0 0 0 0,0-1 0 0 0,3-8 0 0 0,-6 11-64 0 0,10-26 1083 0 0,14-30 1287 0 0,-17 69-3026 0 0,3 5 4 0 0,-1 0 0 0 0,10 24 0 0 0,-18-37 488 0 0,1 1-98 0 0,-2-3 189 0 0,0 0 1 0 0,1 0 0 0 0,-1 0 0 0 0,0 1-1 0 0,0-1 1 0 0,0 0 0 0 0,0 0 0 0 0,0 0-1 0 0,0 1 1 0 0,0-1 0 0 0,0 0 0 0 0,0 0-1 0 0,1 0 1 0 0,-1 0 0 0 0,0 1 0 0 0,0-1-1 0 0,0 0 1 0 0,0 0 0 0 0,1 0-1 0 0,-1 0 1 0 0,0 0 0 0 0,0 0 0 0 0,0 0-1 0 0,1 1 1 0 0,-1-1 0 0 0,0 0 0 0 0,0 0-1 0 0,0 0 1 0 0,1 0 0 0 0,-1 0 0 0 0,0 0-1 0 0,0 0 1 0 0,0 0 0 0 0,1 0-1 0 0,-1 0 1 0 0,0 0 0 0 0,0 0 0 0 0,0 0-1 0 0,1 0 1 0 0,-1-1 0 0 0,14-16 572 0 0,16-26 0 0 0,-21 27-825 0 0,1 1-1 0 0,1 1 1 0 0,24-25 0 0 0,-34 38 157 0 0,12-11-448 0 0,19-13 0 0 0,-28 22-80 0 0,1 0 0 0 0,-1 1 0 0 0,0 0 0 0 0,0 0 0 0 0,1 0 0 0 0,-1 0 0 0 0,1 1 0 0 0,0 0 0 0 0,0 0 0 0 0,4-1 0 0 0,3 2-4108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3:2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6879 0 0,'0'0'3034'0'0,"3"1"-2956"0"0,0 0-74 0 0,5 3 15 0 0,5 18-106 0 0,49 94 724 0 0,-24-47-506 0 0,-15-25-131 0 0,-3-10 0 0 0,-11-23 0 0 0,8 5-1 0 0,-16-15-276 0 0,1 1-126 0 0,8 5-20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3:24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0 168 455 0 0,'0'0'11991'0'0,"2"-1"-11878"0"0,9-5-118 0 0,-1 0-1 0 0,0-1 0 0 0,0 0 1 0 0,0-1-1 0 0,8-9 0 0 0,43-50-1244 0 0,-40 42-1122 0 0,0 1-1452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3:26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1839 0 0,'0'0'8110'0'0,"2"1"-8318"0"0,72 73-347 0 0,-44-44 440 0 0,78 87 179 0 0,-98-107-64 0 0,0-5 11 0 0,-3 1-18 0 0,-1-4-302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3:26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0 294 3223 0 0,'0'0'143'0'0,"2"-2"-3"0"0,58-69 6099 0 0,4-3-5547 0 0,59-56-852 0 0,-107 113-14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3:34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1178 2303 0 0,'-2'-1'3512'0'0,"-3"-1"-2898"0"0,1 0 0 0 0,0 0 0 0 0,0-1 0 0 0,-1 0-1 0 0,2 0 1 0 0,-1 0 0 0 0,0-1 0 0 0,-4-4-1 0 0,2 1-284 0 0,1 0-1 0 0,1 0 0 0 0,-1-1 0 0 0,-4-10 0 0 0,1-1-174 0 0,1 0-1 0 0,1-1 1 0 0,-5-27-1 0 0,-7-58 18 0 0,-13-57-185 0 0,-11-21 78 0 0,42 182-64 0 0,-6-33 0 0 0,2 0 0 0 0,-1-28 0 0 0,4 44-13 0 0,1-1 0 0 0,4-25 0 0 0,1-16-4 0 0,-5-41 1237 0 0,-1 38-650 0 0,0 51-559 0 0,1 9-12 0 0,4-19 1 0 0,-4 20 1 0 0,0 0-12 0 0,0 0 1 0 0,0 1 0 0 0,1-1 0 0 0,-1 0 0 0 0,0 0 0 0 0,1 0 0 0 0,-1 1 0 0 0,1-1 0 0 0,0 0 0 0 0,-1 0 0 0 0,1 1 0 0 0,0-1 0 0 0,0 1 0 0 0,0-1 0 0 0,0 1 0 0 0,3-3 0 0 0,4-6-80 0 0,-3 4 66 0 0,3-1-24 0 0,12-6-349 0 0,-17 11 398 0 0,-1 1-65 0 0,19 1-528 0 0,-19 1 520 0 0,8 1-1 0 0,-1 1-6 0 0,-5-2 13 0 0,5 1 40 0 0,2 2-22 0 0,-2 0 24 0 0,-5-3-24 0 0,10 4 33 0 0,-13-4 26 0 0,16 9-136 0 0,-9-5 114 0 0,-3-1 11 0 0,1 0 0 0 0,-1-1 0 0 0,0 2 0 0 0,0-1 0 0 0,0 1 0 0 0,7 9 0 0 0,-7-7 0 0 0,-1 0 0 0 0,1 1 0 0 0,3 8 0 0 0,-8-15 0 0 0,18 42 0 0 0,-12-28 0 0 0,-2 0 0 0 0,0-1 0 0 0,0 1 0 0 0,1 18 0 0 0,5 42 23 0 0,9 53 18 0 0,-15-92-19 0 0,-2-18-8 0 0,0 0 0 0 0,7 28 0 0 0,-3-22-14 0 0,3 42 0 0 0,-7-17 0 0 0,-2-22 26 0 0,-2-3 8 0 0,-1 5 38 0 0,-4 6 38 0 0,7-33-28 0 0,-1 0 1 0 0,-5 20 50 0 0,5-17-124 0 0,-6 13-6 0 0,2-3 21 0 0,6-12-12 0 0,0 1 3 0 0,-4 10 18 0 0,2-9 26 0 0,0-1 1 0 0,0 1-1 0 0,-1-1 0 0 0,0 1 0 0 0,0-1 0 0 0,0 0 0 0 0,0 1 0 0 0,-4 4 1 0 0,3-5 19 0 0,-21 25 633 0 0,23-28-632 0 0,0 1 3 0 0,-5 5 10 0 0,4-5-59 0 0,-1 0 1 0 0,1 1-1 0 0,-1-1 0 0 0,1 0 0 0 0,-1 0 0 0 0,0 0 0 0 0,-3 1 0 0 0,0 1 87 0 0,2-2-28 0 0,1 0 0 0 0,-1 0 0 0 0,0-1 0 0 0,1 1 1 0 0,-1-1-1 0 0,0 0 0 0 0,0 0 0 0 0,-5 1 0 0 0,7-2-54 0 0,0 0-12 0 0,0 0 1 0 0,0 0-1 0 0,0 0 1 0 0,0 1 0 0 0,0-1-1 0 0,1 1 1 0 0,-1-1 0 0 0,0 1-1 0 0,-2 1 1 0 0,-19 4 233 0 0,13-4-79 0 0,-5-2-80 0 0,7 1-54 0 0,2 1-70 0 0,-1 0 0 0 0,0-1 0 0 0,-11 0-1 0 0,-2 2-228 0 0,0 0-120 0 0,-17 6-1912 0 0,27-5 673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764 19 11831 0 0,'0'0'4430'0'0,"-1"0"-3634"0"0,-40-7 1574 0 0,18 2-2049 0 0,-1 2 1 0 0,-26-1-1 0 0,9 5-321 0 0,1 2-1 0 0,0 1 1 0 0,1 3-1 0 0,-1 1 1 0 0,1 1-1 0 0,1 3 0 0 0,-1 1 1 0 0,2 1-1 0 0,0 3 1 0 0,1 1-1 0 0,1 1 1 0 0,1 2-1 0 0,0 2 1 0 0,-43 38-1 0 0,74-59 22 0 0,2-1-11 0 0,0-1 0 0 0,0 1 1 0 0,0 0-1 0 0,0 0 1 0 0,0 0-1 0 0,0-1 0 0 0,0 1 1 0 0,0 0-1 0 0,0 0 1 0 0,0 0-1 0 0,1 0 0 0 0,-1 1 1 0 0,0-1-1 0 0,1 0 0 0 0,-1 0 1 0 0,1 0-1 0 0,0 0 1 0 0,-1 1-1 0 0,1-1 0 0 0,0 0 1 0 0,-1 0-1 0 0,1 1 0 0 0,0-1 1 0 0,0 2-1 0 0,1 1-73 0 0,1-1-1 0 0,-1 1 0 0 0,1-1 1 0 0,0 0-1 0 0,-1 0 1 0 0,2 0-1 0 0,-1 0 1 0 0,0 0-1 0 0,0 0 1 0 0,1-1-1 0 0,-1 1 0 0 0,7 4 1 0 0,-3-2-75 0 0,1-1 0 0 0,0 1 0 0 0,1-1 0 0 0,11 5 0 0 0,2-2 8 0 0,0-1-1 0 0,0 0 1 0 0,22 2-1 0 0,67 4-15 0 0,-20-9 126 0 0,1-3 0 0 0,0-4 0 0 0,171-30 0 0 0,-78-8 24 0 0,-154 34 2344 0 0,-34 8-2335 0 0,-1-1-1 0 0,1 0 1 0 0,0 0-1 0 0,-1 0 1 0 0,-4-2-1 0 0,-8-3-157 0 0,-27-1-1838 0 0,20 4-76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23 9215 0 0,'0'0'1015'0'0,"3"0"-654"0"0,34-7 893 0 0,-18 2-768 0 0,-1 1 0 0 0,0 2 0 0 0,1 0 0 0 0,-1 0 0 0 0,1 2 0 0 0,27 2 0 0 0,-27 1-222 0 0,-1 1-1 0 0,1 1 1 0 0,-2 0-1 0 0,1 1 1 0 0,0 1 0 0 0,-1 0-1 0 0,0 2 1 0 0,26 17-1 0 0,-29-16-117 0 0,1 1 0 0 0,-1 0 0 0 0,21 24 0 0 0,-31-31-94 0 0,0 1 0 0 0,-1-1-1 0 0,0 1 1 0 0,0 0 0 0 0,0 0 0 0 0,0 0-1 0 0,-1 0 1 0 0,1 0 0 0 0,-1 1 0 0 0,-1-1-1 0 0,1 1 1 0 0,-1 0 0 0 0,0-1 0 0 0,0 1-1 0 0,0 10 1 0 0,-2-8-177 0 0,0 0 0 0 0,0-1 0 0 0,-1 1 0 0 0,0-1 0 0 0,0 1 0 0 0,-1-1 0 0 0,0 0 0 0 0,-5 9 0 0 0,-4 0-718 0 0</inkml:trace>
  <inkml:trace contextRef="#ctx0" brushRef="#br0" timeOffset="1">1 477 11519 0 0,'0'0'7832'0'0,"0"2"-7698"0"0,8 27 258 0 0,-2 1 0 0 0,-1-1 0 0 0,1 46 0 0 0,-1-24-216 0 0,40 219 67 0 0,-37-226-252 0 0,-4-27-62 0 0,1-1 1 0 0,0 1-1 0 0,0-1 0 0 0,2 0 0 0 0,0 0 0 0 0,1 0 0 0 0,1-1 1 0 0,19 25-1 0 0,-26-36-243 0 0,1-1-1 0 0,0 0 1 0 0,0 0 0 0 0,1-1 0 0 0,-1 1 0 0 0,1-1-1 0 0,-1 1 1 0 0,1-1 0 0 0,0 0 0 0 0,0 0-1 0 0,8 2 1 0 0,0-3-1286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9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11055 0 0,'0'0'10164'0'0,"1"2"-9784"0"0,2 1-253 0 0,-1 1-1 0 0,0-1 0 0 0,0 1 1 0 0,0 0-1 0 0,-1-1 0 0 0,1 1 1 0 0,-1 0-1 0 0,0 0 0 0 0,0 0 1 0 0,1 5-1 0 0,2 48 427 0 0,-2-16-281 0 0,2 87 79 0 0,-1-15-125 0 0,1-54-212 0 0,-2-22 11 0 0,12 64 0 0 0,-12-92-172 0 0,0-1 1 0 0,-1 0-1 0 0,0 1 0 0 0,-1 16 1 0 0,0-23-146 0 0,-1 1-1718 0 0,1-1 1705 0 0,0-1-1 0 0,-1 1 1 0 0,0-1-1 0 0,1 1 1 0 0,-1-1-1 0 0,0 1 0 0 0,0-1 1 0 0,0 0-1 0 0,0 1 1 0 0,0-1-1 0 0,0 0 1 0 0,0 0-1 0 0,0 1 1 0 0,0-1-1 0 0,-1 0 0 0 0,-1 1 1 0 0,-8 4-538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9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5983 0 0,'0'0'12679'0'0,"3"1"-12398"0"0,68 46-82 0 0,-47-29-158 0 0,38 21-1 0 0,-28-24-4 0 0,1-1-1 0 0,0-2 1 0 0,1-1-1 0 0,0-1 1 0 0,74 8 0 0 0,-90-17-8 0 0,0 0 0 0 0,-1-1 1 0 0,1-1-1 0 0,0-1 1 0 0,-1-1-1 0 0,1 0 1 0 0,29-10-1 0 0,3-5-16 0 0,71-36-1 0 0,-102 44 9 0 0,0 0-1 0 0,-1-2 1 0 0,0-1-1 0 0,-1 0 1 0 0,27-25 0 0 0,-40 32 5 0 0,-4 5 118 0 0,-2-1-69 0 0,2-4-178 0 0,-1-4-1084 0 0,-2 7 939 0 0,-1-8-610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1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79 152 10591 0 0,'0'0'7428'0'0,"-12"-1"-6208"0"0,11 1-1124 0 0,-1 0 0 0 0,0 0 0 0 0,0 0-1 0 0,1 1 1 0 0,-1-1 0 0 0,0 1 0 0 0,1-1 0 0 0,-1 1-1 0 0,0 0 1 0 0,1 0 0 0 0,-1 0 0 0 0,1 0 0 0 0,-1 0-1 0 0,1 0 1 0 0,-3 2 0 0 0,1 0-35 0 0,0 1 0 0 0,1-1 0 0 0,-1 0 0 0 0,1 1 0 0 0,0 0 0 0 0,-3 6 0 0 0,1-2-145 0 0,1 1 0 0 0,1-1 1 0 0,-1 1-1 0 0,1 0 0 0 0,-1 18 1 0 0,3-22 46 0 0,-1 0-114 0 0,1 1 0 0 0,-1-1 0 0 0,1 0 0 0 0,1 0 1 0 0,-1 0-1 0 0,1 1 0 0 0,0-1 0 0 0,0 0 0 0 0,3 6 0 0 0,-3-9-153 0 0,12 0-2732 0 0,-9-3 2895 0 0,0-1-1 0 0,-1 1 1 0 0,1-1-1 0 0,-1 0 1 0 0,1-1-1 0 0,-1 1 1 0 0,0 0-1 0 0,0-1 1 0 0,0 0-1 0 0,0 0 1 0 0,0 0-1 0 0,-1 0 1 0 0,1 0-1 0 0,-1 0 0 0 0,0-1 1 0 0,0 1-1 0 0,0-1 1 0 0,2-5-1 0 0,3-10-180 0 0,0-1-1 0 0,6-27 1 0 0,-8 29 46 0 0,2-9-16 0 0,-1 0-1 0 0,-2-1 1 0 0,0 0-1 0 0,4-33 12576 0 0,-6 66-14142 0 0,7 31 2024 0 0,7 60 1 0 0,-12-60-47 0 0,2-1 0 0 0,11 35-1 0 0,-14-59-111 0 0,-2-7-33 0 0,-1 0 1 0 0,2 0 0 0 0,-1 0 0 0 0,0 0 0 0 0,1-1 0 0 0,0 1 0 0 0,2 4 0 0 0,-3-8-259 0 0,8 15-645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13359 0 0,'0'0'7179'0'0,"1"2"-9214"0"0,9 38 691 0 0,13 35 638 0 0,-20-66 709 0 0,1 0 1 0 0,0 0 0 0 0,1 0 0 0 0,0-1 0 0 0,0 0-1 0 0,7 8 1 0 0,2-1-4 0 0,-9-13 0 0 0,0 0 0 0 0,5 4 4 0 0,-10-6-4 0 0,0 1 1 0 0,1-1-1 0 0,-1 0 0 0 0,1 1 1 0 0,-1-1-1 0 0,1 1 0 0 0,-1-1 0 0 0,1 0 1 0 0,-1 0-1 0 0,1 1 0 0 0,-1-1 1 0 0,1 0-1 0 0,-1 0 0 0 0,1 1 1 0 0,0-1-1 0 0,-1 0 0 0 0,1 0 1 0 0,-1 0-1 0 0,1 0 0 0 0,0 0 0 0 0,0 0 1 0 0,4-1 42 0 0,-2 1-1 0 0,0 0 1 0 0,-1-1 0 0 0,1 1 0 0 0,0-1 0 0 0,-1 0 0 0 0,1 1 0 0 0,-1-1 0 0 0,1 0-1 0 0,-1-1 1 0 0,0 1 0 0 0,1 0 0 0 0,-1-1 0 0 0,0 1 0 0 0,0-1 0 0 0,0 0-1 0 0,0 1 1 0 0,0-1 0 0 0,0 0 0 0 0,0 0 0 0 0,-1-1 0 0 0,1 1 0 0 0,2-5 0 0 0,-2 1 186 0 0,1 0 1 0 0,-2-1 0 0 0,1 0 0 0 0,-1 1 0 0 0,0-1 0 0 0,1-10 0 0 0,-1 7-44 0 0,0-18 55 0 0,-1-1-1 0 0,-1 0 1 0 0,-5-29 0 0 0,-2-46-1331 0 0,7 101 945 0 0,1 0 0 0 0,0 0 1 0 0,1 0-1 0 0,-1 0 0 0 0,1 0 0 0 0,-1 0 0 0 0,1 0 0 0 0,0 0 0 0 0,0 0 0 0 0,0 0 0 0 0,0 1 1 0 0,1-1-1 0 0,-1 0 0 0 0,3-3 0 0 0,-3 5-591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62 919 0 0,'0'0'13606'0'0,"1"2"-12354"0"0,4 9-1125 0 0,0 0 1 0 0,0 1-1 0 0,-1 0 1 0 0,-1-1-1 0 0,0 1 1 0 0,0 0-1 0 0,1 23 1 0 0,-5-33-232 0 0,1 0 1 0 0,0-1 0 0 0,0 1-1 0 0,1 0 1 0 0,-1 0 0 0 0,0 0 0 0 0,1 0-1 0 0,-1 0 1 0 0,1 0 0 0 0,-1-1 0 0 0,1 1-1 0 0,0 0 1 0 0,1 2 0 0 0,1 1-673 0 0,-2-3-528 0 0</inkml:trace>
  <inkml:trace contextRef="#ctx0" brushRef="#br0" timeOffset="1">74 0 7367 0 0,'0'0'11838'0'0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175 197 14279 0 0,'0'0'1298'0'0,"-2"1"-1069"0"0,-53 17 1863 0 0,44-16-1725 0 0,0 1-1 0 0,1 0 0 0 0,-1 1 1 0 0,1 0-1 0 0,0 1 0 0 0,0 0 1 0 0,0 0-1 0 0,-11 10 0 0 0,20-15-359 0 0,0 1 0 0 0,0 0 0 0 0,0 0 0 0 0,0-1-1 0 0,0 1 1 0 0,0 0 0 0 0,1 0 0 0 0,-1 0 0 0 0,0 0 0 0 0,1 0-1 0 0,-1 0 1 0 0,0 0 0 0 0,1 0 0 0 0,-1 0 0 0 0,1 0 0 0 0,0 0-1 0 0,-1 0 1 0 0,1 0 0 0 0,0 0 0 0 0,0 0 0 0 0,-1 0 0 0 0,1 1 0 0 0,0-1-1 0 0,0 0 1 0 0,0 0 0 0 0,1 0 0 0 0,-1 0 0 0 0,0 0 0 0 0,0 1-1 0 0,1-1 1 0 0,-1 0 0 0 0,0 0 0 0 0,1 0 0 0 0,-1 0 0 0 0,1 0-1 0 0,-1 0 1 0 0,2 2 0 0 0,1 1-61 0 0,-1 0-1 0 0,1 0 1 0 0,0-1-1 0 0,0 1 1 0 0,5 4 0 0 0,4 5 12 0 0,29 37-155 0 0,-39-48 175 0 0,0 0 0 0 0,0 0 0 0 0,0 1 0 0 0,-1-1 0 0 0,1 1 0 0 0,-1 0 0 0 0,1 0 0 0 0,-1-1 0 0 0,0 1 0 0 0,0 0 0 0 0,0 0 0 0 0,-1 0 0 0 0,1 0 0 0 0,0 4 0 0 0,-1 1-103 0 0,1-2 35 0 0,-2 4-66 0 0,1-10 153 0 0,-3 9-8 0 0,-3-1 11 0 0,1-4-90 0 0,-5-2-4217 0 0</inkml:trace>
  <inkml:trace contextRef="#ctx0" brushRef="#br0" timeOffset="1">188 0 9215 0 0,'0'0'8310'0'0,"1"2"-8193"0"0,1 1-51 0 0,0 1 1 0 0,0-1-1 0 0,0 1 1 0 0,0 0-1 0 0,-1 0 1 0 0,1-1-1 0 0,-1 1 1 0 0,0 0-1 0 0,0 0 1 0 0,-1 1-1 0 0,1 5 1 0 0,0 10 337 0 0,-2 22 0 0 0,0-21-105 0 0,-1 11-18 0 0,1-17-229 0 0,0 0 0 0 0,2-1 0 0 0,0 1 0 0 0,0 0 0 0 0,1-1 1 0 0,8 28-1 0 0,-9-40-254 0 0,2-4-1344 0 0,-1 1 1561 0 0,-1 0-1 0 0,1-1 0 0 0,-1 1 1 0 0,0-1-1 0 0,1 1 0 0 0,1-4 1 0 0,-1 4 1 0 0,45-60 24 0 0,-27 35-94 0 0,1 0-1 0 0,39-36 0 0 0,-58 60-249 0 0,0 0 1 0 0,0 1 0 0 0,0-1-1 0 0,1 1 1 0 0,-1-1-1 0 0,1 1 1 0 0,-1 0 0 0 0,6-2-1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2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14767 0 0,'0'0'4104'0'0,"1"2"-3910"0"0,39 55 357 0 0,24 31 372 0 0,-16-36-2196 0 0,-37-43-274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1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0,'0'0'6663'0'0,"1"2"-6138"0"0,2 30-357 0 0,-1 0-1 0 0,-2 34 1 0 0,0 10 192 0 0,2-15 10 0 0,0 8 82 0 0,13 85 1 0 0,-13-144-407 0 0,1-1 1 0 0,0 1 0 0 0,0-1-1 0 0,5 11 1 0 0,-7-19-36 0 0,-1 0 0 0 0,1 0 0 0 0,0 0 0 0 0,-1 0 0 0 0,1 0 0 0 0,0 0 0 0 0,0 0 0 0 0,0 0 1 0 0,0 0-1 0 0,0-1 0 0 0,0 1 0 0 0,0 0 0 0 0,0-1 0 0 0,0 1 0 0 0,0 0 0 0 0,0-1 0 0 0,0 1 0 0 0,0-1 0 0 0,1 0 0 0 0,-1 1 0 0 0,0-1 0 0 0,0 0 0 0 0,1 0 1 0 0,-1 0-1 0 0,0 0 0 0 0,0 0 0 0 0,0 0 0 0 0,1 0 0 0 0,-1 0 0 0 0,0-1 0 0 0,0 1 0 0 0,1 0 0 0 0,-1-1 0 0 0,0 1 0 0 0,0-1 0 0 0,0 1 0 0 0,2-2 0 0 0,1 0-3 0 0,0 0-1 0 0,0-1 1 0 0,0 0-1 0 0,0 1 0 0 0,-1-1 1 0 0,1-1-1 0 0,-1 1 0 0 0,5-6 1 0 0,5-12 67 0 0,0 0 1 0 0,-2-1 0 0 0,-1 0 0 0 0,15-46 0 0 0,16-98 221 0 0,-35 138-272 0 0,17-82 148 0 0,-20 88 4866 0 0,-3 25-4898 0 0,-6 151-468 0 0,7-135 320 0 0,0 1 1 0 0,2-1 0 0 0,0 0-1 0 0,1 0 1 0 0,1 0 0 0 0,7 19-1 0 0,-8-29 12 0 0,0 1-26 0 0,0 0 1 0 0,9 13-1 0 0,-12-20-53 0 0,1 0-1 0 0,0-1 1 0 0,1 1-1 0 0,-1-1 1 0 0,0 1-1 0 0,1-1 1 0 0,-1 0-1 0 0,1 0 1 0 0,0 0-1 0 0,0 0 1 0 0,5 2 0 0 0,3-3-2286 0 0,-7-2 1821 0 0,7 1-1180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14943 0 0,'0'0'2531'0'0,"2"0"-2038"0"0,55-9 2027 0 0,-40 6-2520 0 0,-13 3 0 0 0,11 0 0 0 0,-8 0-517 0 0,0 1 0 0 0,-1-1 0 0 0,14 3 0 0 0,-12-1-1056 0 0</inkml:trace>
  <inkml:trace contextRef="#ctx0" brushRef="#br0" timeOffset="1">132 23 7367 0 0,'0'0'3671'0'0,"0"2"-2075"0"0,3 95 1960 0 0,9 50-2863 0 0,-3-46-553 0 0,-6-65-140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8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12895 0 0,'0'0'5288'0'0,"4"-1"-4989"0"0,33-2-245 0 0,-1 1 0 0 0,0 1 0 0 0,42 6 0 0 0,-33-2-49 0 0,-19-3-8074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9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0 6911 0 0,'-2'2'528'0'0,"-6"4"64"0"0,-1 1-1 0 0,1 0 1 0 0,0 1 0 0 0,1 0-1 0 0,0 0 1 0 0,-12 17-1 0 0,16-18-342 0 0,-1-1 1 0 0,1 1-1 0 0,0 0 0 0 0,1 0 0 0 0,0 0 0 0 0,0 0 0 0 0,0 0 0 0 0,1 0 1 0 0,0 1-1 0 0,0-1 0 0 0,1 11 0 0 0,1 26 74 0 0,-1-8-94 0 0,6 43 0 0 0,4-20-940 0 0,21 68 0 0 0,-26-109-155 0 0</inkml:trace>
  <inkml:trace contextRef="#ctx0" brushRef="#br0" timeOffset="1">18 225 919 0 0,'10'-12'80'0'0,"-1"4"1422"0"0,-7 5-308 0 0,1 0 1 0 0,0 0 0 0 0,-1 0-1 0 0,1 1 1 0 0,1 0 0 0 0,-1-1-1 0 0,0 1 1 0 0,0 0 0 0 0,5-1-1 0 0,14-2-630 0 0,-16 5-502 0 0,1 1 0 0 0,-1-1-1 0 0,0 1 1 0 0,0 0 0 0 0,0 1-1 0 0,0-1 1 0 0,0 1-1 0 0,0 0 1 0 0,0 1 0 0 0,-1-1-1 0 0,7 5 1 0 0,-4-3-240 0 0,0 2-1 0 0,10 8 1 0 0,9 15-3864 0 0,-18-16-765 0 0</inkml:trace>
  <inkml:trace contextRef="#ctx0" brushRef="#br0" timeOffset="2">53 360 12031 0 0,'-6'0'-438'0'0,"-6"1"5121"0"0,17-1-4397 0 0,65 7 5 0 0,33 1 50 0 0,-64-8-298 0 0,2 1-33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0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12 11399 0 0,'0'0'1032'0'0,"-2"1"-845"0"0,2 0-186 0 0,0-1-1 0 0,0 0 1 0 0,0 1 0 0 0,-1-1-1 0 0,1 0 1 0 0,0 0 0 0 0,0 1-1 0 0,0-1 1 0 0,-1 0 0 0 0,1 0-1 0 0,0 1 1 0 0,0-1 0 0 0,-1 0-1 0 0,1 0 1 0 0,0 0-1 0 0,-1 1 1 0 0,1-1 0 0 0,0 0-1 0 0,0 0 1 0 0,-1 0 0 0 0,1 0-1 0 0,0 0 1 0 0,-1 0 0 0 0,1 0-1 0 0,0 0 1 0 0,-1 0 0 0 0,1 0-1 0 0,0 0 1 0 0,-1 0 0 0 0,-7-8 409 0 0,-1-2 8204 0 0,7 13-8612 0 0,0 0 1 0 0,1 0-1 0 0,-1-1 1 0 0,1 2-1 0 0,0-1 1 0 0,0 0-1 0 0,0 0 1 0 0,0 0 0 0 0,0 0-1 0 0,1 6 1 0 0,-2 39-8 0 0,2-30 7 0 0,-3 128-107 0 0,22 192 0 0 0,-17-310 57 0 0,-2-19 47 0 0,1 1 0 0 0,0 0 0 0 0,0-1 0 0 0,1 1 0 0 0,5 14 0 0 0,-3-14 1 0 0,1 0 0 0 0,2 0 0 0 0,-6-9-3 0 0,0 1-1 0 0,0-1 1 0 0,0 1 0 0 0,0-1-1 0 0,0 0 1 0 0,0 1 0 0 0,1-1-1 0 0,-1 0 1 0 0,0 0 0 0 0,1 0-1 0 0,-1 0 1 0 0,1 0 0 0 0,-1 0-1 0 0,1 0 1 0 0,2 0 0 0 0,2 2-8 0 0,5 1 1 0 0,0 1 0 0 0,0-2 0 0 0,0 0 0 0 0,0 0 0 0 0,21 2 0 0 0,58 0-67 0 0,-87-5 76 0 0,252-13-268 0 0,0-22 117 0 0,-101 13 159 0 0,-121 17 63 0 0,38-11-1 0 0,-69 15 1084 0 0,-17-1-2298 0 0,-6 2 413 0 0,-4 2-11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1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72 7831 0 0,'-8'-3'9412'0'0,"73"-10"-9614"0"0,97-7 0 0 0,-48 7 146 0 0,230-8 93 0 0,-302 19-10 0 0,139 8-27 0 0,-171-7-1 0 0,-1 2 0 0 0,1-1-1 0 0,0 1 1 0 0,-1 1 0 0 0,1 0-1 0 0,-1 0 1 0 0,13 5 0 0 0,-11-2-42 0 0,-1 3 32 0 0,-7-3 62 0 0,1 0 0 0 0,-1 0 1 0 0,0 0-1 0 0,-1 0 0 0 0,1 1 0 0 0,-1-1 0 0 0,0 1 0 0 0,-1-1 0 0 0,1 1 1 0 0,-1 0-1 0 0,1 11 0 0 0,-1 7 529 0 0,-3 37 0 0 0,2-60-559 0 0,-26 207 2568 0 0,3-40-1399 0 0,20-130-1111 0 0,1 1 1 0 0,5 51 0 0 0,11-12-1182 0 0,-14-76-30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2759 0 0,'0'0'10430'0'0,"1"1"-10028"0"0,4 9-170 0 0,0-1 0 0 0,-1 1 0 0 0,0 0-1 0 0,0 0 1 0 0,-1 1 0 0 0,2 12 0 0 0,6 20 72 0 0,8 26 19 0 0,5 15-261 0 0,59 183 296 0 0,-53-113 315 0 0,-24-118-514 0 0,12 107 307 0 0,-9-73-379 0 0,-1 2 210 0 0,-8-70-217 0 0,3 11 432 0 0,-1-10-468 0 0,-3-5-69 0 0,3 32 433 0 0,1-21-628 0 0,-2-8-1125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5983 0 0,'1'2'3914'0'0,"2"4"-2836"0"0,0-2-756 0 0,-1 0 1 0 0,0-1 0 0 0,1 0 0 0 0,0 1-1 0 0,0-1 1 0 0,0 0 0 0 0,0 0 0 0 0,4 2-1 0 0,3 3-432 0 0,0-1 0 0 0,0 0-1 0 0,15 8 1 0 0,-23-14 86 0 0,0-1 0 0 0,0 1 0 0 0,0-1 0 0 0,0 0 0 0 0,-1 1 0 0 0,1-1 0 0 0,0 0-1 0 0,0 0 1 0 0,0-1 0 0 0,0 1 0 0 0,2 0 0 0 0,2-1-15 0 0,-1 0 127 0 0,0 0 1 0 0,0 0-1 0 0,1 0 0 0 0,-1 0 1 0 0,0-1-1 0 0,-1 0 0 0 0,1 0 1 0 0,0 0-1 0 0,0-1 0 0 0,-1 0 1 0 0,1 0-1 0 0,-1 0 0 0 0,0 0 1 0 0,0 0-1 0 0,3-5 0 0 0,4-4 449 0 0,0-1 0 0 0,-2 1 0 0 0,14-24 0 0 0,-18 27-418 0 0,0 0 0 0 0,-1 0-1 0 0,0 0 1 0 0,-1-1-1 0 0,0 0 1 0 0,2-10 0 0 0,-4 13-141 0 0,0 0 1 0 0,0 0 0 0 0,-1 0-1 0 0,0 0 1 0 0,0 0 0 0 0,-1 0 0 0 0,0 0-1 0 0,0 0 1 0 0,-2-9 0 0 0,2 15 66 0 0,0-1 0 0 0,0 1 0 0 0,0 0 1 0 0,0-1-1 0 0,0 1 0 0 0,-1 0 0 0 0,1 0 1 0 0,0-1-1 0 0,-1 1 0 0 0,1 0 1 0 0,0 0-1 0 0,-1 1 0 0 0,1-1 0 0 0,-1 0 1 0 0,0 0-1 0 0,1 1 0 0 0,-1-1 0 0 0,1 1 1 0 0,-1-1-1 0 0,-2 1 0 0 0,0-1-28 0 0,1 1-1 0 0,-1 0 0 0 0,1 1 1 0 0,-1-1-1 0 0,1 0 0 0 0,-1 1 1 0 0,1 0-1 0 0,-1 0 0 0 0,1 0 1 0 0,0 0-1 0 0,0 1 0 0 0,-1-1 1 0 0,1 1-1 0 0,0 0 0 0 0,0 0 1 0 0,1 0-1 0 0,-1 0 0 0 0,0 0 1 0 0,-2 4-1 0 0,-2 0-283 0 0,0 2 1 0 0,1-1-1 0 0,0 0 0 0 0,1 1 1 0 0,-9 16-1 0 0,7-11 146 0 0,2 1 0 0 0,0-1 0 0 0,0 1 0 0 0,1 0 0 0 0,1 0 0 0 0,0 0 0 0 0,1 0 0 0 0,1 1 0 0 0,0-1 0 0 0,1 0 0 0 0,3 26 0 0 0,-1-32 111 0 0,0-1 1 0 0,0-1-1 0 0,0 1 1 0 0,1 0-1 0 0,0 0 1 0 0,1-1-1 0 0,-1 0 0 0 0,1 0 1 0 0,5 6-1 0 0,-6-9-13 0 0,-1 0 1 0 0,1 0-1 0 0,0 0 0 0 0,0 0 0 0 0,0 0 0 0 0,1-1 0 0 0,-1 1 1 0 0,0-1-1 0 0,1 0 0 0 0,0 0 0 0 0,-1 0 0 0 0,1-1 0 0 0,0 1 1 0 0,0-1-1 0 0,0 0 0 0 0,0 0 0 0 0,4 0 0 0 0,-3-1 6 0 0,0 0-1 0 0,1 0 0 0 0,-1-1 1 0 0,0 0-1 0 0,0 0 1 0 0,0 0-1 0 0,0 0 0 0 0,0-1 1 0 0,-1 0-1 0 0,1 0 1 0 0,0 0-1 0 0,-1-1 0 0 0,0 1 1 0 0,1-1-1 0 0,-1 0 1 0 0,0 0-1 0 0,4-5 0 0 0,5-5 170 0 0,-1-2 0 0 0,0 1-1 0 0,13-24 1 0 0,5-5 150 0 0,-20 30-136 0 0,-1 0-1 0 0,8-17 2823 0 0,-17 33-3056 0 0,-9 115-830 0 0,-1 5 689 0 0,12-65 108 0 0,-2-57 0 0 0,2-2-828 0 0,0 0 933 0 0,0 0 0 0 0,-1 0 0 0 0,1 0 1 0 0,0 0-1 0 0,-1-1 0 0 0,1 1 1 0 0,-1-1-1 0 0,1 1 0 0 0,-1-1 1 0 0,1 0-1 0 0,1-3 0 0 0,10-17 408 0 0,0-1 0 0 0,16-42-1 0 0,1-3-38 0 0,-21 50-390 0 0,1 1 0 0 0,1 0 0 0 0,0 0 0 0 0,1 1 0 0 0,1 1-1 0 0,21-21 1 0 0,-28 31-11 0 0,0 0 0 0 0,0 0-1 0 0,1 1 1 0 0,-1 0 0 0 0,1 0-1 0 0,0 1 1 0 0,0 0-1 0 0,12-3 1 0 0,-14 4-27 0 0,1 1-1 0 0,0 0 1 0 0,-1 1-1 0 0,1 0 1 0 0,0 0-1 0 0,0 0 1 0 0,-1 0 0 0 0,1 1-1 0 0,0 0 1 0 0,0 0-1 0 0,-1 0 1 0 0,10 4-1 0 0,3 6-4117 0 0,-3 2-1414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0,'0'0'13704'0'0,"2"2"-13564"0"0,7 9-155 0 0,-1 1-1 0 0,0 0 1 0 0,10 21 0 0 0,16 44 110 0 0,-24-53-5 0 0,62 196 697 0 0,-47-137-476 0 0,-2-4-83 0 0,24 74 4 0 0,-44-139-223 0 0,-1-7 6 0 0,-1 0 1 0 0,1-1-1 0 0,0 1 1 0 0,5 11-1 0 0,0 3 168 0 0,-6-19-294 0 0,-1 0-37 0 0,0 3 134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6911 0 0,'0'0'8324'0'0,"1"3"-8109"0"0,12 18 39 0 0,0 1 0 0 0,-2 1 0 0 0,-1 0-1 0 0,8 27 1 0 0,-12-33-176 0 0,-5-13-67 0 0,15 24 71 0 0,-15-27-64 0 0,-1-1 0 0 0,0 1 1 0 0,0 0-1 0 0,1-1 0 0 0,-1 1 0 0 0,1 0 1 0 0,-1-1-1 0 0,0 1 0 0 0,1-1 0 0 0,-1 1 1 0 0,1 0-1 0 0,-1-1 0 0 0,1 1 0 0 0,0-1 1 0 0,-1 0-1 0 0,1 1 0 0 0,0-1 0 0 0,-1 0 1 0 0,1 1-1 0 0,0-1 0 0 0,-1 0 0 0 0,1 1 1 0 0,0-1-1 0 0,-1 0 0 0 0,1 0 0 0 0,0 0 1 0 0,0 0-1 0 0,-1 0 0 0 0,1 0 0 0 0,0 0 1 0 0,0 0-1 0 0,-1 0 0 0 0,1 0 0 0 0,0 0 1 0 0,0-1-1 0 0,-1 1 0 0 0,1 0 0 0 0,0 0 0 0 0,-1-1 1 0 0,1 1-1 0 0,0 0 0 0 0,-1-1 0 0 0,1 1 1 0 0,-1-1-1 0 0,2 0 0 0 0,1-2 7 0 0,0 1 0 0 0,0-1 0 0 0,-1 0 0 0 0,1 0 0 0 0,-1 0-1 0 0,5-7 1 0 0,8-21-695 0 0,21-60 0 0 0,-28 68-940 0 0,-1 3-3888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0 919 0 0,'0'0'11950'0'0,"-1"2"-11261"0"0,-10 19-487 0 0,0 1 1 0 0,2 0-1 0 0,0 0 1 0 0,2 1-1 0 0,0 0 1 0 0,-5 39-1 0 0,12-54-776 0 0,-1-1-1436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2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10279 0 0,'0'0'4056'0'0,"2"0"-3976"0"0,14 6-113 0 0,-1 1 0 0 0,16 9 0 0 0,-9-5-752 0 0,-5-3-123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13559 0 0,'0'0'7895'0'0,"-1"2"-7774"0"0,-4 25-117 0 0,2-1 0 0 0,0 1 1 0 0,2 52-1 0 0,1-34-26 0 0,-6 277-71 0 0,4-179 34 0 0,0 76 64 0 0,2-209-5 0 0,0-3 0 0 0,0-1 0 0 0,1 1 0 0 0,-1-1 0 0 0,2 0 0 0 0,1 8 0 0 0,1-3 0 0 0,-2-9-4 0 0,0 0 0 0 0,0 0 0 0 0,0-1 1 0 0,1 1-1 0 0,-1-1 0 0 0,0 1 0 0 0,1-1 0 0 0,-1 0 0 0 0,1 0 0 0 0,-1 0 0 0 0,1 0 0 0 0,0 0 0 0 0,4 0 0 0 0,37 3-101 0 0,13-4 77 0 0,-1-3-1 0 0,86-14 0 0 0,109-37 39 0 0,-58 11-14 0 0,-113 28-36 0 0,69-15 16 0 0,-140 28 36 0 0,-7 1 556 0 0,-5-1-1468 0 0,-11-7-244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1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9215 0 0,'0'0'707'0'0,"10"-7"1326"0"0,25-16 269 0 0,-21 13-2006 0 0,1 0 0 0 0,0 1-1 0 0,0 1 1 0 0,1 0 0 0 0,0 1 0 0 0,21-6-1 0 0,134-18 710 0 0,-85 17-687 0 0,168-19-257 0 0,-191 29 47 0 0,128 9 0 0 0,-181-4-60 0 0,0 0 0 0 0,0 1 0 0 0,0 0-1 0 0,0 1 1 0 0,-1 0 0 0 0,0 1 0 0 0,1 0-1 0 0,-1 0 1 0 0,-1 1 0 0 0,1 0 0 0 0,-1 1 0 0 0,1 0-1 0 0,-2 0 1 0 0,1 0 0 0 0,-1 1 0 0 0,0 0-1 0 0,0 1 1 0 0,-1 0 0 0 0,0 0 0 0 0,0 0 0 0 0,-1 1-1 0 0,0-1 1 0 0,5 14 0 0 0,8 21 193 0 0,-3 1 0 0 0,12 49 1 0 0,11 92 398 0 0,-35-167-591 0 0,20 124 205 0 0,-19-110-362 0 0,-2 1 1 0 0,-2 44 0 0 0,-2-56-1029 0 0,-3 0-364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1426 77 1839 0 0,'0'0'9319'0'0,"-1"2"-8699"0"0,-1 0-326 0 0,0-1 1 0 0,0 1-1 0 0,0 0 0 0 0,-1-1 1 0 0,1 0-1 0 0,0 1 1 0 0,0-1-1 0 0,-1 0 0 0 0,1 0 1 0 0,-1 0-1 0 0,1-1 0 0 0,-4 1 1 0 0,-34 7 2295 0 0,39-8-2583 0 0,-27 4 739 0 0,-1-2-1 0 0,-42-1 1 0 0,-51-16 496 0 0,95 11-988 0 0,-17-2 121 0 0,-92-16 625 0 0,80 10-647 0 0,-118-22 839 0 0,165 32-1109 0 0,-1 1 10 0 0,0-1-13 0 0,-11-2 5 0 0,1 1 0 0 0,-1 0 0 0 0,0 1 0 0 0,-35 2 0 0 0,-4 1-94 0 0,-32 3 142 0 0,-97 4 422 0 0,165-5-555 0 0,12-1 0 0 0,-1-1 0 0 0,-22 0 0 0 0,25-1-12 0 0,2 0-48 0 0,4 0 0 0 0,-3 1 36 0 0,4-1-24 0 0,-6 2 36 0 0,-2 2 12 0 0,3 0-11 0 0,5-3-42 0 0,-3 2-16 0 0,5-2-19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6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8751 0 0,'0'0'6924'0'0,"-1"1"-6465"0"0,-24 12 780 0 0,-29 11 1 0 0,2-1-1212 0 0,47-21 15 0 0,-1 1 29 0 0,0-1 1 0 0,1 1-1 0 0,-1-1 1 0 0,0 0-1 0 0,0-1 1 0 0,-11 2-1 0 0,15-3 114 0 0,-1 0-211 0 0,1 0 199 0 0,1 0 1 0 0,-1 0 0 0 0,0 0-1 0 0,1 1 1 0 0,-1-1-1 0 0,0 0 1 0 0,1 1 0 0 0,-1-1-1 0 0,1 1 1 0 0,-1-1 0 0 0,-2 2-1 0 0,4-1-184 0 0,0 1 0 0 0,0 0 0 0 0,0-1 0 0 0,0 1 0 0 0,0-1 0 0 0,0 1 0 0 0,0 0 0 0 0,1-1 0 0 0,-1 1 0 0 0,0-1 0 0 0,1 1 0 0 0,-1-1 0 0 0,1 1 0 0 0,0-1 0 0 0,0 1 0 0 0,-1-1 1 0 0,1 0-1 0 0,0 1 0 0 0,0-1 0 0 0,0 0 0 0 0,0 0 0 0 0,3 2 0 0 0,-1 0-33 0 0,126 150-117 0 0,-126-150 159 0 0,15 13-58 0 0,6 1 47 0 0,-13-9 12 0 0,14 13-103 0 0,-21-16 2 0 0,-3-3-192 0 0,9 6-8386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7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5983 0 0,'0'0'10704'0'0,"2"0"-10892"0"0,36 0-61 0 0,5 0 238 0 0,-2-3-1673 0 0,-39 2 752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8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0,'0'0'12932'0'0,"0"3"-12897"0"0,0 9-86 0 0,0 1-1 0 0,1 0 1 0 0,3 14 0 0 0,1 18-47 0 0,17 136 201 0 0,-15-132-223 0 0,-4-36-361 0 0,-3-11-29 0 0</inkml:trace>
  <inkml:trace contextRef="#ctx0" brushRef="#br0" timeOffset="1">91 194 455 0 0,'-2'-4'-11'0'0,"-5"-20"11311"0"0,6 17-6377 0 0,2 6-4965 0 0,8-4-88 0 0,-7 5-383 0 0,0 0 281 0 0,2-1 79 0 0</inkml:trace>
  <inkml:trace contextRef="#ctx0" brushRef="#br0" timeOffset="2">46 290 3679 0 0,'0'0'284'0'0,"0"2"26"0"0,6 12 6802 0 0,-3-10-7740 0 0,-2-2 760 0 0,1-1 10 0 0,0 0-77 0 0,0 1 0 0 0,1-1-1 0 0,-1 0 1 0 0,1 0 0 0 0,-1 0-1 0 0,1 0 1 0 0,0 0-1 0 0,-1 0 1 0 0,1-1 0 0 0,0 0-1 0 0,0 1 1 0 0,-1-1 0 0 0,1 0-1 0 0,0 0 1 0 0,0 0-1 0 0,-1-1 1 0 0,4 0 0 0 0,0 0-68 0 0,0-1 1 0 0,-1 0-1 0 0,1 0 1 0 0,-1-1 0 0 0,1 1-1 0 0,-1-1 1 0 0,6-4-1 0 0,-1-1-157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7367 0 0,'2'0'12378'0'0,"21"0"-11665"0"0,-13-1-756 0 0,1 1-1 0 0,0 0 1 0 0,-1 0 0 0 0,1 2-1 0 0,0-1 1 0 0,-1 1 0 0 0,21 7-1 0 0,3 4 30 0 0,64 15 0 0 0,-41-13-726 0 0,-55-15 478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8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5983 0 0,'0'0'10383'0'0,"0"2"-10094"0"0,0 5-213 0 0,0-1-1 0 0,0 1 1 0 0,-3 12-1 0 0,1-11-102 0 0,1 1 0 0 0,1 0 0 0 0,-1 0 0 0 0,1-1 0 0 0,2 13 0 0 0,0 0-159 0 0,-1-19 64 0 0,4-6-3378 0 0,-2 1 3462 0 0,1 0 0 0 0,-1 0 0 0 0,0-1 0 0 0,0 1 0 0 0,0-1 0 0 0,4-7 0 0 0,15-33 300 0 0,-13 26-107 0 0,-8 16-102 0 0,1-1 76 0 0,3-1 4177 0 0,5 14-4293 0 0,-7-7-12 0 0,5 13-2 0 0,2-1 0 0 0,-9-12 3 0 0,4 15-63 0 0,2 4-49 0 0,-6-20 34 0 0,5 10-1158 0 0,-5-4 629 0 0,-1-6-119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39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0 455 0 0,'0'0'10494'0'0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40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18 919 0 0,'0'0'8272'0'0,"-9"-6"-6153"0"0,6 4-1773 0 0,0 0 0 0 0,0 1-1 0 0,0 0 1 0 0,0 0 0 0 0,0 0 0 0 0,0 0 0 0 0,-1 0-1 0 0,1 1 1 0 0,0-1 0 0 0,0 1 0 0 0,-4 0 0 0 0,2 0-309 0 0,1 1 0 0 0,-1 0 0 0 0,1 0 0 0 0,-1 0 0 0 0,1 0 1 0 0,0 1-1 0 0,0 0 0 0 0,0 0 0 0 0,-8 4 0 0 0,3 0-26 0 0,1 2 32 0 0,2 0-33 0 0,1 1-23 0 0,2-1-60 0 0,2-6 47 0 0,1 0 0 0 0,-1 0 0 0 0,1 0 0 0 0,0 0 0 0 0,0 0 1 0 0,0 0-1 0 0,0 0 0 0 0,0 1 0 0 0,0-1 0 0 0,1 0 0 0 0,-1 0 1 0 0,1 0-1 0 0,-1 0 0 0 0,1 0 0 0 0,0 0 0 0 0,1 2 0 0 0,-1-1-2 0 0,1 0-1 0 0,1 0 0 0 0,-1 0 0 0 0,0 0 0 0 0,1-1 0 0 0,0 1 0 0 0,0-1 0 0 0,4 4 0 0 0,0-1 0 0 0,0-1-1 0 0,1 0 1 0 0,-1 0 0 0 0,1-1-1 0 0,0 0 1 0 0,0 0-1 0 0,9 1 1 0 0,-2-1-4 0 0,0 0 0 0 0,21 0-1 0 0,-30-3-173 0 0,0-1-1 0 0,1 1 1 0 0,-1-1-1 0 0,0 0 1 0 0,0-1-1 0 0,0 1 1 0 0,0-1-1 0 0,0 0 1 0 0,6-4-1 0 0,-3 2-1012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4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3679 0 0,'0'0'13576'0'0,"0"2"-13961"0"0,2 36 50 0 0,-1-26 335 0 0,1-1 11 0 0,-1-9 801 0 0,9-22-1563 0 0,-9 18 682 0 0,0 0 0 0 0,0-1 0 0 0,0 1 1 0 0,0 0-1 0 0,0 0 0 0 0,1 0 0 0 0,2-3 0 0 0,-1 2-108 0 0,-2 1-43 0 0,10 1-8096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4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5 287 5063 0 0,'0'0'10764'0'0,"-3"12"-11065"0"0,2-10 1119 0 0,1 12-3915 0 0,0-13 3017 0 0,0-1 1 0 0,0 0-1 0 0,0 0 0 0 0,1 1 1 0 0,-1-1-1 0 0,0 0 0 0 0,0 1 1 0 0,0-1-1 0 0,1 0 1 0 0,-1 0-1 0 0,0 1 0 0 0,0-1 1 0 0,1 0-1 0 0,-1 0 1 0 0,0 0-1 0 0,0 0 0 0 0,1 1 1 0 0,-1-1-1 0 0,0 0 0 0 0,1 0 1 0 0,-1 0-1 0 0,0 0 1 0 0,1 0-1 0 0,-1 0 0 0 0,0 0 1 0 0,1 0-1 0 0,-1 0 0 0 0,0 0 1 0 0,1 0-1 0 0,-1 0 1 0 0,0 0-1 0 0,1 0 0 0 0,-1 0 1 0 0,0 0-1 0 0,1 0 1 0 0,-1 0-1 0 0,0 0 0 0 0,0 0 1 0 0,1-1-1 0 0,-1 1 0 0 0,0 0 1 0 0,1 0-1 0 0,-1 0 1 0 0,0-1-1 0 0,0 1 0 0 0,1 0 1 0 0,1-1 39 0 0,0 0 1 0 0,-1 0 0 0 0,1 0 0 0 0,0 0-1 0 0,-1 0 1 0 0,1 0 0 0 0,2-3 0 0 0,17-26-75 0 0,-20 28 120 0 0,-1 2 65 0 0,0 0 1 0 0,0 0-1 0 0,0 0 0 0 0,0 0 0 0 0,0 0 0 0 0,0-1 0 0 0,0 1 0 0 0,1 0 0 0 0,-1 0 1 0 0,0 0-1 0 0,0 0 0 0 0,0 0 0 0 0,0 0 0 0 0,0 0 0 0 0,0 0 0 0 0,0 0 0 0 0,1-1 0 0 0,-1 1 1 0 0,0 0-1 0 0,0 0 0 0 0,0 0 0 0 0,0 0 0 0 0,0 0 0 0 0,1 0 0 0 0,-1 0 0 0 0,0 0 1 0 0,0 0-1 0 0,0 0 0 0 0,0 0 0 0 0,0 0 0 0 0,1 0 0 0 0,-1 0 0 0 0,0 0 0 0 0,0 0 0 0 0,0 0 1 0 0,0 0-1 0 0,0 0 0 0 0,1 0 0 0 0,-1 0 0 0 0,0 1 0 0 0,0-1 0 0 0,0 0 0 0 0,0 0 1 0 0,0 0-1 0 0,0 0 0 0 0,0 0 0 0 0,1 0 0 0 0,-1 0 0 0 0,0 0 0 0 0,0 1 0 0 0,0-1 0 0 0,6 12 844 0 0,3 24-1783 0 0,-8-30 1127 0 0,22 118-319 0 0,-6-27 64 0 0,-15-85-34 0 0,-1 0-1 0 0,0 0 0 0 0,0 0 1 0 0,-2 0-1 0 0,1 0 0 0 0,-2 0 1 0 0,-2 14-1 0 0,3-23-68 0 0,1-2 85 0 0,0 0 0 0 0,0-1 0 0 0,-1 1 0 0 0,1 0 0 0 0,0-1 0 0 0,0 1 0 0 0,-1 0 0 0 0,1-1 0 0 0,0 1 0 0 0,-1 0 0 0 0,1-1 0 0 0,-1 1 0 0 0,1-1 1 0 0,-1 1-1 0 0,-1 1-73 0 0,-5 7-26 0 0,2-5 92 0 0,-6 1 62 0 0,10-4 2 0 0,-1 0-1 0 0,1-1 1 0 0,-1 1 0 0 0,1 0-1 0 0,-1-1 1 0 0,1 1 0 0 0,-1-1 0 0 0,1 0-1 0 0,-1 0 1 0 0,0 1 0 0 0,1-1-1 0 0,-1 0 1 0 0,1 0 0 0 0,-1-1-1 0 0,0 1 1 0 0,1 0 0 0 0,-1 0 0 0 0,1-1-1 0 0,-1 1 1 0 0,1-1 0 0 0,-3 0-1 0 0,2-1 111 0 0,0 1-1 0 0,0-1 1 0 0,0 1 0 0 0,1-1-1 0 0,-1 0 1 0 0,0 0-1 0 0,1 0 1 0 0,-1 0-1 0 0,1 0 1 0 0,-1 0-1 0 0,1 0 1 0 0,-1-3 0 0 0,-2-4 255 0 0,1 0 0 0 0,1 1 1 0 0,0-1-1 0 0,0 0 0 0 0,0 0 1 0 0,1-11-1 0 0,0 6-546 0 0,2 0 1 0 0,0-1-1 0 0,0 1 0 0 0,2 0 1 0 0,0 0-1 0 0,0 1 0 0 0,1-1 0 0 0,1 1 1 0 0,8-17-1 0 0,-9 23-381 0 0,0 1 0 0 0,1 1 0 0 0,-1-1 0 0 0,1 0 0 0 0,1 1 0 0 0,-1 0 0 0 0,1 1 0 0 0,10-8 0 0 0,19-2-4543 0 0,-34 13 4355 0 0,11-2 10419 0 0,-7 8-9826 0 0,0 0 1 0 0,-1 1-1 0 0,1 0 0 0 0,-2 0 1 0 0,1 0-1 0 0,0 0 1 0 0,-1 0-1 0 0,4 11 0 0 0,-7-15 10 0 0,4 6-285 0 0,-10-28-4932 0 0,-5-28 5482 0 0,10 43-34 0 0,0 0 1 0 0,1 0 0 0 0,0 0-1 0 0,0 0 1 0 0,0 1 0 0 0,1-1 0 0 0,1-9-1 0 0,-1 12 140 0 0,0-9 605 0 0,0 8-852 0 0,-1 2 16 0 0,1 1 1 0 0,-1 0-1 0 0,1 0 0 0 0,0-1 1 0 0,-1 1-1 0 0,1 0 1 0 0,0 0-1 0 0,-1 0 0 0 0,1 0 1 0 0,-1 0-1 0 0,1 0 0 0 0,0 0 1 0 0,-1 0-1 0 0,1 0 1 0 0,0 0-1 0 0,-1 0 0 0 0,2 0 1 0 0,0 1-11 0 0,0 0 1 0 0,0-1 0 0 0,0 1 0 0 0,-1 0-1 0 0,1 0 1 0 0,0 0 0 0 0,0 1-1 0 0,-1-1 1 0 0,1 0 0 0 0,-1 0 0 0 0,1 1-1 0 0,1 1 1 0 0,15 20 285 0 0,-16-20-273 0 0,3 6 44 0 0,0 0-1 0 0,-1 0 1 0 0,0 0-1 0 0,-1 0 1 0 0,0 1 0 0 0,3 12-1 0 0,-6-20-70 0 0,1 0 337 0 0,-1-5-1185 0 0,2-38-392 0 0,3 1-1 0 0,14-66 1 0 0,-11 69 209 0 0,-7 27-632 0 0,4-1 9812 0 0,-1 19-7486 0 0,18 57-861 0 0,-13-35 257 0 0,24 53 0 0 0,-32-81-171 0 0,7 14-2744 0 0,-6-14 1246 0 0,-4-10 896 0 0,-3-6 991 0 0,0 0-1 0 0,-1 1 0 0 0,-1 0 1 0 0,0 1-1 0 0,-16-22 0 0 0,10 16 6 0 0,6 3 1760 0 0,7 14-1987 0 0,0 1 0 0 0,0 0-1 0 0,0-1 1 0 0,0 1 0 0 0,0-1-1 0 0,0 1 1 0 0,0 0 0 0 0,0-1-1 0 0,0 1 1 0 0,0-1 0 0 0,0 1-1 0 0,1 0 1 0 0,-1-1 0 0 0,0 1-1 0 0,0 0 1 0 0,0-1 0 0 0,0 1-1 0 0,1 0 1 0 0,-1-1 0 0 0,0 1-1 0 0,1-1 1 0 0,1 0 0 0 0,-1 0-1 0 0,1 0 1 0 0,0 0-1 0 0,0 1 1 0 0,0-1 0 0 0,0 1-1 0 0,0-1 1 0 0,0 1-1 0 0,4-1 1 0 0,0 0-334 0 0,4 0 145 0 0,0 1 1 0 0,0 0-1 0 0,-1 0 0 0 0,1 1 0 0 0,18 4 1 0 0,4 0-2071 0 0,-30-5 1761 0 0,-1 2-1592 0 0,-1-2 2017 0 0,0 1 0 0 0,0-1 0 0 0,0 0-1 0 0,1 0 1 0 0,-1 0 0 0 0,0 0 0 0 0,0 0 0 0 0,0 0-1 0 0,0 0 1 0 0,0 0 0 0 0,1 0 0 0 0,-1 0-1 0 0,0 0 1 0 0,0 0 0 0 0,0 0 0 0 0,1 0 25 0 0,-1 0 0 0 0,1 0 0 0 0,-1 1-1 0 0,0-1 1 0 0,1 0 0 0 0,-1 0 0 0 0,0 0 0 0 0,1 0 0 0 0,-1 0 0 0 0,0 1 0 0 0,1-1 0 0 0,-1 0 0 0 0,0 0 0 0 0,0 1-1 0 0,1-1 1 0 0,-1 0 0 0 0,0 0 0 0 0,0 1 0 0 0,1-1 0 0 0,-1 0 0 0 0,0 1 0 0 0,0-1 0 0 0,0 0 0 0 0,0 1-1 0 0,1 0 1 0 0,8 38 281 0 0,-6-26-288 0 0,0 0 0 0 0,2-1 36 0 0,5-4-36 0 0,4-5-12 0 0,-11-3 13 0 0,1-1 0 0 0,-1 1-1 0 0,0-1 1 0 0,1 0-1 0 0,-1-1 1 0 0,0 1 0 0 0,1 0-1 0 0,-1-1 1 0 0,0 0-1 0 0,0 0 1 0 0,0 0 0 0 0,5-4-1 0 0,-3 2 24 0 0,0-1-1 0 0,0 0 0 0 0,-1 0 1 0 0,1 0-1 0 0,6-11 0 0 0,-9 13 103 0 0,0-1 0 0 0,0 0-1 0 0,0 0 1 0 0,-1 0-1 0 0,1 0 1 0 0,-1 0 0 0 0,0-1-1 0 0,0 1 1 0 0,0-6-1 0 0,-1 9 36 0 0,0 0 0 0 0,-1 0-1 0 0,1-1 1 0 0,0 1 0 0 0,-1 0-1 0 0,1 0 1 0 0,-1-1-1 0 0,0 1 1 0 0,1 0 0 0 0,-1 0-1 0 0,0 0 1 0 0,0 0 0 0 0,0 0-1 0 0,0 0 1 0 0,0 0 0 0 0,0 0-1 0 0,0 1 1 0 0,0-1 0 0 0,0 0-1 0 0,0 0 1 0 0,0 1-1 0 0,-1-1 1 0 0,1 1 0 0 0,0-1-1 0 0,0 1 1 0 0,-1 0 0 0 0,1-1-1 0 0,0 1 1 0 0,0 0 0 0 0,-3 0-1 0 0,3-1-6 0 0,-1 2-20 0 0,0 1-166 0 0,0 0 0 0 0,-1-1 0 0 0,1 1 0 0 0,0 0 0 0 0,0 0 0 0 0,0 0 0 0 0,1 1 0 0 0,-1-1 0 0 0,0 0 0 0 0,1 1 0 0 0,0-1 0 0 0,-1 1 0 0 0,1-1 0 0 0,0 1 0 0 0,0-1 0 0 0,0 1 0 0 0,1 0 0 0 0,-2 5 0 0 0,1 0-112 0 0,0-4-22 0 0,0 1-1 0 0,1-1 1 0 0,-1 1-1 0 0,1-1 1 0 0,0 0 0 0 0,1 1-1 0 0,-1-1 1 0 0,1 1-1 0 0,0-1 1 0 0,0 0-1 0 0,0 1 1 0 0,0-1 0 0 0,1 0-1 0 0,0 0 1 0 0,0 0-1 0 0,0 0 1 0 0,0 0-1 0 0,0-1 1 0 0,1 1 0 0 0,0 0-1 0 0,0-1 1 0 0,6 5-1 0 0,-8-6 114 0 0,1-1 0 0 0,0 0 0 0 0,0 1 0 0 0,0-1 0 0 0,0 0 0 0 0,1 0 0 0 0,-1-1 0 0 0,0 1-1 0 0,0 0 1 0 0,0-1 0 0 0,1 1 0 0 0,-1-1 0 0 0,0 0 0 0 0,0 0 0 0 0,1 0 0 0 0,-1 0 0 0 0,0 0 0 0 0,1 0-1 0 0,-1-1 1 0 0,0 1 0 0 0,0-1 0 0 0,1 1 0 0 0,-1-1 0 0 0,0 0 0 0 0,0 0 0 0 0,0 0 0 0 0,0 0 0 0 0,0 0-1 0 0,0-1 1 0 0,2-1 0 0 0,4-4-149 0 0,0 1 0 0 0,-1-1-1 0 0,0-1 1 0 0,0 1 0 0 0,7-11-1 0 0,-9 10 214 0 0,0-1-1 0 0,0 1 0 0 0,-1-1 1 0 0,0 0-1 0 0,0 0 0 0 0,-1 0 1 0 0,-1 0-1 0 0,1-1 0 0 0,-1 1 1 0 0,-1-1-1 0 0,1-18 0 0 0,-2 7 37 0 0,-2 0-1 0 0,0 1 1 0 0,-1-1-1 0 0,-8-31 0 0 0,9 47 261 0 0,1 0 0 0 0,-1 1 0 0 0,0-1 0 0 0,0 0 0 0 0,-1 1 0 0 0,1-1 0 0 0,-6-5 4306 0 0,7 12-4560 0 0,-1 7-114 0 0,0 0 1 0 0,0 1-1 0 0,1-1 1 0 0,0 0-1 0 0,0 1 1 0 0,2 11-1 0 0,8 61-29 0 0,-5-48 45 0 0,3 7 10 0 0,1-1 0 0 0,3 1-1 0 0,20 52 1 0 0,-25-79-657 0 0,12 20-1 0 0,-3-7-1985 0 0,-7-12-3022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44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10223 0 0,'0'0'1104'0'0,"-5"16"-1104"0"0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48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901 0 455 0 0,'-8'0'247'0'0,"-1"1"872"0"0,0-1 1 0 0,1 1-1 0 0,-1 1 0 0 0,0 0 1 0 0,1 0-1 0 0,-15 6 0 0 0,-46 26-1058 0 0,10-3 420 0 0,34-19-179 0 0,-42 28 1 0 0,7-4 124 0 0,-56 25 633 0 0,-72 40 408 0 0,18 20-602 0 0,159-113-756 0 0,2 0 69 0 0,0 1-1 0 0,-15 16 0 0 0,22-23-97 0 0,1-1-14 0 0,-3 8-54 0 0,1-1-49 0 0,3-6-13 0 0,0-1-1 0 0,0 1 1 0 0,0-1-1 0 0,-1 0 0 0 0,2 1 1 0 0,-1-1-1 0 0,0 1 1 0 0,0-1-1 0 0,0 1 1 0 0,1-1-1 0 0,-1 1 0 0 0,1-1 1 0 0,-1 0-1 0 0,1 1 1 0 0,-1-1-1 0 0,1 0 1 0 0,0 0-1 0 0,0 1 0 0 0,1 0 1 0 0,19 19-3166 0 0,-19-19 1977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1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0,'0'0'11006'0'0,"2"2"-10678"0"0,9 4-26 0 0,0 0 0 0 0,14 5 1 0 0,55 13-3214 0 0,-58-18 1581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2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174 233 8839 0 0,'0'0'1786'0'0,"-1"-1"-856"0"0,-7-6-33 0 0,0 1-1 0 0,0 1 0 0 0,0 0 0 0 0,-1 0 0 0 0,0 0 0 0 0,-11-3 1 0 0,1 1-223 0 0,10 6-514 0 0,-1 4-128 0 0,6-1-132 0 0,1 0-1 0 0,0 0 1 0 0,0 1 0 0 0,0 0-1 0 0,0-1 1 0 0,0 1-1 0 0,1 0 1 0 0,-1 0 0 0 0,1 0-1 0 0,-1 0 1 0 0,1 1-1 0 0,0-1 1 0 0,1 1 0 0 0,-1-1-1 0 0,1 1 1 0 0,-2 5-1 0 0,-2 8-682 0 0,1 0 0 0 0,-3 23 0 0 0,6-33 663 0 0,-1 5-326 0 0,0-1 0 0 0,1 1 0 0 0,1 0-1 0 0,0-1 1 0 0,1 1 0 0 0,0 0 0 0 0,0-1 0 0 0,6 20-1 0 0,-7-29-41 0 0,3-2-156 0 0,-2 1 389 0 0,1 0 0 0 0,0-1-1 0 0,-1 1 1 0 0,1-1-1 0 0,0 1 1 0 0,0-1 0 0 0,0 0-1 0 0,-1 0 1 0 0,1 0-1 0 0,0 0 1 0 0,0 0 0 0 0,-1 0-1 0 0,1-1 1 0 0,0 1-1 0 0,0 0 1 0 0,-1-1 0 0 0,4-1-1 0 0,-2 0-6 0 0,1 0 0 0 0,0 0 0 0 0,-1 0 0 0 0,0-1 0 0 0,0 1 0 0 0,0-1 0 0 0,5-4 0 0 0,1-5 19 0 0,1-1 0 0 0,-2 0-1 0 0,9-16 1 0 0,0-5 130 0 0,20-62 0 0 0,-6 14 113 0 0,-24 66 61 0 0,-1 0 0 0 0,5-19 1 0 0,-10 30 305 0 0,0 1 0 0 0,0-1 0 0 0,-1 0 0 0 0,1 1 0 0 0,-1-1 0 0 0,0 0 0 0 0,0 0 0 0 0,-1 1 0 0 0,1-1 0 0 0,-1 0 0 0 0,0 1 0 0 0,-3-7 0 0 0,4 10-62 0 0,0 1 0 0 0,0-1 0 0 0,0 0 0 0 0,-1 1 1 0 0,1-1-1 0 0,0 0 0 0 0,-1 1 0 0 0,1-1 0 0 0,0 1 0 0 0,-1-1 0 0 0,1 1 0 0 0,-1-1 0 0 0,1 1 0 0 0,-1-1 0 0 0,1 1 1 0 0,-1-1-1 0 0,1 1 0 0 0,-1 0 0 0 0,1-1 0 0 0,-1 1 0 0 0,0 0 0 0 0,1-1 0 0 0,-1 1 0 0 0,0 0 0 0 0,0 0 0 0 0,0 0-104 0 0,0 0 0 0 0,1 0-1 0 0,-1 0 1 0 0,0 1-1 0 0,0-1 1 0 0,1 0-1 0 0,-1 1 1 0 0,0-1 0 0 0,1 1-1 0 0,-1-1 1 0 0,0 1-1 0 0,1-1 1 0 0,-1 1-1 0 0,1-1 1 0 0,-1 1-1 0 0,1 0 1 0 0,-2 0 0 0 0,0 3-68 0 0,-1 1 0 0 0,1-1 1 0 0,-1 0-1 0 0,1 1 0 0 0,-2 6 1 0 0,0 7-209 0 0,1 0 0 0 0,1 0 1 0 0,0 0-1 0 0,2 29 1 0 0,10 73 13 0 0,-6-93 52 0 0,10 41-1 0 0,-10-56-184 0 0,0 0 0 0 0,1 0 0 0 0,0 0-1 0 0,1-1 1 0 0,10 16 0 0 0,-15-24-103 0 0,1-1 0 0 0,-1 0-1 0 0,1 0 1 0 0,0 0 0 0 0,0 0-1 0 0,0-1 1 0 0,0 1 0 0 0,0 0-1 0 0,0-1 1 0 0,0 1 0 0 0,1-1-1 0 0,-1 0 1 0 0,0 0 0 0 0,1 0-1 0 0,-1 0 1 0 0,1 0 0 0 0,3 0-1 0 0,-4-1 142 0 0,0 0 0 0 0,0 0 0 0 0,0-1-1 0 0,0 1 1 0 0,0-1 0 0 0,0 0 0 0 0,0 1 0 0 0,0-1-1 0 0,0 0 1 0 0,-1 0 0 0 0,1 0 0 0 0,0 0-1 0 0,-1 0 1 0 0,1-1 0 0 0,0 1 0 0 0,-1 0-1 0 0,0-1 1 0 0,1 1 0 0 0,-1-1 0 0 0,0 0 0 0 0,0 1-1 0 0,0-1 1 0 0,0 0 0 0 0,0 0 0 0 0,0 1-1 0 0,0-1 1 0 0,-1 0 0 0 0,1 0 0 0 0,-1 0 0 0 0,1-2-1 0 0,1-7-985 0 0,0 0 1 0 0,0 0-1 0 0,-1-34 13456 0 0,13 53-12475 0 0,-7-3 75 0 0,2 0 5 0 0,0-1 1 0 0,0 0-1 0 0,1-1 0 0 0,-1 0 1 0 0,14 2-1 0 0,-12-5 10 0 0,-8-1 49 0 0,1-1 0 0 0,-1 1 0 0 0,1-1 0 0 0,-1 0-1 0 0,0 0 1 0 0,0 0 0 0 0,0 0 0 0 0,0 0 0 0 0,3-4 0 0 0,1-1-60 0 0,-1 0 1 0 0,10-13 0 0 0,-14 18 88 0 0,-1 0 1 0 0,1 0-1 0 0,0 0 1 0 0,-1 0-1 0 0,0-1 1 0 0,1 1-1 0 0,-1-1 1 0 0,0 1-1 0 0,0-1 1 0 0,0 1-1 0 0,-1-1 1 0 0,1 0-1 0 0,-1 1 0 0 0,1-6 1 0 0,-1 6 164 0 0,0 0 1 0 0,0 0-1 0 0,0 1 1 0 0,0-1-1 0 0,0 0 1 0 0,0 0-1 0 0,-1 1 0 0 0,1-1 1 0 0,-1 0-1 0 0,1 0 1 0 0,-1 1-1 0 0,0-1 1 0 0,1 0-1 0 0,-1 1 1 0 0,0-1-1 0 0,0 1 0 0 0,0-1 1 0 0,-1 1-1 0 0,1 0 1 0 0,0-1-1 0 0,0 1 1 0 0,-1 0-1 0 0,-1-2 1 0 0,1 3 597 0 0,0 0-414 0 0,0 0-265 0 0,-7 2 406 0 0,1 3-357 0 0,-1 4-122 0 0,7-5-72 0 0,-1 1 0 0 0,1 0 1 0 0,0 0-1 0 0,0 0 0 0 0,0 0 1 0 0,0 0-1 0 0,1 0 1 0 0,0 0-1 0 0,0 0 0 0 0,1 1 1 0 0,0-1-1 0 0,-1 0 0 0 0,2 0 1 0 0,-1 1-1 0 0,0-1 1 0 0,1 0-1 0 0,2 7 0 0 0,-1-3-123 0 0,1 0-1 0 0,0 0 1 0 0,1 0-1 0 0,-1-1 1 0 0,2 1-1 0 0,-1-1 1 0 0,1 0-1 0 0,10 13 1 0 0,-13-19-51 0 0,0 0 1 0 0,0-1-1 0 0,0 1 1 0 0,0 0-1 0 0,0-1 1 0 0,1 1-1 0 0,-1-1 1 0 0,3 2-1 0 0,0-1-759 0 0,7 4-4557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2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9127 0 0,'0'0'4091'0'0,"-2"1"-3494"0"0,-3 3-394 0 0,-1 0-1 0 0,1 1 0 0 0,0-1 1 0 0,0 1-1 0 0,0 1 0 0 0,1-1 1 0 0,0 1-1 0 0,0-1 0 0 0,0 1 1 0 0,1 0-1 0 0,-4 8 1 0 0,5-10-266 0 0,1 1 1 0 0,-1 0-1 0 0,0 0 1 0 0,1 0 0 0 0,0 0-1 0 0,1 1 1 0 0,-1-1 0 0 0,1 0-1 0 0,0 0 1 0 0,0 0 0 0 0,0 1-1 0 0,1-1 1 0 0,0 0 0 0 0,0 0-1 0 0,2 7 1 0 0,0-7-49 0 0,-1 1 1 0 0,1-1-1 0 0,0 0 1 0 0,1-1-1 0 0,-1 1 1 0 0,1 0-1 0 0,0-1 1 0 0,0 0-1 0 0,1 0 0 0 0,-1 0 1 0 0,1 0-1 0 0,0-1 1 0 0,-1 0-1 0 0,2 0 1 0 0,-1 0-1 0 0,0-1 1 0 0,1 1-1 0 0,-1-1 0 0 0,1-1 1 0 0,-1 1-1 0 0,1-1 1 0 0,12 1-1 0 0,-14-1 33 0 0,1-2-1 0 0,0 1 0 0 0,-1-1 0 0 0,1 1 1 0 0,0-1-1 0 0,-1 0 0 0 0,1-1 1 0 0,-1 1-1 0 0,5-3 0 0 0,38-21-4099 0 0,-34 16 839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0,'0'0'7810'0'0,"2"2"-7853"0"0,7 5-180 0 0,0 0 0 0 0,0-1 1 0 0,1 0-1 0 0,16 8 0 0 0,6 3-110 0 0,5 4 258 0 0,-14-9 30 0 0,23 17 0 0 0,19 16 32 0 0,34 26 15 0 0,-71-49-2 0 0,-12-10 0 0 0,22 22 0 0 0,-34-30 0 0 0,0 1 0 0 0,0 0 0 0 0,0 0 0 0 0,-1 0 0 0 0,1 0 0 0 0,-1 1 0 0 0,-1 0 0 0 0,1-1 0 0 0,2 8 0 0 0,-5-8-1 0 0,1 0-1 0 0,-1-1 1 0 0,1 1-1 0 0,-1-1 1 0 0,-1 1-1 0 0,1-1 1 0 0,-1 1-1 0 0,1 0 1 0 0,-1-1-1 0 0,-1 0 1 0 0,1 1-1 0 0,-1-1 1 0 0,1 0-1 0 0,-1 1 1 0 0,0-1-1 0 0,-1 0 1 0 0,1-1-1 0 0,-4 6 1 0 0,-6 5-52 0 0,1 1 1 0 0,-2-2 0 0 0,-16 15 0 0 0,-16 11-512 0 0,-8 4-163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3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5983 0 0,'0'0'5180'0'0,"1"2"-4824"0"0,14 34-35 0 0,25 50-498 0 0,-17-32 319 0 0,-18-45-76 0 0,-4-8 1256 0 0,6-12-374 0 0,-4 4-801 0 0,0 0 0 0 0,0 0 0 0 0,-1 0 0 0 0,0 0 0 0 0,2-15 0 0 0,3-13 57 0 0,-4 25-223 0 0,1-2 47 0 0,0-1-1 0 0,1 1 1 0 0,6-12-1 0 0,-9 20-127 0 0,1 0 0 0 0,-1 1 0 0 0,1-1 0 0 0,-1 1 0 0 0,1 0 0 0 0,0 0-1 0 0,1 0 1 0 0,-1 0 0 0 0,0 0 0 0 0,1 1 0 0 0,0-1 0 0 0,-1 1 0 0 0,6-2 0 0 0,-7 3-233 0 0,3-2 166 0 0,1 3-3617 0 0,4 2-370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0 228 4607 0 0,'0'0'11598'0'0,"0"2"-11269"0"0,1 21-889 0 0,0-1 0 0 0,2 0 0 0 0,6 30 0 0 0,-8-50 121 0 0,-1-2 288 0 0,0 0 0 0 0,0 1 0 0 0,0-1 0 0 0,0 0 0 0 0,0 1 0 0 0,0-1 0 0 0,0 1 0 0 0,0-1 0 0 0,0 0-1 0 0,0 1 1 0 0,0-1 0 0 0,0 1 0 0 0,0-1 0 0 0,1 0 0 0 0,-1 1 0 0 0,0-1 0 0 0,0 0 0 0 0,0 1 0 0 0,1-1 0 0 0,-1 0 0 0 0,0 1-1 0 0,0-1 1 0 0,1 0 0 0 0,-1 0 0 0 0,0 1 0 0 0,1-1 0 0 0,-1 0 0 0 0,0 0 0 0 0,1 0 0 0 0,-1 1 0 0 0,1-1 0 0 0,0 0 0 0 0,-1 0 73 0 0,1 0 0 0 0,0-1 0 0 0,0 1 0 0 0,0 0 1 0 0,-1-1-1 0 0,1 1 0 0 0,0 0 0 0 0,0-1 0 0 0,-1 1 1 0 0,1-1-1 0 0,0 1 0 0 0,-1-1 0 0 0,1 0 1 0 0,0 0-1 0 0,2-3 27 0 0,1 1 0 0 0,-1-1 0 0 0,-1 0 1 0 0,5-8-1 0 0,13-50 616 0 0,-17 53 4075 0 0,-2 11-4555 0 0,-1 0-1 0 0,1 0 1 0 0,0 1-1 0 0,-1-1 1 0 0,1 0-1 0 0,0 0 1 0 0,1 0 0 0 0,0 2-1 0 0,5 8 76 0 0,12 48-66 0 0,-3 1-1 0 0,18 123 0 0 0,-34-182-93 0 0,10 91-23 0 0,-9-81-15 0 0,-1-1-1 0 0,0 1 1 0 0,-1 0 0 0 0,-1 0-1 0 0,-5 20 1 0 0,4-23-29 0 0,3-9 77 0 0,-1 1-1 0 0,1-1 0 0 0,0 1 0 0 0,0-1 0 0 0,-1 1 1 0 0,1-1-1 0 0,0 1 0 0 0,-1-1 0 0 0,1 1 1 0 0,-1-1-1 0 0,1 0 0 0 0,0 1 0 0 0,-1-1 1 0 0,1 0-1 0 0,-1 0 0 0 0,1 1 0 0 0,-1-1 1 0 0,1 0-1 0 0,-1 0 0 0 0,1 1 0 0 0,-1-1 1 0 0,1 0-1 0 0,-1 0 0 0 0,0 0 0 0 0,1 0 0 0 0,-1 0 1 0 0,1 0-1 0 0,-1 0 0 0 0,1 0 0 0 0,-1 0 1 0 0,1 0-1 0 0,-1 0 0 0 0,1 0 0 0 0,-1-1 1 0 0,0 1-1 0 0,1 0 0 0 0,-1 0 0 0 0,1 0 1 0 0,-1-1-1 0 0,1 1 0 0 0,-3-2 86 0 0,1 1 0 0 0,0 0 0 0 0,0-1-1 0 0,0 1 1 0 0,0-1 0 0 0,-3-3 0 0 0,1-1 28 0 0,-1 0 0 0 0,2 0 0 0 0,-1 0 0 0 0,1-1 0 0 0,0 1 1 0 0,0-1-1 0 0,-3-13 0 0 0,1-1-141 0 0,-3-30 0 0 0,6 39-8 0 0,-3-32-250 0 0,0-71 0 0 0,6 103 77 0 0,-1 0-1 0 0,2 0 0 0 0,0 0 1 0 0,0 0-1 0 0,1 0 0 0 0,0 0 0 0 0,1 1 1 0 0,1-1-1 0 0,-1 1 0 0 0,13-20 1 0 0,-16 30 176 0 0,0 0 0 0 0,0 0 1 0 0,-1 0-1 0 0,1 0 0 0 0,0 1 1 0 0,0-1-1 0 0,0 0 0 0 0,0 0 1 0 0,0 1-1 0 0,0-1 0 0 0,0 1 1 0 0,0-1-1 0 0,0 1 0 0 0,0-1 1 0 0,2 1-1 0 0,-1-1-57 0 0,9 1-1 0 0,1 3 25 0 0,-8-2 48 0 0,-1 0 21 0 0,1 0 1 0 0,-1 0 0 0 0,0 0-1 0 0,0 1 1 0 0,1-1 0 0 0,-1 1 0 0 0,0 0-1 0 0,-1 0 1 0 0,1 0 0 0 0,0 0-1 0 0,0 0 1 0 0,2 3 0 0 0,6 6 52 0 0,-2-5-43 0 0,0 1-1 0 0,-1 0 1 0 0,14 16 0 0 0,-9-6 129 0 0,18 31 1 0 0,-26-39-115 0 0,-4-7-212 0 0,-8-6-2763 0 0,2 0 2677 0 0,0 0-1 0 0,0 0 1 0 0,1-1-1 0 0,-1 0 0 0 0,1 0 1 0 0,0 0-1 0 0,0 0 1 0 0,-5-11-1 0 0,-3-7-125 0 0,-10-27 0 0 0,18 40 413 0 0,2 6 405 0 0,1 0 0 0 0,-1 0 0 0 0,1-1-1 0 0,0 1 1 0 0,0 0 0 0 0,1 0 0 0 0,-1-9 1853 0 0,3 9-1954 0 0,-2 4-312 0 0,0 0-1 0 0,0 0 1 0 0,0-1 0 0 0,0 1 0 0 0,0 0 0 0 0,0 0 0 0 0,0-1-1 0 0,0 1 1 0 0,0 0 0 0 0,0 0 0 0 0,0 0 0 0 0,0-1 0 0 0,0 1 0 0 0,0 0-1 0 0,1 0 1 0 0,-1 0 0 0 0,0 0 0 0 0,0-1 0 0 0,0 1 0 0 0,0 0 0 0 0,0 0-1 0 0,1 0 1 0 0,-1 0 0 0 0,0-1 0 0 0,0 1 0 0 0,0 0 0 0 0,0 0-1 0 0,1 0 1 0 0,-1 0 0 0 0,0 0 0 0 0,0 0 0 0 0,0 0 0 0 0,1 0 0 0 0,-1 0-1 0 0,0 0 1 0 0,4-1 27 0 0,-1 0 0 0 0,0 0 0 0 0,1 0 0 0 0,-1 1 0 0 0,1 0 0 0 0,-1 0 0 0 0,1 0 0 0 0,-1 0 0 0 0,5 1 1 0 0,3 2 75 0 0,0 1 1 0 0,-1 0 0 0 0,20 10 0 0 0,-20-8 186 0 0,-16-4 276 0 0,5-2-613 0 0,-1 0-76 0 0,-13-8-468 0 0,14 8 513 0 0,-1-12-178 0 0,2 3 210 0 0,3 0-26 0 0,-1 5 35 0 0,-1 1 10 0 0,0 1 0 0 0,0 0 0 0 0,1 0 0 0 0,-1 0 0 0 0,1 1 0 0 0,0-1 0 0 0,0 0 0 0 0,-1 0 0 0 0,3-1 0 0 0,15-7-52 0 0,5 1-62 0 0,-20 8-95 0 0,-1 0 0 0 0,1-1 0 0 0,-1 1 0 0 0,1 0 0 0 0,3-3 0 0 0,-5 1 129 0 0,1 0-1 0 0,-1 0 0 0 0,1 1 1 0 0,-1-2-1 0 0,0 1 0 0 0,0 0 1 0 0,0 0-1 0 0,-1-1 0 0 0,1 1 1 0 0,-1-1-1 0 0,2-6 0 0 0,0 1-52 0 0,1-8 16 0 0,0 1-1 0 0,-1-1 1 0 0,-1 0 0 0 0,0 1-1 0 0,-2-33 1 0 0,0 38 6113 0 0,6 23-5716 0 0,21 52-444 0 0,-14-32 160 0 0,22 40 0 0 0,-16-36-61 0 0,-16-32-1948 0 0,-7-17-11 0 0,-11-19 1358 0 0,-2 8-3371 0 0,-20-23 1 0 0,24 33 3369 0 0,0 0 0 0 0,-27-20 12637 0 0,43 33-12013 0 0,0 1 0 0 0,0-1 0 0 0,0 1 1 0 0,-1 0-1 0 0,1 0 0 0 0,0 0 1 0 0,5 1-1 0 0,3 0-42 0 0,53 2-160 0 0,-42-1 189 0 0,0-1 0 0 0,33-3 0 0 0,-44-2-336 0 0,-10 3 78 0 0,0 1 0 0 0,0-1 1 0 0,0 1-1 0 0,0-1 0 0 0,-1 1 1 0 0,1 0-1 0 0,0-1 0 0 0,0 1 0 0 0,0 0 1 0 0,0 0-1 0 0,0 0 0 0 0,0 0 0 0 0,1 0 1 0 0,0 2 376 0 0,0 1 0 0 0,0 0 0 0 0,0-1 0 0 0,-1 1 0 0 0,0 0 0 0 0,1 0 0 0 0,-1 0 0 0 0,0 0-1 0 0,1 7 1 0 0,-1-6 26 0 0,15 58 2611 0 0,-16-60-2508 0 0,1 0-96 0 0,1 6-80 0 0,-2-6-222 0 0,4-17-996 0 0,-2-2 1273 0 0,0-1-1 0 0,-2 1 1 0 0,-2-31-1 0 0,0 0 231 0 0,6 38 2798 0 0,-1 11-3087 0 0,1 1 0 0 0,-1 0 1 0 0,1 0-1 0 0,-1 0 1 0 0,0 0-1 0 0,0 1 1 0 0,0 0-1 0 0,-1-1 0 0 0,6 7 1 0 0,1 1 35 0 0,11 8-30 0 0,-18-15-41 0 0,1 0 0 0 0,0-1 0 0 0,0 1 0 0 0,0-1 1 0 0,0 0-1 0 0,1 0 0 0 0,-1 0 0 0 0,0-1 0 0 0,1 1 0 0 0,-1-1 0 0 0,1 0 0 0 0,0 0 0 0 0,-1 0 0 0 0,1 0 0 0 0,0-1 0 0 0,0 1 0 0 0,0-1 0 0 0,-1 0 0 0 0,1 0 0 0 0,0 0 0 0 0,0-1 0 0 0,3 0 0 0 0,20-9-286 0 0,-12 3-130 0 0,-13 7 510 0 0,8 7 273 0 0,-5-1-223 0 0,-1 0 0 0 0,0 0 1 0 0,0 0-1 0 0,-1 1 0 0 0,1-1 0 0 0,3 13 1 0 0,5 10-3920 0 0,-5-15-456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5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11975 0 0,'-4'1'314'0'0,"1"1"0"0"0,-1-1 0 0 0,0 1 0 0 0,1-1 0 0 0,0 1 0 0 0,-1 0 0 0 0,1 0 0 0 0,0 1 0 0 0,-6 6 5276 0 0,23-4-5338 0 0,79 33-463 0 0,-20-8-142 0 0,-5-7-5345 0 0,-27-12-492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6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31 185 919 0 0,'1'2'67'0'0,"14"38"755"0"0,-11-32 576 0 0,0 1 1 0 0,8 11-1 0 0,-10-18-1362 0 0,0 1-1 0 0,1-1 0 0 0,-1 1 0 0 0,0-1 1 0 0,1 0-1 0 0,-1 0 0 0 0,1 0 0 0 0,0 0 0 0 0,0-1 1 0 0,-1 1-1 0 0,1-1 0 0 0,0 1 0 0 0,1-1 1 0 0,-1 0-1 0 0,0 0 0 0 0,0-1 0 0 0,0 1 0 0 0,4 0 1 0 0,-4-1-38 0 0,-1 0 0 0 0,1 0 0 0 0,0 0 1 0 0,-1 0-1 0 0,1-1 0 0 0,-1 1 0 0 0,1-1 0 0 0,-1 0 1 0 0,1 1-1 0 0,-1-1 0 0 0,1 0 0 0 0,-1-1 0 0 0,0 1 1 0 0,0 0-1 0 0,1 0 0 0 0,-1-1 0 0 0,0 0 0 0 0,0 1 1 0 0,0-1-1 0 0,-1 0 0 0 0,1 0 0 0 0,2-3 0 0 0,3-9-45 0 0,1 0 0 0 0,-2-1 0 0 0,0 0 0 0 0,-1 0 0 0 0,-1-1-1 0 0,0 1 1 0 0,3-28 0 0 0,-6 37-90 0 0,-1 1 0 0 0,0-1 0 0 0,0 1 0 0 0,0-1 0 0 0,0 0 1 0 0,-1 1-1 0 0,0-1 0 0 0,0 1 0 0 0,0 0 0 0 0,-1-1 0 0 0,0 1 0 0 0,0 0 0 0 0,0 0 0 0 0,-4-6 0 0 0,4 8 202 0 0,0 0-1 0 0,0 1 1 0 0,-1-1-1 0 0,1 1 0 0 0,-1 0 1 0 0,1-1-1 0 0,-1 1 1 0 0,0 0-1 0 0,0 1 1 0 0,0-1-1 0 0,0 0 1 0 0,0 1-1 0 0,0 0 1 0 0,0-1-1 0 0,0 1 0 0 0,-1 0 1 0 0,1 1-1 0 0,-1-1 1 0 0,1 1-1 0 0,0-1 1 0 0,-1 1-1 0 0,1 0 1 0 0,-1 1-1 0 0,-3-1 0 0 0,2 1 194 0 0,-1 0 0 0 0,0 0-1 0 0,1 0 1 0 0,-1 1-1 0 0,1 0 1 0 0,-1 0-1 0 0,1 1 1 0 0,0-1 0 0 0,0 1-1 0 0,0 0 1 0 0,0 0-1 0 0,0 1 1 0 0,1-1-1 0 0,0 1 1 0 0,0 0 0 0 0,0 0-1 0 0,0 1 1 0 0,0-1-1 0 0,1 1 1 0 0,0 0 0 0 0,0 0-1 0 0,0 0 1 0 0,0 0-1 0 0,1 0 1 0 0,0 1-1 0 0,-2 8 1 0 0,0-2-165 0 0,1 0 1 0 0,1 0-1 0 0,0 0 1 0 0,1 0-1 0 0,0 1 1 0 0,1-1-1 0 0,0 0 0 0 0,1 1 1 0 0,0-1-1 0 0,1 0 1 0 0,0 0-1 0 0,5 13 1 0 0,-2-10-83 0 0,0-1 0 0 0,1 0 1 0 0,1 0-1 0 0,1-1 1 0 0,0 0-1 0 0,11 15 1 0 0,-14-22-78 0 0,1 1 1 0 0,0-1 0 0 0,0-1 0 0 0,0 1 0 0 0,0-1 0 0 0,1 0 0 0 0,0-1 0 0 0,0 0-1 0 0,0 0 1 0 0,1 0 0 0 0,-1-1 0 0 0,16 5 0 0 0,-20-8-80 0 0,0 1 0 0 0,0-1 0 0 0,-1 0-1 0 0,1 0 1 0 0,0 0 0 0 0,0-1 0 0 0,0 1 0 0 0,0-1 0 0 0,-1 0-1 0 0,1 1 1 0 0,0-1 0 0 0,0 0 0 0 0,-1-1 0 0 0,4-1 0 0 0,7-5-733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11143 0 0,'0'0'5352'0'0,"2"2"-5112"0"0,6 8-315 0 0,17 16-1 0 0,-3-3 3 0 0,38 33-76 0 0,-40-39 202 0 0,27 30 1 0 0,-39-38-44 0 0,1-2-22 0 0,-7-5-78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8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0 455 0 0,'0'0'20276'0'0,"-1"2"-19941"0"0,-14 41-675 0 0,-3-1 0 0 0,-1-1 1 0 0,-2-1-1 0 0,-37 55 0 0 0,24-42-5041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4:59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1375 0 0,'-1'2'10355'0'0,"-14"15"-5662"0"0,6-7-3918 0 0,1 0 1 0 0,0 0-1 0 0,-11 20 1 0 0,-23 64-169 0 0,9-18-552 0 0,-30 83 12 0 0,40-97-1484 0 0,23-61 1238 0 0,0 0 1 0 0,0-1 0 0 0,-1 1 0 0 0,1 0 0 0 0,0-1 0 0 0,0 1 0 0 0,0 0 0 0 0,0-1 0 0 0,0 1 0 0 0,0 0-1 0 0,0-1 1 0 0,0 1 0 0 0,0 0 0 0 0,1-1 0 0 0,-1 1 0 0 0,0 0 0 0 0,0-1 0 0 0,1 2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0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91 6911 0 0,'0'0'6627'0'0,"-1"2"-5762"0"0,-4 13-416 0 0,1 0-1 0 0,1 0 0 0 0,0 0 1 0 0,-1 22-1 0 0,2 65-605 0 0,2-73 306 0 0,3 153 7 0 0,-3-180-251 0 0,7-40-3093 0 0,-2 1 2596 0 0,1-65 0 0 0,-4 41 585 0 0,15-137 7 0 0,-16 188 73 0 0,1 0-1 0 0,0 0 0 0 0,1 1 0 0 0,8-19 1 0 0,-11 27 629 0 0,3 2-566 0 0,1 1-70 0 0,0 0-1 0 0,-1 0 0 0 0,1 1 0 0 0,0-1 1 0 0,-1 1-1 0 0,1 0 0 0 0,-1 0 0 0 0,0 1 1 0 0,0-1-1 0 0,0 0 0 0 0,0 1 0 0 0,-1 0 1 0 0,0 0-1 0 0,0 0 0 0 0,3 6 0 0 0,2 8 238 0 0,0 0 0 0 0,4 25 0 0 0,-11-43-298 0 0,16 79 597 0 0,-18-56-299 0 0,2-21-214 0 0,-1 0-1 0 0,1-2-112 0 0,0 0 1 0 0,0 1-1 0 0,0-1 0 0 0,0 1 0 0 0,0-1 0 0 0,-1 0 1 0 0,1 1-1 0 0,0-1 0 0 0,0 0 0 0 0,0 1 0 0 0,-1-1 1 0 0,1 0-1 0 0,0 1 0 0 0,0-1 0 0 0,-1 0 0 0 0,1 1 0 0 0,0-1 1 0 0,0 0-1 0 0,-1 0 0 0 0,1 1 0 0 0,0-1 0 0 0,-1 0 1 0 0,1 0-1 0 0,0 0 0 0 0,-1 1 0 0 0,1-1 0 0 0,-1 0 1 0 0,1 0-1 0 0,0 0 0 0 0,-1 0 0 0 0,1 0 0 0 0,-1 0 0 0 0,1 0 1 0 0,0 0-1 0 0,-1 0 0 0 0,1 0 0 0 0,0 0 0 0 0,-1 0 1 0 0,1 0-1 0 0,-1 0 0 0 0,1 0 0 0 0,0 0 0 0 0,-1-1 1 0 0,1 1-1 0 0,0 0 0 0 0,-1 0 0 0 0,1 0 0 0 0,0-1 0 0 0,-1 1 1 0 0,1 0-1 0 0,0 0 0 0 0,-1-1 0 0 0,1 1 0 0 0,0 0 1 0 0,0-1-1 0 0,-1 1 0 0 0,1 0 0 0 0,0-1 0 0 0,0 1 1 0 0,0 0-1 0 0,-1-1 0 0 0,1 1 0 0 0,0-1 0 0 0,-3-4-104 0 0,1 0 0 0 0,0 0 1 0 0,0 0-1 0 0,0 0 0 0 0,0-1 0 0 0,1 1 0 0 0,0 0 0 0 0,0-1 0 0 0,0 1 0 0 0,1-1 0 0 0,0-10 0 0 0,1 6-123 0 0,0 1 1 0 0,0 0-1 0 0,1-1 0 0 0,0 1 0 0 0,1 0 0 0 0,3-9 1 0 0,-4 15 30 0 0,-2 2 206 0 0,0 1-1 0 0,0-1 0 0 0,0 1 1 0 0,0-1-1 0 0,1 1 1 0 0,-1-1-1 0 0,0 1 1 0 0,0 0-1 0 0,1-1 0 0 0,-1 1 1 0 0,0 0-1 0 0,0-1 1 0 0,1 1-1 0 0,-1 0 1 0 0,0-1-1 0 0,1 1 0 0 0,-1 0 1 0 0,1 0-1 0 0,-1-1 1 0 0,0 1-1 0 0,1 0 1 0 0,13-3 38 0 0,-10 5 20 0 0,-4-1-22 0 0,3 0 43 0 0,-1 0-1 0 0,0 0 1 0 0,0 0-1 0 0,0 1 0 0 0,0-1 1 0 0,-1 1-1 0 0,1-1 1 0 0,0 1-1 0 0,-1 0 1 0 0,1 0-1 0 0,-1 0 0 0 0,2 2 1 0 0,12 25 479 0 0,-14-26-486 0 0,30 69 926 0 0,-30-70-905 0 0,0 7 112 0 0,3-13 121 0 0,2-15-94 0 0,-2 1-110 0 0,0 0 0 0 0,1 1 0 0 0,1-1 0 0 0,0 1 0 0 0,15-27 0 0 0,-17 38-185 0 0,-1 1 0 0 0,1 0-1 0 0,0 0 1 0 0,0 0 0 0 0,1 0 0 0 0,-1 1 0 0 0,1 0-1 0 0,8-6 1 0 0,-8 7-220 0 0,-1 1-1 0 0,0 0 1 0 0,0 0 0 0 0,1 1-1 0 0,-1-1 1 0 0,1 1-1 0 0,-1 0 1 0 0,1 0 0 0 0,-1 1-1 0 0,1-1 1 0 0,0 1-1 0 0,-1 0 1 0 0,6 0 0 0 0,7 3-4141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 8375 0 0,'0'0'11694'0'0,"-1"1"-11376"0"0,-3 2-282 0 0,1 0 0 0 0,1 0 0 0 0,-1 1-1 0 0,0-1 1 0 0,1 1 0 0 0,-1-1 0 0 0,1 1 0 0 0,0 0 0 0 0,0 0-1 0 0,1 0 1 0 0,-1 0 0 0 0,-1 7 0 0 0,1-2-175 0 0,0 0 0 0 0,1 1 1 0 0,-1-1-1 0 0,1 19 0 0 0,2-23 15 0 0,0-1 0 0 0,0 0-1 0 0,0 0 1 0 0,0 0 0 0 0,0 0-1 0 0,1 0 1 0 0,0 0 0 0 0,0 0-1 0 0,0-1 1 0 0,0 1 0 0 0,1-1-1 0 0,-1 1 1 0 0,1-1 0 0 0,0 0 0 0 0,0 0-1 0 0,5 4 1 0 0,-6-6 3 0 0,0 1 0 0 0,0-1 0 0 0,1 0 0 0 0,-1 0 0 0 0,0 0 0 0 0,0 0 0 0 0,0-1 0 0 0,1 1 0 0 0,-1-1 0 0 0,0 1 0 0 0,1-1 0 0 0,-1 0 0 0 0,0 0 0 0 0,1 0 0 0 0,-1 0 0 0 0,0 0 0 0 0,1 0 0 0 0,-1-1 0 0 0,0 1 0 0 0,3-2 0 0 0,2 0-106 0 0,-1 0 0 0 0,1-1 1 0 0,-1 0-1 0 0,0 0 0 0 0,7-4 1 0 0,-2-2 107 0 0,0 0 0 0 0,0-1 0 0 0,-1 0 0 0 0,-1-1 0 0 0,1 0 0 0 0,-2 0 0 0 0,1-1 0 0 0,-2 0 0 0 0,12-25 1612 0 0,-18 35-1413 0 0,0-5-13 0 0,-1 6 173 0 0,-18-21 915 0 0,14 17-1157 0 0,2 3-46 0 0,-3-4 1686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2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23 919 0 0,'0'0'3454'0'0,"-2"0"-4228"0"0,-3-4 1483 0 0,-1 1-1 0 0,0 0 0 0 0,1 1 0 0 0,-1-1 0 0 0,0 1 1 0 0,-10-2-1 0 0,14 4-348 0 0,-9-2 17 0 0,2 2-608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2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5063 0 0,'0'0'7888'0'0,"-3"-4"-7531"0"0,3 4-319 0 0,0 0-1 0 0,0 0 1 0 0,0 0-1 0 0,0 0 1 0 0,0 0-1 0 0,0 0 1 0 0,0 0-1 0 0,-1 0 1 0 0,1 0 0 0 0,0 0-1 0 0,0 0 1 0 0,0 0-1 0 0,0 0 1 0 0,0-1-1 0 0,0 1 1 0 0,0 0-1 0 0,0 0 1 0 0,0 0-1 0 0,0 0 1 0 0,0 0-1 0 0,0 0 1 0 0,0 0-1 0 0,0 0 1 0 0,0 0-1 0 0,0 0 1 0 0,0 0 0 0 0,-1 0-1 0 0,1 0 1 0 0,0 0-1 0 0,0 0 1 0 0,0 0-1 0 0,0 0 1 0 0,0 0-1 0 0,0 0 1 0 0,0 0-1 0 0,0 0 1 0 0,0 0-1 0 0,0 0 1 0 0,0 0-1 0 0,0 0 1 0 0,-1 0-1 0 0,1 0 1 0 0,0 0 0 0 0,0 0-1 0 0,0 0 1 0 0,0 0-1 0 0,0 0 1 0 0,0 0-1 0 0,0 0 1 0 0,0 0-1 0 0,0 1 1 0 0,0-1-1 0 0,0 0 1 0 0,0 0-1 0 0,0 0 1 0 0,0 0-1 0 0,0 0 1 0 0,0 0-1 0 0,0 0 1 0 0,0 0 0 0 0,0 0-1 0 0,0 0 1 0 0,0 0-1 0 0,0 0 1 0 0,0 0-1 0 0,0 0 1 0 0,0 1-1 0 0,0-1 1 0 0,0 0-1 0 0,-2 239-1134 0 0,3-219 1106 0 0,9 355 247 0 0,-6-236-124 0 0,0 76 64 0 0,-7-21-72 0 0,-5-53 578 0 0,6-127-404 0 0,1 0 0 0 0,1 16 0 0 0,0-6-130 0 0,-1 15-134 0 0,2 44 12 0 0,-1-74-35 0 0,0-3 0 0 0,1-1-1 0 0,0 1 1 0 0,0 0 0 0 0,0-1-1 0 0,3 9 3318 0 0,-4-12-3261 0 0,0 5-66 0 0,0-5-61 0 0,0-1 46 0 0,1 1 0 0 0,-1-1-1 0 0,0 0 1 0 0,1 0 0 0 0,-1 0-1 0 0,1 0 1 0 0,-1 0-1 0 0,1 0 1 0 0,-1 0 0 0 0,1 0-1 0 0,0 0 1 0 0,-1 0 0 0 0,1 0-1 0 0,0 0 1 0 0,0 0 0 0 0,1 0-1 0 0,19 15-39 0 0,-5-3 8 0 0,-6-4 46 0 0,1 0 0 0 0,0-1 0 0 0,0 0 0 0 0,1-1 0 0 0,0 0 0 0 0,22 9 0 0 0,-5-5 0 0 0,57 14 0 0 0,153 13 316 0 0,2-21 205 0 0,-175-13-382 0 0,621 26 236 0 0,-318-17-186 0 0,-95-11 135 0 0,-106-3-52 0 0,-104 2-168 0 0,350 7 456 0 0,-176-4-416 0 0,-81 3-95 0 0,-85-3-34 0 0,22 3-11 0 0,48 1 123 0 0,-80-6-23 0 0,-60-2-99 0 0,-6-1-2315 0 0,-12-4 916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2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0 9847 0 0,'0'0'9918'0'0,"-2"1"-9464"0"0,-5 2-26 0 0,5-2-33 0 0,-9 5 290 0 0,6-3-644 0 0,0 0 0 0 0,0 1 0 0 0,1-1 0 0 0,-1 1 0 0 0,1 0 0 0 0,0 0 0 0 0,0 0 0 0 0,0 0 0 0 0,-4 8 0 0 0,4-5-155 0 0,0 1 1 0 0,1 0 0 0 0,-1-1-1 0 0,2 1 1 0 0,-1 0 0 0 0,-1 10-1 0 0,2-9-90 0 0,1 0-1 0 0,0 0 0 0 0,0 0 1 0 0,1 11-1 0 0,0-16 27 0 0,1 1-1 0 0,-1-1 1 0 0,1 0-1 0 0,0 0 1 0 0,0 0-1 0 0,1 1 1 0 0,-1-1-1 0 0,1-1 1 0 0,0 1-1 0 0,4 6 1 0 0,-5-8 86 0 0,1 0 0 0 0,0-1 0 0 0,-1 1 0 0 0,1-1 0 0 0,0 0 0 0 0,0 0 1 0 0,0 0-1 0 0,0 1 0 0 0,0-2 0 0 0,0 1 0 0 0,0 0 0 0 0,0 0 0 0 0,0-1 1 0 0,0 1-1 0 0,1-1 0 0 0,-1 0 0 0 0,3 1 0 0 0,0-1 26 0 0,0 0 0 0 0,-1 0 0 0 0,1-1 0 0 0,0 1 1 0 0,0-1-1 0 0,-1 0 0 0 0,1 0 0 0 0,-1-1 0 0 0,1 1 0 0 0,-1-1 0 0 0,0 0 0 0 0,1 0 0 0 0,-1-1 0 0 0,0 1 0 0 0,5-5 0 0 0,1-3-102 0 0,0 0 0 0 0,0 0 0 0 0,14-21-1 0 0,-10 12 127 0 0,-10 13 17 0 0,-2 3 25 0 0,0 1 1 0 0,-1-1-1 0 0,1 1 0 0 0,0 0 1 0 0,0 0-1 0 0,0 0 0 0 0,1 0 1 0 0,-1 1-1 0 0,5-4 5356 0 0,-7 4-5347 0 0,0 1 0 0 0,0 0 0 0 0,-1 0-1 0 0,1 0 1 0 0,0-1 0 0 0,0 1 0 0 0,-1 0 0 0 0,1 0-1 0 0,0 0 1 0 0,-1 0 0 0 0,1-1 0 0 0,0 1-1 0 0,0 0 1 0 0,-1 0 0 0 0,1 0 0 0 0,0 0 0 0 0,-1 0-1 0 0,1 0 1 0 0,0 0 0 0 0,-1 0 0 0 0,1 0 0 0 0,0 0-1 0 0,-1 0 1 0 0,1 0 0 0 0,0 0 0 0 0,-1 0 0 0 0,1 0-1 0 0,-1 1 1 0 0,-10 1 211 0 0,10-2-211 0 0,-1 1-21 0 0,0 0 0 0 0,-1-1 0 0 0,1 2 0 0 0,0-1 0 0 0,0 0 0 0 0,-1 0 0 0 0,1 1 0 0 0,0-1 0 0 0,1 1 0 0 0,-1-1 0 0 0,0 1 0 0 0,0 0 0 0 0,1 0 0 0 0,-1 0 0 0 0,1 0 0 0 0,-3 4 0 0 0,1-1-24 0 0,1 0-47 0 0,0 0-1 0 0,1 0 1 0 0,-1 0-1 0 0,1 0 0 0 0,1 0 1 0 0,-1 0-1 0 0,1 0 1 0 0,-1 7-1 0 0,1-8-49 0 0,1 1 0 0 0,-1 0 0 0 0,1-1 0 0 0,0 1 0 0 0,0 0 0 0 0,0-1 0 0 0,1 1 0 0 0,-1-1 0 0 0,1 0-1 0 0,0 1 1 0 0,3 3 0 0 0,-4-6 18 0 0,1 0 0 0 0,0 0 0 0 0,-1 0 0 0 0,1 0 0 0 0,0 0 0 0 0,0 0 0 0 0,0 0 0 0 0,0 0 0 0 0,1-1 0 0 0,-1 1 0 0 0,0-1 0 0 0,1 0 0 0 0,-1 0 0 0 0,1 0 0 0 0,-1 0 0 0 0,1 0 0 0 0,-1 0 0 0 0,1-1 0 0 0,0 1 0 0 0,3 0 0 0 0,3-1-471 0 0,-1-1 1 0 0,0 0-1 0 0,1 0 0 0 0,16-4 0 0 0,-4-2-4137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3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2 14135 0 0,'0'0'1283'0'0,"-12"-1"670"0"0,4 1-1019 0 0,6 0-58 0 0,1 0-278 0 0,-10 3 266 0 0,8-2-782 0 0,0 0 0 0 0,0 0 0 0 0,0 0 1 0 0,0 0-1 0 0,0 1 0 0 0,0-1 0 0 0,0 1 0 0 0,0 0 0 0 0,1-1 0 0 0,-1 1 1 0 0,1 0-1 0 0,-1 1 0 0 0,1-1 0 0 0,-2 3 0 0 0,1-2-157 0 0,0 1 1 0 0,1-1-1 0 0,0 1 0 0 0,0-1 0 0 0,0 1 1 0 0,0 0-1 0 0,1 0 0 0 0,-1-1 0 0 0,1 1 1 0 0,0 0-1 0 0,0 0 0 0 0,0 1 0 0 0,1-1 1 0 0,-1 0-1 0 0,1 8 0 0 0,1-11-3 0 0,-1 0 0 0 0,1 0 0 0 0,-1 0 0 0 0,1 0 0 0 0,-1 0 0 0 0,1-1 0 0 0,-1 1 0 0 0,1 0 0 0 0,0 0 0 0 0,0 0 0 0 0,-1-1 0 0 0,1 1 0 0 0,0 0 0 0 0,0-1 0 0 0,0 1 0 0 0,0 0 0 0 0,1 0 0 0 0,16 8-846 0 0,-2-6 232 0 0,13-8 19 0 0,-24 4 588 0 0,5 3 26 0 0,-9-1 70 0 0,0 0 0 0 0,1 0 1 0 0,-1 0-1 0 0,0 0 0 0 0,0 0 0 0 0,0 0 1 0 0,0 1-1 0 0,0-1 0 0 0,0 0 0 0 0,0 0 1 0 0,0 1-1 0 0,-1-1 0 0 0,1 1 0 0 0,0-1 1 0 0,-1 1-1 0 0,1-1 0 0 0,-1 1 0 0 0,0-1 1 0 0,1 1-1 0 0,-1 2 0 0 0,1 6 177 0 0,0-1 0 0 0,-2 13 0 0 0,1-9 241 0 0,0-11-210 0 0,14-1-1764 0 0,23-3 1043 0 0,-26 1 451 0 0,0 0 1 0 0,22 2-1 0 0,-21 0 29 0 0,0 3-21 0 0,-10-3 52 0 0,0-1-1 0 0,0 1 1 0 0,0 0 0 0 0,0-1-1 0 0,0 1 1 0 0,-1 0 0 0 0,1 0-1 0 0,0 0 1 0 0,-1 1 0 0 0,1-1 0 0 0,-1 0-1 0 0,1 1 1 0 0,1 1 0 0 0,0 1 13 0 0,-1-2 66 0 0,-2-2-55 0 0,1 1 0 0 0,0-1-1 0 0,-1 1 1 0 0,1 0 0 0 0,-1 0 0 0 0,1-1 0 0 0,0 1-1 0 0,-1 0 1 0 0,0 0 0 0 0,1 0 0 0 0,-1-1 0 0 0,0 1-1 0 0,1 0 1 0 0,-1 0 0 0 0,0 0 0 0 0,0 0 0 0 0,0 1-1 0 0,4 16-666 0 0,-5-5-605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55 13847 0 0,'0'0'1254'0'0,"-6"-7"-1004"0"0,3 3 110 0 0,-1 0 0 0 0,0 0 0 0 0,0 0-1 0 0,0 1 1 0 0,0-1 0 0 0,0 1 0 0 0,-1 0-1 0 0,0 0 1 0 0,1 1 0 0 0,-1 0 0 0 0,0-1-1 0 0,0 2 1 0 0,0-1 0 0 0,0 0 0 0 0,-1 1-1 0 0,1 0 1 0 0,0 0 0 0 0,-1 1 0 0 0,1 0 0 0 0,-1-1-1 0 0,1 2 1 0 0,-6 0 0 0 0,9-1-340 0 0,0 1 0 0 0,0-1 0 0 0,0 1 0 0 0,1-1 1 0 0,-1 1-1 0 0,0 0 0 0 0,0 0 0 0 0,0 0 0 0 0,1 0 1 0 0,-1 1-1 0 0,1-1 0 0 0,-1 0 0 0 0,1 1 0 0 0,-1-1 0 0 0,1 1 1 0 0,0-1-1 0 0,-1 1 0 0 0,1-1 0 0 0,0 1 0 0 0,0 0 0 0 0,-1 2 1 0 0,0 0-119 0 0,1 1 1 0 0,-1-1 0 0 0,1 1 0 0 0,0 0 0 0 0,0 0 0 0 0,-1 9 0 0 0,2-4-228 0 0,0 0 0 0 0,1 0 0 0 0,0 0 0 0 0,0 0 0 0 0,1-1 0 0 0,4 15 0 0 0,-4-20-28 0 0,-1 0 0 0 0,1 0 0 0 0,-1 0 0 0 0,1 0 0 0 0,1 0-1 0 0,-1-1 1 0 0,0 1 0 0 0,1-1 0 0 0,0 0 0 0 0,-1 1-1 0 0,1-1 1 0 0,1 0 0 0 0,-1-1 0 0 0,0 1 0 0 0,1-1-1 0 0,-1 1 1 0 0,7 2 0 0 0,-8-4 222 0 0,0-1-1 0 0,0 1 1 0 0,1-1-1 0 0,-1 1 1 0 0,0-1-1 0 0,0 0 1 0 0,1 0 0 0 0,-1 0-1 0 0,0 0 1 0 0,0-1-1 0 0,1 1 1 0 0,-1 0 0 0 0,0-1-1 0 0,0 0 1 0 0,0 1-1 0 0,0-1 1 0 0,1 0 0 0 0,-1 0-1 0 0,-1 0 1 0 0,1 0-1 0 0,0-1 1 0 0,0 1 0 0 0,0-1-1 0 0,0 1 1 0 0,-1-1-1 0 0,1 1 1 0 0,-1-1-1 0 0,3-3 1 0 0,2-3-398 0 0,0-1 1 0 0,-1 1-1 0 0,0-1 1 0 0,0 0-1 0 0,3-10 0 0 0,2-8-779 0 0,0 0-104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4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36 240 455 0 0,'6'-61'-51'0'0,"-5"1"3987"0"0,-1 43-1656 0 0,-2-1-1 0 0,0 1 1 0 0,-1 0-1 0 0,-10-32 7125 0 0,2 86-8732 0 0,6 6-1013 0 0,-1 73 0 0 0,6-108 304 0 0,-1 26-295 0 0,9 64 1 0 0,-5-81-532 0 0,1 0 0 0 0,0 1 0 0 0,1-1 0 0 0,0-1 0 0 0,12 24 0 0 0,-15-37 496 0 0,-1-1 0 0 0,0 1 0 0 0,1-1 0 0 0,0 0 0 0 0,-1 1 0 0 0,1-1 0 0 0,0 0 1 0 0,0 0-1 0 0,0 0 0 0 0,1 0 0 0 0,-1 0 0 0 0,5 2 0 0 0,-6-3 118 0 0,1-1 0 0 0,-1 1-1 0 0,1-1 1 0 0,0 0 0 0 0,-1 0 0 0 0,1 1 0 0 0,0-1-1 0 0,-1 0 1 0 0,1 0 0 0 0,0-1 0 0 0,-1 1 0 0 0,1 0-1 0 0,0 0 1 0 0,-1-1 0 0 0,1 1 0 0 0,-1-1 0 0 0,1 0-1 0 0,-1 1 1 0 0,1-1 0 0 0,-1 0 0 0 0,1 0 0 0 0,-1 0-1 0 0,0 0 1 0 0,2-1 0 0 0,4-4-130 0 0,0-1 0 0 0,-1 1 0 0 0,1-1-1 0 0,-2-1 1 0 0,1 1 0 0 0,6-11 0 0 0,-5 4-61 0 0,0 1 0 0 0,0-1 0 0 0,4-16-1 0 0,-9 22 612 0 0,1 2 674 0 0,-1-1 1 0 0,0 0-1 0 0,0 0 0 0 0,0-1 0 0 0,-1 1 0 0 0,-1 0 0 0 0,-5-21 11812 0 0,4 27-12527 0 0,-1 1-1 0 0,1 0 1 0 0,0 0-1 0 0,0 0 1 0 0,-1 1-1 0 0,1-1 1 0 0,0 0-1 0 0,0 0 1 0 0,0 1-1 0 0,-1-1 0 0 0,1 0 1 0 0,0 1-1 0 0,0-1 1 0 0,0 1-1 0 0,0 0 1 0 0,0-1-1 0 0,0 1 1 0 0,0 0-1 0 0,-1 1 1 0 0,0 0-72 0 0,0 0 0 0 0,0 0 0 0 0,0 1 0 0 0,1-1 0 0 0,-1 0 1 0 0,1 1-1 0 0,0 0 0 0 0,-2 3 0 0 0,2-1-162 0 0,-1 0 0 0 0,1-1 0 0 0,0 1 0 0 0,1 0 0 0 0,-1 0-1 0 0,1 0 1 0 0,0-1 0 0 0,0 1 0 0 0,0 0 0 0 0,2 7 0 0 0,1-2-174 0 0,-2-8-198 0 0,0-1-90 0 0,0 0 421 0 0,-1 0 1 0 0,1 0-1 0 0,0 0 0 0 0,0 0 0 0 0,0 0 1 0 0,0 0-1 0 0,0 0 0 0 0,0 0 1 0 0,0 0-1 0 0,0-1 0 0 0,0 1 0 0 0,0-1 1 0 0,0 1-1 0 0,1 0 0 0 0,-1-1 0 0 0,0 0 1 0 0,0 1-1 0 0,1-1 0 0 0,-1 0 0 0 0,0 0 1 0 0,0 0-1 0 0,1 0 0 0 0,-1 0 0 0 0,0 0 1 0 0,1 0-1 0 0,-1 0 0 0 0,0 0 0 0 0,0 0 1 0 0,1-1-1 0 0,-1 1 0 0 0,0-1 0 0 0,0 1 1 0 0,0-1-1 0 0,1 1 0 0 0,-1-1 0 0 0,0 0 1 0 0,0 1-1 0 0,0-1 0 0 0,0 0 1 0 0,0 0-1 0 0,0 0 0 0 0,1-2 0 0 0,2-1-40 0 0,0-1 0 0 0,0 1 0 0 0,0-1-1 0 0,-1 0 1 0 0,0 0 0 0 0,0-1-1 0 0,3-6 1 0 0,14-43-432 0 0,-12 29 380 0 0,19-60 2037 0 0,-26 88-1158 0 0,10 71 684 0 0,2 10-1216 0 0,10 1-596 0 0,-11-49-3848 0 0,-4-13-588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5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1709 1 8143 0 0,'0'0'934'0'0,"-9"7"647"0"0,7-4-1370 0 0,1-1-112 0 0,1-1 0 0 0,-1 1-1 0 0,1 0 1 0 0,-1 0-1 0 0,1 0 1 0 0,-1 0 0 0 0,1 0-1 0 0,0 0 1 0 0,0 0-1 0 0,0-1 1 0 0,0 1 0 0 0,1 3-1 0 0,-1-3-178 0 0,2 1-7 0 0,0 1 1 0 0,0-1-1 0 0,1 0 0 0 0,-1 0 0 0 0,1 1 0 0 0,0-2 0 0 0,3 4 1 0 0,-2-2 29 0 0,1-1 1 0 0,0 0 0 0 0,0 0-1 0 0,0 0 1 0 0,0-1 0 0 0,1 1-1 0 0,-1-1 1 0 0,1-1 0 0 0,10 3-1 0 0,-1-1-1220 0 0,0-1-1 0 0,25 0 1 0 0,-28-2-1729 0 0</inkml:trace>
  <inkml:trace contextRef="#ctx0" brushRef="#br0" timeOffset="1">1 930 9671 0 0,'0'0'10136'0'0,"4"11"-12880"0"0,6 5 888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5:0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14167 0 0,'0'0'1384'0'0,"-2"11"-1232"0"0,2 2-152 0 0,1 2 0 0 0,0 0-304 0 0,2 1-88 0 0,0-1-24 0 0,1-1-5464 0 0</inkml:trace>
  <inkml:trace contextRef="#ctx0" brushRef="#br0" timeOffset="1">212 255 3679 0 0,'0'0'15344'0'0,"7"9"-15232"0"0,0 1-824 0 0,1 3-168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7:22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14911 0 0,'0'0'1358'0'0,"-10"3"1842"0"0,8-2-3030 0 0,-4 5 760 0 0,4-4-931 0 0,0 1 1 0 0,0 0-1 0 0,1 0 1 0 0,0-1-1 0 0,-1 1 1 0 0,1 0-1 0 0,0 0 1 0 0,0 0-1 0 0,1 1 1 0 0,-1-1-1 0 0,1 0 1 0 0,-1 0-1 0 0,1 5 1 0 0,0 2-32 0 0,-11 288-317 0 0,10-203 291 0 0,-22 1095 121 0 0,4-507-10 0 0,8 206 11 0 0,11-862-67 0 0,-1 29 25 0 0,2-1 1 0 0,9 65-1 0 0,-9-118-19 0 0,1 12 39 0 0,1 0-1 0 0,8 22 1 0 0,-11-35 129 0 0,14 3-338 0 0,-3 0 142 0 0,0 0 1 0 0,0-1-1 0 0,1 0 0 0 0,17 1 1 0 0,6 2-17 0 0,1 0 27 0 0,1-1 0 0 0,55 0 0 0 0,75-9-23 0 0,-143 3 42 0 0,304-34-57 0 0,-199 18 50 0 0,265-33 2 0 0,-175 25 0 0 0,67-9 0 0 0,78-18 64 0 0,-259 40-64 0 0,64-9 11 0 0,17 0 89 0 0,-112 13-83 0 0,8 1 47 0 0,-69 6-64 0 0,4-1-839 0 0,34 2 0 0 0,-44 1 411 0 0,1-1-1 0 0,-1 0 1 0 0,1-1 0 0 0,0 0 0 0 0,8-2-1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7:23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93 7367 0 0,'0'0'568'0'0,"-2"0"-373"0"0,-35-11 9064 0 0,39 10-9515 0 0,38-4 17 0 0,-1 2 0 0 0,60 1 0 0 0,-63 3 173 0 0,336-11 51 0 0,345-21-49 0 0,-368 17 64 0 0,-249 7 9 0 0,-9 0 54 0 0,101 5 1 0 0,-178 3-64 0 0,326 31 0 0 0,-337-31 4 0 0,14 2 25 0 0,1 2 5290 0 0,-17-4-5259 0 0,3 2-74 0 0,-1 1 0 0 0,0-1 0 0 0,0 1 1 0 0,0 0-1 0 0,-1 0 0 0 0,0 0 0 0 0,1 0 0 0 0,-1 0 0 0 0,-1 0 0 0 0,1 0 0 0 0,1 6 0 0 0,3 6-41 0 0,71 220-41 0 0,-64-192 53 0 0,64 323 33 0 0,-61-270 9 0 0,32 211 97 0 0,12 616 0 0 0,-78-387 40 0 0,6-378-29 0 0,2-53 60 0 0,6 124-1 0 0,6-200-133 0 0,1 14 6 0 0,-2 0 0 0 0,-2 0 0 0 0,-9 58 0 0 0,9-93-28 0 0,-3-1 0 0 0,4-7 10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7:25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0 214 10591 0 0,'0'0'4891'0'0,"1"-2"-5270"0"0,0 0 342 0 0,0-1 0 0 0,0 1 0 0 0,0 0 0 0 0,0 0-1 0 0,1-1 1 0 0,-1 1 0 0 0,1 0 0 0 0,-1 0 0 0 0,1 1 0 0 0,0-1-1 0 0,0 0 1 0 0,0 0 0 0 0,0 1 0 0 0,0-1 0 0 0,0 1 0 0 0,0 0-1 0 0,0 0 1 0 0,3-1 0 0 0,6-3-52 0 0,1 1 1 0 0,19-4-1 0 0,-13 4 37 0 0,206-37-36 0 0,4 18 62 0 0,-106 12-4 0 0,147-8 64 0 0,-21 1-4 0 0,156-8-30 0 0,-202 15 0 0 0,-42 4 0 0 0,171 17 0 0 0,-241-1-16 0 0,-1 4 0 0 0,0 4 0 0 0,95 31 0 0 0,-127-29 68 0 0,0 2 0 0 0,-1 2 0 0 0,96 57 0 0 0,-150-79 95 0 0,-1-1-38 0 0,0 1 0 0 0,0-1 0 0 0,0 0 0 0 0,0 1-1 0 0,1-1 1 0 0,-1 1 0 0 0,-1 0 0 0 0,1-1 0 0 0,0 1 0 0 0,0 0 0 0 0,0-1 0 0 0,0 1 0 0 0,0 0 0 0 0,-1 0-1 0 0,2 1 1 0 0,10 18 3229 0 0,-8-10-3031 0 0,-1 0 0 0 0,-1 0 0 0 0,0 0 1 0 0,2 20-1 0 0,-3 46 22 0 0,0-10-145 0 0,52 580 111 0 0,22 1-42 0 0,31 5-90 0 0,-44-240 67 0 0,-36 5 62 0 0,-26-193-78 0 0,0-221 53 0 0,0-1 0 0 0,0 1 0 0 0,-1-1 0 0 0,1 1-1 0 0,-1-1 1 0 0,1 1 0 0 0,-1-1 0 0 0,0 0 0 0 0,-2 5 693 0 0,2-6-888 0 0,1 0 0 0 0,-1-1 0 0 0,1 1 0 0 0,0 0 0 0 0,-1-1 0 0 0,1 1 0 0 0,-1-1 0 0 0,1 1 0 0 0,-1-1 0 0 0,0 1 0 0 0,1-1 0 0 0,-1 0 0 0 0,0 1 0 0 0,1-1 0 0 0,-1 0 0 0 0,-1 1 1 0 0,-33 15 462 0 0,6-4-269 0 0,-46 11 0 0 0,58-18-243 0 0,-226 44 47 0 0,-3-21-81 0 0,181-22 16 0 0,-549 35-86 0 0,601-40 82 0 0,-160 2 99 0 0,-216-23 0 0 0,286 7 70 0 0,-153-39-1 0 0,-95-50 61 0 0,134 37-254 0 0,136 46-222 0 0,-90-9 1 0 0,163 27 236 0 0,-16-2-44 0 0,10 3 155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8:09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0 130 10159 0 0,'24'-18'464'0'0,"-19"14"136"0"0,-3 3-648 0 0,1 1 0 0 0,0-1 0 0 0,-1 0-1 0 0,1 0 1 0 0,-1 0 0 0 0,0 0 0 0 0,1-1-1 0 0,2-1 1 0 0,6-3-123 0 0,23-6 192 0 0,1 1 0 0 0,0 1 0 0 0,1 2 0 0 0,40-3 0 0 0,-13 1 263 0 0,144-14 143 0 0,-169 21-368 0 0,-15 1-21 0 0,25 3 0 0 0,10 0 164 0 0,-40-1 75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2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0,'0'0'9542'0'0,"2"0"-10764"0"0,68 15 261 0 0,-7-1 953 0 0,77 7 0 0 0,270-20 1792 0 0,-249-6-1215 0 0,8-2-52 0 0,122 1-30 0 0,122 34-372 0 0,-94-5-82 0 0,586-16 527 0 0,-334 19-88 0 0,-499-20-461 0 0,-70-6 322 0 0,-2 0-245 0 0,1 0 0 0 0,-1 0 0 0 0,1 0 0 0 0,-1 0 0 0 0,1 1 0 0 0,-1-1 0 0 0,0 0 0 0 0,1 0 0 0 0,-1 0 0 0 0,1 0 0 0 0,-1 0 0 0 0,0 1 0 0 0,1-1 0 0 0,-1 0 0 0 0,0 0 0 0 0,1 1 0 0 0,-1-1 0 0 0,0 0 0 0 0,1 0 0 0 0,-1 1 0 0 0,0-1 0 0 0,1 1 0 0 0,5 26-101 0 0,-2 0 0 0 0,0 0 0 0 0,-1 36 0 0 0,0-5-15 0 0,46 403-62 0 0,-16-169 44 0 0,-6-38 46 0 0,45 550 0 0 0,-69-724 133 0 0,-8 89 1 0 0,4-162-80 0 0,1-5 18 0 0,0-1-6 0 0,-1 6-76 0 0,1-5-98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8:10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665 1 10735 0 0,'0'0'3206'0'0,"2"1"-3238"0"0,23 16-22 0 0,-1 0 0 0 0,-1 2 0 0 0,29 28 1 0 0,-28-24 38 0 0,-16-16 37 0 0,-5-5-4 0 0,0 0 0 0 0,0 1-1 0 0,-1-1 1 0 0,1 1 0 0 0,-1-1 0 0 0,0 1-1 0 0,0 0 1 0 0,0 0 0 0 0,0 0 0 0 0,0 1-1 0 0,0-1 1 0 0,-1 0 0 0 0,0 1 0 0 0,2 5-1 0 0,-2-5 44 0 0,0-1 0 0 0,-1 1 0 0 0,1 0 0 0 0,-1 0-1 0 0,0 1 1 0 0,0-1 0 0 0,0 0 0 0 0,-1 0 0 0 0,1 0-1 0 0,-1-1 1 0 0,0 1 0 0 0,0 0 0 0 0,-2 5 0 0 0,-2 1-1121 0 0,0-1-1 0 0,0 1 1 0 0,-12 14 0 0 0,0-2-3479 0 0</inkml:trace>
  <inkml:trace contextRef="#ctx0" brushRef="#br0" timeOffset="0.53">0 760 1375 0 0,'0'0'12122'0'0,"3"0"-12316"0"0,42-4-77 0 0,155-22 193 0 0,-143 15 110 0 0,242-59-5 0 0,-257 59-632 0 0,47-7 1 0 0,0 7-4026 0 0,-73 10 1535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58:11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0 5527 0 0,'0'0'10162'0'0,"0"3"-9812"0"0,-2 5-181 0 0,-1 1 0 0 0,0-1 0 0 0,-1 0 0 0 0,0 0 0 0 0,-7 12 0 0 0,-30 39-580 0 0,41-58 390 0 0,-6 6-51 0 0,4-6 48 0 0,1 1 0 0 0,-1 0 0 0 0,1 0 0 0 0,-1 1 0 0 0,1-1 0 0 0,0 0 0 0 0,0 0 0 0 0,-2 4 0 0 0,3-4-11 0 0,-1 1 1 0 0,1-1-1 0 0,-1 0 0 0 0,1 0 1 0 0,0 0-1 0 0,0 0 1 0 0,0 0-1 0 0,0 0 1 0 0,1 1-1 0 0,-1-1 1 0 0,1 0-1 0 0,-1 0 1 0 0,1 0-1 0 0,-1 0 1 0 0,1 0-1 0 0,0 0 1 0 0,2 2-1 0 0,-1 0-39 0 0,1-1 0 0 0,0 0 0 0 0,0 0 0 0 0,0 0 0 0 0,6 5 0 0 0,-3-3-74 0 0,1 0 52 0 0,1 0 0 0 0,0-1 0 0 0,0 0 0 0 0,0 0 0 0 0,17 5 0 0 0,-5-1 14 0 0,0-1 67 0 0,42 10 1 0 0,-26-11-4001 0 0,-18-5-459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0:37.9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0 1807 0 0,'0'0'490'0'0,"-4"3"-1504"0"0,-51 15 981 0 0,47-14 258 0 0,0-2 0 0 0,-1 1 0 0 0,1-1-1 0 0,-1-1 1 0 0,0 1 0 0 0,1-1 0 0 0,-10-1-1 0 0,-17 3 491 0 0,21-2-56 0 0,-1 0-1 0 0,0-1 0 0 0,-23-3 1 0 0,37 3-281 0 0,-16-5 404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0:38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9 3679 0 0,'-5'-8'5712'0'0</inkml:trace>
  <inkml:trace contextRef="#ctx0" brushRef="#br0" timeOffset="1">1 149 919 0 0,'0'0'3631'0'0,"7"7"-4524"0"0,-1-2 1137 0 0,1 0-1 0 0,-1 0 1 0 0,15 7 0 0 0,-1 0 726 0 0,14 3-301 0 0,-32-14-573 0 0,0-1 0 0 0,-1 1-95 0 0,0-1 0 0 0,0 0 1 0 0,0 0-1 0 0,0 0 0 0 0,0 1 0 0 0,0-1 0 0 0,0 1 0 0 0,0-1 0 0 0,0 0 0 0 0,0 1 0 0 0,0 0 0 0 0,-1-1 0 0 0,1 1 0 0 0,0-1 0 0 0,0 1 0 0 0,1 1 0 0 0,-1 0-24 0 0,1 0-66 0 0,-1-1 7 0 0,1 1-146 0 0,0 0 0 0 0,0 0-1 0 0,0 0 1 0 0,0 0-1 0 0,-1 1 1 0 0,1-1 0 0 0,-1 1-1 0 0,1-1 1 0 0,1 5-1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0:48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84 1839 0 0,'-2'2'5336'0'0,"-10"2"-4558"0"0,9-2-217 0 0,-4-21 4312 0 0,8 21-5091 0 0,5 6 163 0 0,1 2 44 0 0,-1-3 22 0 0,-3-4 32 0 0,5 4-22 0 0,-4-4 22 0 0,6 5-33 0 0,-8-7 5 0 0,0 1 0 0 0,0-1 0 0 0,1 1-1 0 0,-1 0 1 0 0,0 0 0 0 0,-1 0 0 0 0,1 0 0 0 0,0 0-1 0 0,0 0 1 0 0,1 4 0 0 0,1 0 1936 0 0,-2-6-1914 0 0,0 0 1 0 0,0 0-1 0 0,0 0 1 0 0,0 0-1 0 0,0-1 1 0 0,0 1 0 0 0,0 0-1 0 0,0-1 1 0 0,0 1-1 0 0,0-1 1 0 0,-1 0-1 0 0,1 0 1 0 0,0 0 0 0 0,0 0-1 0 0,-1 0 1 0 0,3-1-1 0 0,5-7 51 0 0,-1 1-1 0 0,0-1 1 0 0,0-1-1 0 0,-1 1 1 0 0,0-1-1 0 0,10-21 0 0 0,-3 7-107 0 0,-8 14 20 0 0,0-1 0 0 0,-2 3 12 0 0,-3 7 270 0 0,1 1-309 0 0,6 0 6 0 0,-8 0 19 0 0,1 0 0 0 0,-1 0 0 0 0,1 0 0 0 0,-1 0 0 0 0,1 0 0 0 0,-1 0 0 0 0,1 0 0 0 0,-1 0 0 0 0,1 0 0 0 0,-1 1 0 0 0,1-1 0 0 0,-1 0 0 0 0,1 0 0 0 0,-1 1 0 0 0,0-1 0 0 0,1 0 0 0 0,-1 0 0 0 0,1 1 0 0 0,-1-1 0 0 0,0 0 0 0 0,1 1 0 0 0,-1-1 0 0 0,0 0 0 0 0,1 1 0 0 0,-1 0 0 0 0,10 9-10 0 0,-5-5-23 0 0,17 23 16 0 0,-14-17 19 0 0,0-1 0 0 0,-1 0 0 0 0,3-1 0 0 0,-9-8 9 0 0,1 1 0 0 0,-1-1-1 0 0,1 0 1 0 0,0 0 0 0 0,0 0 0 0 0,-1 0-1 0 0,1 0 1 0 0,0 0 0 0 0,0 0-1 0 0,0 0 1 0 0,0-1 0 0 0,0 1 0 0 0,0-1-1 0 0,0 0 1 0 0,0 1 0 0 0,0-1-1 0 0,0 0 1 0 0,0 0 0 0 0,0 0 0 0 0,1-1-1 0 0,-1 1 1 0 0,3-1 0 0 0,4-1 20 0 0,10-1 72 0 0,-13 0-83 0 0,15-10 57 0 0,9-2 141 0 0,-28 15-136 0 0,0 0-13 0 0,7 4-54 0 0,1 0-13 0 0,0 1 0 0 0,-1 2 0 0 0,2-2 0 0 0,1 0 0 0 0,4 3-2 0 0,-16-8 1 0 0,17 5 68 0 0,-5-3-67 0 0,0-3 0 0 0,-2-3 51 0 0,-1 1-1 0 0,1-1 0 0 0,-1-1 1 0 0,1 0-1 0 0,-1-1 0 0 0,13-10 1 0 0,-4 4 47 0 0,-14 8-36 0 0,-4 3-54 0 0,0 1 0 0 0,0 0 1 0 0,0 0-1 0 0,0 0 0 0 0,0-1 1 0 0,0 1-1 0 0,0 0 0 0 0,0 0 1 0 0,1 0-1 0 0,-1 0 0 0 0,0 0 0 0 0,0-1 1 0 0,0 1-1 0 0,0 0 0 0 0,0 0 1 0 0,1 0-1 0 0,-1 0 0 0 0,0 0 1 0 0,0 0-1 0 0,0-1 0 0 0,1 1 0 0 0,-1 0 1 0 0,0 0-1 0 0,0 0 0 0 0,0 0 1 0 0,1 0-1 0 0,-1 0 0 0 0,0 0 0 0 0,0 0 1 0 0,0 0-1 0 0,1 0 0 0 0,-1 0 1 0 0,0 0-1 0 0,11 2-5 0 0,2 1-46 0 0,-2 4 32 0 0,1 0 11 0 0,-2 0 0 0 0,2-2 0 0 0,0 0 0 0 0,0-3 0 0 0,-10-1 0 0 0,-1-1 1 0 0,0 1-1 0 0,1-1 0 0 0,-1 0 0 0 0,1 0 1 0 0,-1 0-1 0 0,0 0 0 0 0,1 0 0 0 0,-1 0 1 0 0,1 0-1 0 0,-1 0 0 0 0,0 0 0 0 0,3-1 1 0 0,0-1 6 0 0,6 1 1 0 0,-8 1-5 0 0,-1 0 0 0 0,1 0 0 0 0,-1 0-1 0 0,1 0 1 0 0,-1-1 0 0 0,1 1 0 0 0,-1 0 0 0 0,1-1 0 0 0,-1 1 0 0 0,1-1 0 0 0,-1 0 0 0 0,2 0-1 0 0,16-10 6 0 0,-15 8 2 0 0,24-10 34 0 0,-20 10-46 0 0,3 4-56 0 0,0 3 3 0 0,7 3 43 0 0,-14-6 14 0 0,14 2-3 0 0,7 0 1 0 0,-14-2 0 0 0,1-2 0 0 0,-2 0 11 0 0,-2 0 42 0 0,-4 0 1 0 0,5-1-44 0 0,2 3-10 0 0,-2 3 0 0 0,1 0-10 0 0,0 1-33 0 0,20 13 32 0 0,-11-7-42 0 0,-7-5 42 0 0,1-1 11 0 0,0-3 0 0 0,-5-1 4 0 0,5-1-10 0 0,3-6 62 0 0,6 1 8 0 0,-18 5-57 0 0,16-9 98 0 0,-15 7-71 0 0,-2 1 26 0 0,7 0-48 0 0,-1 4-22 0 0,-5-1-44 0 0,4 4 1 0 0,3 1 42 0 0,0-1 22 0 0,-2-2 42 0 0,-5-4 1 0 0,6 0 1892 0 0,-8 0-1886 0 0,20-6-2334 0 0,-10 5 464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00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2828 1839 0 0,'0'-1'2903'0'0,"0"-1"-2692"0"0,0 0 1 0 0,1 0-1 0 0,-1 0 1 0 0,0 0-1 0 0,1 0 1 0 0,0 0-1 0 0,-1 1 0 0 0,1-1 1 0 0,0 0-1 0 0,0 0 1 0 0,0 1-1 0 0,0-1 0 0 0,0 1 1 0 0,0-1-1 0 0,1 1 1 0 0,1-3-1 0 0,19-27 134 0 0,-17 24-304 0 0,6-15 115 0 0,1-10 620 0 0,13-32 583 0 0,11-6-1165 0 0,-4 18-194 0 0,-12 23 0 0 0,-2 0 0 0 0,-2-2 0 0 0,-1 0 0 0 0,14-40 0 0 0,13-50 196 0 0,9-29 112 0 0,-34 75-271 0 0,7-81-1 0 0,-6 25-37 0 0,-10 96 6 0 0,0-1-1 0 0,15-35 0 0 0,33-65-258 0 0,-8 21 34 0 0,5-44 205 0 0,14-32 65 0 0,-53 159 32 0 0,0 0 0 0 0,3 1 0 0 0,35-51 0 0 0,53-62 48 0 0,59-80-266 0 0,-139 187 136 0 0,-14 19 0 0 0,1 2 0 0 0,22-24 0 0 0,-12 13 0 0 0,-16 19 0 0 0,1 0 0 0 0,8-8 0 0 0,7-4 0 0 0,3 1 0 0 0,10-6 0 0 0,-7 10-49 0 0,-21 11 30 0 0,0 0 0 0 0,0 1 0 0 0,0 0 0 0 0,9-3 0 0 0,83-13-27 0 0,-47 11 28 0 0,8-4-10 0 0,-28 4-5 0 0,2 2 0 0 0,37-2-1 0 0,41-1 34 0 0,-83 9 37 0 0,47 6 0 0 0,-74-5-36 0 0,18 0-11 0 0,21-1 1 0 0,1 0-79 0 0,-13-1 88 0 0,-23 0 0 0 0,-1 1 0 0 0,1 0 0 0 0,-1 0 0 0 0,1 0 0 0 0,-1 0 0 0 0,0 1 0 0 0,7 2 0 0 0,-9-2 9 0 0,0 0 0 0 0,0-1 0 0 0,0 1 0 0 0,-1-1 0 0 0,1 1-1 0 0,0-1 1 0 0,0 0 0 0 0,0 0 0 0 0,0 0 0 0 0,0 0 0 0 0,0-1-1 0 0,4 0 1 0 0,12-1 4 0 0,-6 0-23 0 0,4 2-22 0 0,-7-3 12 0 0,6-1 18 0 0,34-10 145 0 0,-37 9 55 0 0,-11 4-166 0 0,1-1 1 0 0,0 1-1 0 0,0-1 0 0 0,0 1 1 0 0,1 0-1 0 0,-1 0 0 0 0,0 0 0 0 0,0 1 1 0 0,0-1-1 0 0,6 1 0 0 0,1-2-32 0 0,0 1 11 0 0,-3 0 18 0 0,-7 1-20 0 0,25-9 70 0 0,-15 7-79 0 0,1-1 0 0 0,-1 0 0 0 0,-6 1 64 0 0,1 1-1 0 0,0 0 0 0 0,0 0 1 0 0,0 1-1 0 0,7-1 0 0 0,-2 0 64 0 0,-6 0-103 0 0,-2 1-24 0 0,-1-1 0 0 0,0 1 0 0 0,1 0-1 0 0,-1 0 1 0 0,1 0 0 0 0,-1 0 0 0 0,1 0-1 0 0,-1 0 1 0 0,0 0 0 0 0,1 0 0 0 0,-1 0 0 0 0,3 2-1 0 0,13-1 1 0 0,25 0 0 0 0,-35-1 0 0 0,-1 1 0 0 0,0 0 0 0 0,1 0 0 0 0,11 3 0 0 0,-10-2 0 0 0,0 0 0 0 0,14 1 0 0 0,0-3 128 0 0,1-1 0 0 0,-1-1 0 0 0,0 0 0 0 0,0-2 0 0 0,25-8 0 0 0,-45 12 0 0 0,0-1-21 0 0,5-1-118 0 0,-5 2-161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01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9615 0 0,'0'0'1776'0'0,"2"0"-1580"0"0,0 1-189 0 0,0-1-31 0 0,0 1-1 0 0,0 0 1 0 0,0-1-1 0 0,0 0 1 0 0,0 1-1 0 0,0-1 1 0 0,0 0-1 0 0,3 0 1 0 0,5 0-73 0 0,-2 5-18 0 0,-7-4 68 0 0,1 0 1 0 0,0 0 0 0 0,0 0-1 0 0,-1 0 1 0 0,1 0 0 0 0,0 0-1 0 0,0-1 1 0 0,0 1-1 0 0,0-1 1 0 0,0 1 0 0 0,0-1-1 0 0,0 0 1 0 0,3 1 0 0 0,7 1 39 0 0,1-1 0 0 0,-1 0 1 0 0,0-1-1 0 0,13 0 0 0 0,-9-2 39 0 0,0 2-1 0 0,1 0 1 0 0,23 3 0 0 0,57 18 118 0 0,-80-17-147 0 0,-7-2-3 0 0,-9-2 0 0 0,0 0 0 0 0,1 0 0 0 0,-1 0 0 0 0,0 1 0 0 0,1-1 0 0 0,-1 0 0 0 0,0 1 0 0 0,0-1 0 0 0,1 1 0 0 0,-1 0 0 0 0,0-1 0 0 0,0 1 0 0 0,0 0 0 0 0,0 0 0 0 0,0-1 0 0 0,2 2 0 0 0,10 11 0 0 0,-4-6 0 0 0,3 3 38 0 0,-7-5 88 0 0,-4-1-95 0 0,2 4 46 0 0,-3-6-41 0 0,1 1 0 0 0,-1-1 0 0 0,1 0 0 0 0,-1 1 0 0 0,0-1 0 0 0,0 0 1 0 0,0 1-1 0 0,0-1 0 0 0,0 0 0 0 0,-1 1 0 0 0,1-1 0 0 0,-2 4 0 0 0,1-3-33 0 0,1-1 141 0 0,-3 5-72 0 0,0 2 8 0 0,3-6-67 0 0,-15 23 86 0 0,-2-2-1724 0 0,13-20-64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18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31 919 0 0,'0'0'7940'0'0,"1"1"-8560"0"0,7 4 540 0 0,0 1 75 0 0,-7-5 134 0 0,2 5-50 0 0,8 6 142 0 0,-10-11-157 0 0,0 0-10 0 0,5 4-33 0 0,-4-4 160 0 0,9 8 1374 0 0,-5-2-1566 0 0,1-1 22 0 0,-6-5 42 0 0,1 0-14 0 0,4 4-74 0 0,-5-4 85 0 0,1 0 27 0 0,1-1 2 0 0,-1 0 0 0 0,1 0 1 0 0,-1 0-1 0 0,1-1 0 0 0,0 1 0 0 0,-1-1 0 0 0,1 1 0 0 0,-1-1 1 0 0,0 0-1 0 0,1 0 0 0 0,-1 0 0 0 0,4-2 0 0 0,21-18 262 0 0,1-4-218 0 0,-19 18-123 0 0,-1 0 0 0 0,1 0 0 0 0,1 1 0 0 0,1 1 11 0 0,-3 1 45 0 0,-2 2 8 0 0,-5 1-12 0 0,17-2-11 0 0,-7 2-41 0 0,2-1 0 0 0,-1 1 0 0 0,-1 2 0 0 0,5-2-27 0 0,-13 2-6 0 0,12 4 5 0 0,-10-4 9 0 0,-2 0 3 0 0,-1 0 0 0 0,1 0 1 0 0,-1 0-1 0 0,1 0 0 0 0,-1 0 0 0 0,1 1 1 0 0,-1-1-1 0 0,0 1 0 0 0,0 0 0 0 0,1 0 1 0 0,-1 0-1 0 0,-1 0 0 0 0,3 2 0 0 0,2 3 16 0 0,-3-4 0 0 0,0 1 0 0 0,0-1 0 0 0,1 1 0 0 0,0-1 0 0 0,7 5 0 0 0,-4-3 0 0 0,3 1 0 0 0,-3-1 12 0 0,-6-4 400 0 0,4-1-346 0 0,-3 1-67 0 0,13-1 64 0 0,-12 1-60 0 0,2-1-6 0 0,9-7 57 0 0,3-7 16 0 0,6-7 1473 0 0,-17 18-1564 0 0,-6 3 18 0 0,0 0 1 0 0,0 0-1 0 0,0 0 0 0 0,1 0 0 0 0,-1 0 0 0 0,0-1 1 0 0,0 1-1 0 0,0 0 0 0 0,1 0 0 0 0,-1 0 0 0 0,0 0 0 0 0,0 0 1 0 0,0 0-1 0 0,1 0 0 0 0,-1 0 0 0 0,0 0 0 0 0,0 0 1 0 0,1 0-1 0 0,-1 0 0 0 0,0 0 0 0 0,0 0 0 0 0,1 0 0 0 0,-1 0 1 0 0,0 0-1 0 0,0 0 0 0 0,0 0 0 0 0,1 0 0 0 0,-1 0 1 0 0,0 0-1 0 0,0 1 0 0 0,0-1 0 0 0,1 0 0 0 0,29 17-54 0 0,-8-4 111 0 0,12 3 31 0 0,-31-14-42 0 0,7 1-33 0 0,2 0-23 0 0,0-2-40 0 0,1-2 39 0 0,-9 1 21 0 0,0 0-1 0 0,0 0 1 0 0,0-1-1 0 0,0 0 1 0 0,0 0 0 0 0,0 0-1 0 0,0 0 1 0 0,0-1-1 0 0,0 1 1 0 0,-1-1-1 0 0,1 0 1 0 0,-1 0-1 0 0,1 0 1 0 0,-1-1-1 0 0,0 1 1 0 0,0-1 0 0 0,0 0-1 0 0,0 1 1 0 0,3-6-1 0 0,8-7 17 0 0,-12 13 80 0 0,-2 1 19 0 0,1 0 1 0 0,0 0-1 0 0,-1 0 1 0 0,1 0-1 0 0,0 0 0 0 0,0 0 1 0 0,0 0-1 0 0,0 1 1 0 0,-1-1-1 0 0,1 0 1 0 0,0 1-1 0 0,0-1 1 0 0,1 0-1 0 0,-1 1 1 0 0,1-1-1 0 0,9 1-192 0 0,3 4 15 0 0,-1 0 44 0 0,-2 1 11 0 0,0-1 0 0 0,1 0 0 0 0,0 1 0 0 0,-1-1 0 0 0,-1 0 0 0 0,2 0 0 0 0,0-2 0 0 0,-1-2 0 0 0,-8 0 0 0 0,-1 0 0 0 0,0 0 0 0 0,0 0 0 0 0,0-1 0 0 0,1 1 0 0 0,-1 0 0 0 0,0-1 0 0 0,0 1 0 0 0,0-1 0 0 0,0 0 0 0 0,4-2 0 0 0,0 0 0 0 0,3-2 0 0 0,6-2-4 0 0,-10 4 14 0 0,12-8 48 0 0,-15 10 160 0 0,-1 0-140 0 0,5-3-74 0 0,-5 3-68 0 0,2 1-73 0 0,0 0 91 0 0,0 0 1 0 0,-1 1 0 0 0,1-1-1 0 0,0 1 1 0 0,4 1-1 0 0,-6-2 66 0 0,13 5-71 0 0,-9-2 48 0 0,6 8-50 0 0,-4-4 42 0 0,2 0 11 0 0,0 0 0 0 0,1 0 0 0 0,1-2 0 0 0,-1-1 0 0 0,0-1 0 0 0,2-1 0 0 0,-1-1 11 0 0,0-3 32 0 0,0 0 886 0 0,11 2-5756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19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0 106 9183 0 0,'0'0'1020'0'0,"9"-9"-184"0"0,10-13-369 0 0,-17 19-414 0 0,3-1 17 0 0,-4 3 212 0 0,1 1-228 0 0,11-4-50 0 0,-12 4 5 0 0,3 3-16 0 0,27 1-61 0 0,-19-4 68 0 0,1 1 0 0 0,0-1 0 0 0,0-1 0 0 0,0 0 0 0 0,-2-1 11 0 0,-6 2 32 0 0,10-1-8 0 0,-11 0-6 0 0,10-6-19 0 0,19-9 54 0 0,-12 7 19 0 0,-19 6-53 0 0,1 2-29 0 0,15-1 456 0 0,-5 2-444 0 0,-1 3-13 0 0,0 0 0 0 0,2 0 0 0 0,4 3-2 0 0,0-2 58 0 0,-10-3-29 0 0,-1 0 1 0 0,1 0-1 0 0,0-1 1 0 0,-1 0-1 0 0,1 0 0 0 0,0-1 1 0 0,-1 0-1 0 0,1 0 1 0 0,14-5-1 0 0,-14 4-14 0 0,-1-1-1 0 0,0 1 1 0 0,1-2-1 0 0,-1 1 1 0 0,8-5-1 0 0,-12 6 31 0 0,9-1-29 0 0,-10 1-20 0 0,0-1 13 0 0,19-4 63 0 0,-18 7-27 0 0,7 0-33 0 0,2 3-10 0 0,-2-1 11 0 0,-6-1 32 0 0,5 0-33 0 0,-2 1 4 0 0,1 0 0 0 0,0-1 0 0 0,-1 0-1 0 0,1 0 1 0 0,15-1 0 0 0,-19 0 3 0 0,1-1-1 0 0,-1 1 1 0 0,0-1 0 0 0,1 0 0 0 0,-1 0-1 0 0,7-3 1 0 0,-1 1 51 0 0,-7 2-60 0 0,1 0-4 0 0,13 4-4 0 0,-15-3-18 0 0,0 0-1 0 0,1 0 1 0 0,-1 0 0 0 0,0 1-1 0 0,0-1 1 0 0,0 1-1 0 0,0-1 1 0 0,0 1 0 0 0,0 0-1 0 0,0 0 1 0 0,0 0-1 0 0,0 0 1 0 0,3 3-1 0 0,0 0-472 0 0,5 5-2637 0 0,-1 2-1059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29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1839 0 0,'0'0'176'0'0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4143 0 0,'0'0'10795'0'0,"0"3"-11262"0"0,-10 86 31 0 0,1-17 412 0 0,0 99 4374 0 0,20-166-4280 0 0,0-2-50 0 0,1 0 0 0 0,-1-1 0 0 0,1 0 0 0 0,-1 0 0 0 0,1-1 0 0 0,0-1 0 0 0,0 0 0 0 0,-1-1 0 0 0,17-2 0 0 0,61-2 452 0 0,119-24 158 0 0,64 13-455 0 0,-176 14-180 0 0,198-1 69 0 0,-164 14-3 0 0,6 1 58 0 0,58-17 361 0 0,-40 0 4 0 0,186-19 341 0 0,-214 12-610 0 0,-43 7-151 0 0,139 10 0 0 0,-48 1-64 0 0,-115-3 68 0 0,146 12 448 0 0,-192-14-374 0 0,0 0 0 0 0,20-2 0 0 0,-20 0 36 0 0,0 1 0 0 0,14 1 0 0 0,-25 0-106 0 0,5-2-49 0 0,-41-6-6962 0 0,6 4-369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29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1 919 0 0,'0'0'80'0'0</inkml:trace>
  <inkml:trace contextRef="#ctx0" brushRef="#br0" timeOffset="1">48 14 4607 0 0,'0'0'680'0'0</inkml:trace>
  <inkml:trace contextRef="#ctx0" brushRef="#br0" timeOffset="2">24 64 8287 0 0,'0'0'1520'0'0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30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5983 0 0,'0'0'640'0'0</inkml:trace>
  <inkml:trace contextRef="#ctx0" brushRef="#br0" timeOffset="1">10 21 6911 0 0,'0'0'744'0'0</inkml:trace>
  <inkml:trace contextRef="#ctx0" brushRef="#br0" timeOffset="2">29 18 7831 0 0,'0'0'848'0'0</inkml:trace>
  <inkml:trace contextRef="#ctx0" brushRef="#br0" timeOffset="3">0 54 7367 0 0,'0'0'800'0'0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31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80 5983 0 0,'0'0'2120'0'0</inkml:trace>
  <inkml:trace contextRef="#ctx0" brushRef="#br0" timeOffset="1">0 85 3223 0 0,'0'0'288'0'0</inkml:trace>
  <inkml:trace contextRef="#ctx0" brushRef="#br0" timeOffset="2">74 1 3679 0 0,'0'0'2112'0'0</inkml:trace>
  <inkml:trace contextRef="#ctx0" brushRef="#br0" timeOffset="3">65 18 7367 0 0,'0'0'1920'0'0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32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6911 0 0,'0'0'736'0'0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0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0 2303 0 0,'0'0'224'0'0,"-5"6"-224"0"0,-11-6 1200 0 0,-1-1 216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1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0 7919 0 0,'0'0'714'0'0,"-2"1"-506"0"0,-6 3 50 0 0,0 0 1 0 0,0 1 0 0 0,1 0 0 0 0,-1 1 0 0 0,1-1-1 0 0,0 1 1 0 0,0 1 0 0 0,1-1 0 0 0,0 1-1 0 0,0 0 1 0 0,1 1 0 0 0,-7 9 0 0 0,-27 35-243 0 0,11-16 42 0 0,13-15-33 0 0,7-8 24 0 0,-1-1 0 0 0,-1-1 0 0 0,0 1 0 0 0,-15 12 0 0 0,10-8 241 0 0,14-14-162 0 0,1 0-88 0 0,-1 1-66 0 0,2 6-96 0 0,12 8-46 0 0,9 3 101 0 0,36 25 0 0 0,8 7 16 0 0,-22-16 46 0 0,82 50 0 0 0,-117-80 4 0 0,1-1 1 0 0,-2-1 14 0 0,-6-3 175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2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1 919 0 0,'0'0'9468'0'0,"1"0"-9808"0"0,74 1 268 0 0,93 15 0 0 0,-76-5 83 0 0,-90-11 42 0 0,-1 1 11 0 0,6 0 2 0 0,-5-1 3 0 0,-1 0-14 0 0,15 5-2857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3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3679 0 0,'0'0'7108'0'0,"2"0"-7774"0"0,92 13 512 0 0,-74-10 145 0 0,-1-1 0 0 0,0-1 0 0 0,0-1 0 0 0,1-1 0 0 0,-1 0-1 0 0,19-5 1 0 0,-24 4 9 0 0,-3-1 11 0 0,-8 3 890 0 0,-6-1-1478 0 0,-7-2-3046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4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0 1375 0 0,'0'0'9286'0'0,"-2"1"-9052"0"0,-29 20 114 0 0,0-2 0 0 0,-2-2 0 0 0,-65 26 0 0 0,65-24-268 0 0,32-18 192 0 0,1-1-276 0 0,0 0 0 0 0,0 0 0 0 0,-1 0 0 0 0,1 0 0 0 0,0 0 0 0 0,0 0 0 0 0,0 0 0 0 0,-1 0-1 0 0,1 0 1 0 0,0 0 0 0 0,0 0 0 0 0,0 0 0 0 0,-1 0 0 0 0,1 1 0 0 0,0-1 0 0 0,0 0 0 0 0,0 0 0 0 0,-1 0 0 0 0,1 0-1 0 0,0 0 1 0 0,0 0 0 0 0,0 1 0 0 0,0-1 0 0 0,-1 0 0 0 0,1 0 0 0 0,0 0 0 0 0,0 1 0 0 0,0-1 0 0 0,0 0 0 0 0,0 0-1 0 0,0 0 1 0 0,0 1 0 0 0,0-1 0 0 0,0 0 0 0 0,0 0 0 0 0,0 0 0 0 0,-1 1 0 0 0,1-1 0 0 0,0 0 0 0 0,0 0-1 0 0,1 1 1 0 0,-1-1 0 0 0,0 0 0 0 0,0 0 0 0 0,0 0 0 0 0,0 1 0 0 0,0 9-137 0 0,1-6 111 0 0,0-1 0 0 0,0 1 0 0 0,1-1 0 0 0,-1 0 1 0 0,1 1-1 0 0,0-1 0 0 0,0 0 0 0 0,0 0 0 0 0,1 0 0 0 0,4 5 0 0 0,32 25-71 0 0,-19-16 48 0 0,84 65 53 0 0,-97-76 11 0 0,-6-5 18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5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 3223 0 0,'0'0'824'0'0,"-7"8"864"0"0,-29 37-1080 0 0,34-43-808 0 0,1 0-1 0 0,0 0 1 0 0,-1 0-1 0 0,1 1 1 0 0,0-1-1 0 0,-1 4 1 0 0,1-3-546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0,'0'0'11623'0'0,"2"0"-11838"0"0,16 4 109 0 0,0-2 0 0 0,0 0 0 0 0,29-2 0 0 0,58-8 66 0 0,-61 4 62 0 0,64-5 150 0 0,90-8 244 0 0,-57-1-176 0 0,181 0 1 0 0,401 7 652 0 0,-603 4-545 0 0,198-4 67 0 0,-262 12-375 0 0,28 0-33 0 0,95 14-1 0 0,-4 14 58 0 0,-148-26-11 0 0,-7 0-43 0 0,-3-1 49 0 0,29 8 0 0 0,-26-5 4129 0 0,-19-3-4314 0 0,5 3 59 0 0,-3-2 3 0 0,-1-2 59 0 0,0 0 1 0 0,0 1-1 0 0,0-1 0 0 0,-1 0 0 0 0,1 1 0 0 0,0-1 1 0 0,-1 1-1 0 0,1 0 0 0 0,-1-1 0 0 0,0 1 0 0 0,0 0 1 0 0,2 3-1 0 0,1 2-8 0 0,1 4-29 0 0,4 7 29 0 0,-5-9 14 0 0,4 15 0 0 0,-6-20 4 0 0,2 17-41 0 0,-2 2-469 0 0,-2-20 242 0 0,-6 24-4296 0 0,1-14 2957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6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57 119 1375 0 0,'0'0'5074'0'0,"2"1"-5269"0"0,8 5 112 0 0,32 14-169 0 0,-2-3 307 0 0,1-3 0 0 0,0-2-1 0 0,1-1 1 0 0,0-2 0 0 0,52 4-1 0 0,-54-11 1130 0 0</inkml:trace>
  <inkml:trace contextRef="#ctx0" brushRef="#br0" timeOffset="1">203 1 3679 0 0,'0'0'10168'0'0,"-2"1"-9952"0"0,-84 54 320 0 0,4 4-770 0 0,72-52 208 0 0,0-1-22 0 0,1-2 24 0 0,8-4-34 0 0,0 4-862 0 0,0-1 919 0 0,6 14-72 0 0,-1-6 68 0 0,0-1-1 0 0,1 0 1 0 0,1 0-1 0 0,-1 0 1 0 0,11 12 0 0 0,40 43-40 0 0,-30-37 58 0 0,-10-12-13 0 0,-1-1 0 0 0,2-1 0 0 0,24 17 0 0 0,4-2 11 0 0,-43-28 89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8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2 455 0 0,'0'0'2534'0'0,"3"0"-2701"0"0,1-1 129 0 0,23 1-81 0 0,63 6-35 0 0,-82-5 154 0 0,13 1 0 0 0,43 0 0 0 0,-54-2 0 0 0,30 0 0 0 0,-3 4 0 0 0,-24-3 0 0 0,0-1 5448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48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0 7311 0 0,'0'0'5552'0'0,"-9"7"-4792"0"0,-10 5-579 0 0,-1-1-1 0 0,-30 13 1 0 0,48-24-180 0 0,-6 4 1 0 0,0-1-1 0 0,1 1 0 0 0,-1 0 0 0 0,1 1 1 0 0,0 0-1 0 0,-11 8 0 0 0,3 3-67 0 0,14-15 49 0 0,0 0 0 0 0,0 1 0 0 0,1-1 0 0 0,-1 1 0 0 0,0-1 0 0 0,1 0 0 0 0,0 1 0 0 0,-1-1 0 0 0,1 1 0 0 0,0 0 0 0 0,-1-1 1 0 0,1 1-1 0 0,0-1 0 0 0,0 1 0 0 0,1-1 0 0 0,-1 1 0 0 0,0-1 0 0 0,0 1 0 0 0,1 1 0 0 0,11 35-368 0 0,-11-34 375 0 0,5 10-3 0 0,0-1 0 0 0,1 0 0 0 0,0-1 0 0 0,1 1 0 0 0,17 19 0 0 0,54 52-92 0 0,-56-62 96 0 0,-20-19 9 0 0,12 9-10 0 0,2 0-32 0 0,-16-12 169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58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0 455 0 0,'0'0'8662'0'0,"-8"9"-8772"0"0,5-2 46 0 0,3-6 0 0 0,-1 1 11 0 0,-3 8 42 0 0,-2 7 41 0 0,5-16 116 0 0,0 1 30 0 0,-38 73 519 0 0,-1-1-102 0 0,29-52-593 0 0,-11 18 0 0 0,17-31 0 0 0,0-2-24 0 0,4-5-97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1:59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20 455 0 0,'-6'-5'0'0'0,"-15"-9"8727"0"0,18 14-8201 0 0,3 0-475 0 0,-1 0 0 0 0,1 0-1 0 0,0 0 1 0 0,0 0-1 0 0,-1 1 1 0 0,1-1 0 0 0,0 0-1 0 0,0 0 1 0 0,0 1 0 0 0,-1-1-1 0 0,1 0 1 0 0,0 0 0 0 0,0 1-1 0 0,0-1 1 0 0,0 0-1 0 0,0 0 1 0 0,0 1 0 0 0,-1-1-1 0 0,1 0 1 0 0,0 0 0 0 0,0 1-1 0 0,0-1 1 0 0,0 0 0 0 0,0 1-1 0 0,2 15-1077 0 0,-2-10 957 0 0,0-3 44 0 0,0 1-1 0 0,1-1 1 0 0,-1 0 0 0 0,1 0 0 0 0,0 0-1 0 0,-1 0 1 0 0,1 1 0 0 0,2 2 0 0 0,1 3-7 0 0,0 1 0 0 0,1-1 0 0 0,0 0 0 0 0,11 15 1 0 0,-16-23 28 0 0,1 0 1 0 0,0 0-1 0 0,-1 1 1 0 0,1-1-1 0 0,0 0 1 0 0,-1 0-1 0 0,1 0 1 0 0,0 0-1 0 0,0 0 1 0 0,0-1 0 0 0,0 1-1 0 0,0 0 1 0 0,0 0-1 0 0,0-1 1 0 0,1 2-1 0 0,2-1-4 0 0,6 7-35 0 0,-5-5 41 0 0,1 1 0 0 0,0-1 0 0 0,0 0-1 0 0,0 0 1 0 0,12 3 0 0 0,-12-5 5 0 0,-1 0 0 0 0,1-1 0 0 0,0 1 0 0 0,10-2 0 0 0,-13 1-1 0 0,2-1 42 0 0,1 0 1 0 0,-1 0-1 0 0,1-1 0 0 0,-1 1 0 0 0,0-1 1 0 0,9-4-1 0 0,32-20 243 0 0,-28 15-203 0 0,13-9-31 0 0,-1-1 0 0 0,34-31 0 0 0,-54 42-172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0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27 250 13823 0 0,'-20'13'5559'0'0,"35"-11"-8371"0"0,-6 0 2717 0 0,3-1 19 0 0,-10 0 75 0 0,-1-1 0 0 0,1 0 0 0 0,0 0 0 0 0,-1 0 0 0 0,1 0 0 0 0,0 0 0 0 0,0 0 0 0 0,-1-1 0 0 0,1 1 0 0 0,0-1 0 0 0,-1 1 0 0 0,1-1 0 0 0,0 1 0 0 0,2-3 0 0 0,1 0 0 0 0,-1 1 11 0 0,0 0 0 0 0,0-1 0 0 0,-1 1 0 0 0,1-1 0 0 0,-1 0 0 0 0,1 0 0 0 0,-1-1 0 0 0,0 1-1 0 0,0-1 1 0 0,0 1 0 0 0,-1-1 0 0 0,1 0 0 0 0,-1 0 0 0 0,0 0 0 0 0,0 0 0 0 0,0 0 0 0 0,-1-1 0 0 0,0 1 0 0 0,0-1-1 0 0,0 1 1 0 0,1-6 0 0 0,-1 1 53 0 0,0 0-1 0 0,-1 0 1 0 0,1 0 0 0 0,-2 0-1 0 0,1 0 1 0 0,-1-1-1 0 0,-1 1 1 0 0,0 0 0 0 0,-5-15-1 0 0,5 20-2 0 0,0-1 0 0 0,0 1 0 0 0,0-1 0 0 0,-1 1 0 0 0,1 0-1 0 0,-1-1 1 0 0,0 1 0 0 0,-1 1 0 0 0,-5-6 0 0 0,8 8 113 0 0,-15-6 220 0 0,12 4-306 0 0,3 3 40 0 0,-1 0-6 0 0,0 0-121 0 0,-1 0 0 0 0,1 1 0 0 0,0-1 0 0 0,0 1 0 0 0,0 0 0 0 0,-1 0 0 0 0,1 0 0 0 0,0 0 0 0 0,0 0 0 0 0,0 0 0 0 0,0 0 0 0 0,1 1 0 0 0,-1-1 0 0 0,0 1 0 0 0,0 0 0 0 0,1-1 0 0 0,-3 4 0 0 0,1 0-56 0 0,1-1 0 0 0,0 1 0 0 0,0-1 0 0 0,0 1 0 0 0,-2 8 0 0 0,3-8 0 0 0,-3 10 4 0 0,1 0 1 0 0,1 0-1 0 0,0-1 0 0 0,1 1 1 0 0,1 1-1 0 0,0-1 0 0 0,1 0 0 0 0,1 0 1 0 0,0-1-1 0 0,1 1 0 0 0,1 0 0 0 0,0-1 1 0 0,1 0-1 0 0,9 20 0 0 0,-12-30 20 0 0,0 0 1 0 0,1 0-1 0 0,0 0 0 0 0,-1-1 0 0 0,1 1 0 0 0,1-1 0 0 0,-1 0 1 0 0,0 0-1 0 0,1 0 0 0 0,0 0 0 0 0,-1 0 0 0 0,1-1 0 0 0,0 0 1 0 0,0 0-1 0 0,1 0 0 0 0,-1 0 0 0 0,0 0 0 0 0,1-1 0 0 0,-1 0 1 0 0,1 0-1 0 0,-1 0 0 0 0,1-1 0 0 0,4 1 0 0 0,8-3 20 0 0,-13-1 17 0 0,-2 1 1 0 0,2-1-6 0 0,0-1 1 0 0,-1 1-1 0 0,1 0 0 0 0,-1-1 1 0 0,0 0-1 0 0,1 0 1 0 0,-2 0-1 0 0,1 0 0 0 0,0 0 1 0 0,-1-1-1 0 0,0 1 0 0 0,0-1 1 0 0,0 1-1 0 0,1-7 1 0 0,1-6-309 0 0,-1-1 1 0 0,1-29-1 0 0,0 4-322 0 0,-3 19 193 0 0,-2-3 1890 0 0,3 28-1557 0 0,1 1 85 0 0,10 9-117 0 0,6 20 51 0 0,3 8 5 0 0,-12-21-552 0 0,-8-16 450 0 0,-1-3-326 0 0,2 1 503 0 0,0-1 0 0 0,0 1 0 0 0,0-1 0 0 0,-1 0 0 0 0,1 0 0 0 0,0-1 0 0 0,-1 1 0 0 0,1 0 0 0 0,-1-1 0 0 0,0 0 0 0 0,1 1 0 0 0,-1-1 0 0 0,0 0 0 0 0,0 0 0 0 0,0 0 1 0 0,3-4-1 0 0,2-4 23 0 0,-1-1-1 0 0,9-19 1 0 0,-1 3-33 0 0,50-87-699 0 0,-63 112 800 0 0,-1 2-71 0 0,0 0 1 0 0,0 0-1 0 0,0-1 0 0 0,0 1 0 0 0,0 0 0 0 0,0 0 0 0 0,0-1 1 0 0,0 1-1 0 0,0 0 0 0 0,0 0 0 0 0,0-1 0 0 0,0 1 0 0 0,0 0 1 0 0,0 0-1 0 0,0-1 0 0 0,1 1 0 0 0,-1 0 0 0 0,0 0 0 0 0,0 0 1 0 0,0-1-1 0 0,0 1 0 0 0,0 0 0 0 0,0 0 0 0 0,1 0 1 0 0,-1-1-1 0 0,0 1 0 0 0,0 0 0 0 0,0 0 0 0 0,0 0 0 0 0,1 0 1 0 0,-1 0-1 0 0,0 0 0 0 0,1-1 0 0 0,6 5 1072 0 0,5 12-586 0 0,-9-8-545 0 0,-1 1 0 0 0,0-1 0 0 0,2 17 0 0 0,1 7 32 0 0,-1-17 5 0 0,-1 0 20 0 0,0 0 0 0 0,2 0 1 0 0,0-1-1 0 0,0 1 0 0 0,11 17 0 0 0,-10-24-13 0 0,6 3-29 0 0,-10-10 4 0 0,1 0-6 0 0,-2 0-109 0 0,1-2-266 0 0,-1 1 327 0 0,1-1 0 0 0,0 1 0 0 0,-1-1 0 0 0,1 0 0 0 0,-1 0 0 0 0,1 0 0 0 0,-1 1 1 0 0,1-1-1 0 0,-1-1 0 0 0,0 1 0 0 0,2-2 0 0 0,6-8-383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1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29 10103 0 0,'0'0'1067'0'0,"-21"-27"2214"0"0,18 26-2643 0 0,2 3-666 0 0,-4 16-108 0 0,4-6 94 0 0,0 1 1 0 0,1-1 0 0 0,0 0-1 0 0,1 0 1 0 0,1 1 0 0 0,0-1-1 0 0,0 0 1 0 0,1 0 0 0 0,1 0-1 0 0,0-1 1 0 0,1 1 0 0 0,0-1-1 0 0,9 16 1 0 0,-13-27 31 0 0,-1 1 1 0 0,0 0-1 0 0,1-1 0 0 0,-1 1 1 0 0,1-1-1 0 0,-1 1 0 0 0,0 0 1 0 0,1-1-1 0 0,-1 1 0 0 0,1-1 0 0 0,0 0 1 0 0,-1 1-1 0 0,1-1 0 0 0,-1 1 1 0 0,1-1-1 0 0,0 1 0 0 0,5 2-124 0 0,5 1 58 0 0,3-3 118 0 0,4-3 99 0 0,-14-1-113 0 0,1-1 124 0 0,-3 3-139 0 0,0-1-1 0 0,-1 1 1 0 0,1-1-1 0 0,0 0 1 0 0,0 1-1 0 0,-1-1 1 0 0,1 0 0 0 0,-1 0-1 0 0,0 0 1 0 0,1 0-1 0 0,-1 0 1 0 0,0-1-1 0 0,1-2 1 0 0,8-34-1888 0 0,-8 27 231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2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1 124 2759 0 0,'0'0'10056'0'0,"0"2"-9770"0"0,5 18-285 0 0,13 73-320 0 0,-6-27 333 0 0,-10-55 1878 0 0,-2-25-1326 0 0,0-6-470 0 0,2-1-1 0 0,0 0 0 0 0,1 0 1 0 0,1 1-1 0 0,10-28 0 0 0,-9 32-165 0 0,1 1 0 0 0,1 0 0 0 0,0 0 0 0 0,1 1 0 0 0,1 0 0 0 0,0 1 0 0 0,16-18 0 0 0,-24 29-91 0 0,0 1 0 0 0,1-1 0 0 0,-1 1 0 0 0,0 0 0 0 0,1 0 0 0 0,-1-1 0 0 0,1 1 0 0 0,0 0 0 0 0,-1 0 0 0 0,1 1 0 0 0,0-1 0 0 0,-1 0 0 0 0,1 1 0 0 0,0-1 0 0 0,0 1 0 0 0,3-1 0 0 0,5 1-922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3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0 285 5527 0 0,'1'2'4314'0'0,"4"5"-4032"0"0,-2-3-317 0 0,-1 0-1 0 0,1 0 0 0 0,0 0 0 0 0,1-1 1 0 0,-1 1-1 0 0,0-1 0 0 0,1 0 0 0 0,0 0 1 0 0,0 0-1 0 0,0 0 0 0 0,0-1 0 0 0,0 0 1 0 0,7 3-1 0 0,-11-5 28 0 0,9 3-104 0 0,-6-2 176 0 0,1-1-1 0 0,-1 0 0 0 0,1 0 0 0 0,-1 0 1 0 0,1 0-1 0 0,-1 0 0 0 0,1-1 1 0 0,-1 1-1 0 0,0-1 0 0 0,1 0 0 0 0,-1 0 1 0 0,0 0-1 0 0,0-1 0 0 0,0 1 0 0 0,0-1 1 0 0,0 0-1 0 0,0 1 0 0 0,0-1 1 0 0,0-1-1 0 0,-1 1 0 0 0,4-4 0 0 0,-1 2-38 0 0,0-2-1 0 0,-1 1 1 0 0,0 0-1 0 0,0-1 0 0 0,0 0 1 0 0,-1 0-1 0 0,1 0 1 0 0,-1 0-1 0 0,2-10 0 0 0,-3 12-20 0 0,-1 0-1 0 0,-1 0 1 0 0,1-1-1 0 0,-1 1 1 0 0,1 0 0 0 0,-1-1-1 0 0,0 1 1 0 0,-1 0-1 0 0,1-1 1 0 0,-1 1-1 0 0,0 0 1 0 0,0 0-1 0 0,0 0 1 0 0,-1 0-1 0 0,1 0 1 0 0,-4-6-1 0 0,5 9 6 0 0,-1 0-1 0 0,1 0 0 0 0,-1 0 1 0 0,1 0-1 0 0,-1 0 0 0 0,1 0 1 0 0,-1 0-1 0 0,0 0 0 0 0,0 0 1 0 0,1 0-1 0 0,-1 0 0 0 0,0 0 1 0 0,0 1-1 0 0,0-1 0 0 0,0 0 1 0 0,0 1-1 0 0,-1-2 0 0 0,-2 0 618 0 0,-8 0 206 0 0,10 2-807 0 0,-1 0 0 0 0,1 0 0 0 0,0 0 0 0 0,-1 1 0 0 0,1-1 0 0 0,0 1 0 0 0,0 0 0 0 0,0-1 0 0 0,0 1-1 0 0,0 0 1 0 0,-1 1 0 0 0,2-1 0 0 0,-1 0 0 0 0,0 0 0 0 0,0 1 0 0 0,-2 1 0 0 0,1 1-46 0 0,0-1 1 0 0,0 1 0 0 0,1 0-1 0 0,-1-1 1 0 0,1 1 0 0 0,0 0-1 0 0,-3 9 1 0 0,1-3-42 0 0,1 1 0 0 0,1 0 0 0 0,0 0 0 0 0,1 0 0 0 0,0 0 0 0 0,0 15 0 0 0,1-13 22 0 0,1 1-1 0 0,0-1 1 0 0,1 0-1 0 0,1 0 1 0 0,0 0 0 0 0,7 20-1 0 0,-1-17-73 0 0,-4-13 99 0 0,-2-2-2 0 0,0 0 11 0 0,1 3-16 0 0,1 0 0 0 0,0-1 0 0 0,11 5 0 0 0,0-3 12 0 0,-11-6-13 0 0,-1 0 3 0 0,0 1 30 0 0,-1 0 0 0 0,1 0 0 0 0,0-1 1 0 0,-1 0-1 0 0,1 1 0 0 0,0-1 0 0 0,-1-1 0 0 0,1 1 0 0 0,-1 0 0 0 0,0-1 1 0 0,1 0-1 0 0,-1 1 0 0 0,0-1 0 0 0,0-1 0 0 0,3-2 0 0 0,-1 1-35 0 0,-1 0 0 0 0,-1-1 0 0 0,1 0 0 0 0,-1 1 0 0 0,1-1 0 0 0,-2-1 0 0 0,1 1-1 0 0,0 0 1 0 0,1-6 0 0 0,0-1-381 0 0,-1 1-1 0 0,-1-1 1 0 0,1 0-1 0 0,-2 0 0 0 0,0 1 1 0 0,0-1-1 0 0,-1 0 1 0 0,0 0-1 0 0,-3-13 0 0 0,-8-18-1228 0 0,1 14 9224 0 0,14 42-7839 0 0,39 118 58 0 0,-34-109-94 0 0,-8-20 84 0 0,3-4-1428 0 0,-3 2 1634 0 0,-1-1 1 0 0,1 1-1 0 0,-1-1 0 0 0,1 1 1 0 0,-1-1-1 0 0,1 1 0 0 0,-1-1 1 0 0,0 0-1 0 0,1 1 0 0 0,-1-1 0 0 0,1 0 1 0 0,-1-1-1 0 0,6-13 124 0 0,-5 4-148 0 0,0-1 0 0 0,-1 0 1 0 0,-1 1-1 0 0,0-1 0 0 0,-3-19 1 0 0,2 23-82 0 0,-1-13 102 0 0,2 19 156 0 0,0-1 0 0 0,1 0-1 0 0,0 0 1 0 0,-1 0 0 0 0,1 0 0 0 0,0 0-1 0 0,1 0 1 0 0,0-6 2115 0 0,0 11-2206 0 0,3 15-17 0 0,0-1 0 0 0,0 1 1 0 0,0 23-1 0 0,0 56 84 0 0,-4-75-113 0 0,-2 134 149 0 0,-1-90-126 0 0,3 1 0 0 0,12 102 0 0 0,-10-157-29 0 0,-2-10 50 0 0,-1-3 4 0 0,-10-27-880 0 0,-10-40 1 0 0,12 37-177 0 0,1 3 189 0 0</inkml:trace>
  <inkml:trace contextRef="#ctx0" brushRef="#br0" timeOffset="1">301 68 5063 0 0,'0'0'232'0'0,"1"-1"-13"0"0,16-13 3188 0 0,35-24-1 0 0,-51 37-3340 0 0,2-1 49 0 0,0 0 1 0 0,0 0 0 0 0,0 0 0 0 0,1 1 0 0 0,5-3-1 0 0,-6 4-69 0 0,-1 0 0 0 0,0 0 0 0 0,1 0 0 0 0,-1 0 0 0 0,0 1 1 0 0,1 0-1 0 0,-1-1 0 0 0,0 1 0 0 0,0 0 0 0 0,0 0 0 0 0,0 0 0 0 0,0 0 0 0 0,0 0 0 0 0,0 0 0 0 0,0 1 0 0 0,3 2 0 0 0,-2-1-19 0 0,-1 0 1 0 0,0-1-1 0 0,0 1 0 0 0,-1 0 1 0 0,1 0-1 0 0,0 0 0 0 0,-1 1 1 0 0,0-1-1 0 0,0 0 0 0 0,1 5 1 0 0,0 2-2 0 0,-1-1 1 0 0,0 1 0 0 0,0-1-1 0 0,-1 1 1 0 0,-1 0-1 0 0,0-1 1 0 0,-2 12-1 0 0,0-8 39 0 0,-1 0 0 0 0,0-1 0 0 0,-1 1 0 0 0,0-1 0 0 0,-1 0 0 0 0,-1 0 0 0 0,-10 15 0 0 0,15-24-56 0 0,0 0 0 0 0,-1 0-1 0 0,1 0 1 0 0,0-1 0 0 0,-1 1 0 0 0,1-1-1 0 0,-1 0 1 0 0,0 0 0 0 0,-3 2 0 0 0,0 0-83 0 0,5-3-34 0 0,-9-4-551 0 0,9 2 606 0 0,0 0 0 0 0,-1 0 0 0 0,1-1-1 0 0,0 1 1 0 0,0 0 0 0 0,0 0 0 0 0,0-1 0 0 0,0 1 0 0 0,0 0 0 0 0,0-1-1 0 0,0 1 1 0 0,1-1 0 0 0,-1 1 0 0 0,1-1 0 0 0,-1 0 0 0 0,1 1 0 0 0,-1-1 0 0 0,1-3-1 0 0,-1-2-575 0 0,1 0-1 0 0,0-15 0 0 0,3 1-3494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4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4143 0 0,'2'0'3818'0'0,"0"1"-3455"0"0,0-1 1 0 0,0 1-1 0 0,0 0 1 0 0,1 0-1 0 0,-1 0 0 0 0,0 0 1 0 0,0 1-1 0 0,-1-1 1 0 0,1 1-1 0 0,0-1 1 0 0,0 1-1 0 0,-1-1 1 0 0,3 4-1 0 0,-1-2-143 0 0,-1 1 0 0 0,1 0 0 0 0,-1 0 0 0 0,0 0-1 0 0,-1 1 1 0 0,3 5 0 0 0,0 7-277 0 0,-1-1 0 0 0,2 32 1 0 0,-4-35 453 0 0,1 80-137 0 0,-2-62-144 0 0,1 1 0 0 0,5 36 0 0 0,-1-47-104 0 0,-4-19 150 0 0,-10-2-465 0 0,7 0 215 0 0,-1 1 1 0 0,1-1 0 0 0,-1-1 0 0 0,0 1 0 0 0,1 0 0 0 0,-1-1-1 0 0,0 1 1 0 0,1-1 0 0 0,-5-1 0 0 0,-4-4-311 0 0,1 0 0 0 0,0 0 0 0 0,0 0-1 0 0,1-2 1 0 0,-15-12 0 0 0,4 0 1059 0 0,-21-28 4094 0 0,41 46-4715 0 0,0 0 0 0 0,1 0 1 0 0,-1 0-1 0 0,1 0 1 0 0,0 0-1 0 0,-1 0 1 0 0,1 0-1 0 0,0 0 0 0 0,0 0 1 0 0,0 0-1 0 0,1 1 1 0 0,-1-1-1 0 0,0 0 1 0 0,1 1-1 0 0,-1-1 1 0 0,1 1-1 0 0,2-3 0 0 0,5-2-438 0 0,-1 0 0 0 0,13-7-1 0 0,-13 9 652 0 0,24-15-330 0 0,1 1 1 0 0,1 2 0 0 0,1 1-1 0 0,0 2 1 0 0,48-11-1 0 0,-80 23 2 0 0,0 0-1 0 0,0 1 1 0 0,0 0 0 0 0,0 0-1 0 0,0 0 1 0 0,0 0-1 0 0,0 0 1 0 0,6 1 0 0 0,-8 0-1 0 0,0 0 1 0 0,0 0-1 0 0,-1 0 0 0 0,1 0 1 0 0,0 0-1 0 0,0 0 1 0 0,0 0-1 0 0,-1 1 1 0 0,1-1-1 0 0,-1 0 1 0 0,1 0-1 0 0,-1 1 1 0 0,1-1-1 0 0,0 3 1 0 0,-1-3-34 0 0,0 1-56 0 0,1 0-1 0 0,-1 1 0 0 0,1-1 1 0 0,-1 0-1 0 0,0 1 1 0 0,0-1-1 0 0,0 1 0 0 0,-1 1 1 0 0,-3 12-657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49 11519 0 0,'0'0'528'0'0,"-1"-1"-16"0"0,-93-34 6636 0 0,80 31-5380 0 0,-31-3-1 0 0,3 5-3485 0 0,28 3 1576 0 0,0 1-1 0 0,0 0 0 0 0,1 0 0 0 0,-1 2 0 0 0,1 0 0 0 0,0 0 0 0 0,0 1 0 0 0,0 1 0 0 0,0 0 0 0 0,1 0 0 0 0,0 2 0 0 0,1-1 0 0 0,0 1 0 0 0,-13 12 1 0 0,6-4 60 0 0,0 2 0 0 0,1 0 0 0 0,0 0 0 0 0,2 2 0 0 0,0 0 0 0 0,-23 43 0 0 0,32-52 49 0 0,1 1 1 0 0,0-1-1 0 0,1 1 1 0 0,0 0 0 0 0,1 0-1 0 0,1 0 1 0 0,-1 1-1 0 0,2-1 1 0 0,0 0-1 0 0,0 1 1 0 0,1-1-1 0 0,1 1 1 0 0,0-1 0 0 0,1 1-1 0 0,0-1 1 0 0,5 15-1 0 0,-4-16-49 0 0,2 0 1 0 0,0 0-1 0 0,0 0 0 0 0,1-1 1 0 0,0 1-1 0 0,0-1 0 0 0,1-1 0 0 0,13 14 1 0 0,-13-16 9 0 0,0-1 1 0 0,0 0-1 0 0,1-1 1 0 0,-1 1 0 0 0,1-2-1 0 0,0 1 1 0 0,1-1 0 0 0,-1 0-1 0 0,1-1 1 0 0,-1 0 0 0 0,16 3-1 0 0,-6-2 61 0 0,-1-2 0 0 0,1 0 0 0 0,0-1 0 0 0,0 0 0 0 0,0-2 0 0 0,0 0 0 0 0,29-6 0 0 0,-36 4-146 0 0,0 0-1 0 0,-1 0 1 0 0,1-1 0 0 0,-1-1-1 0 0,0 0 1 0 0,0 0 0 0 0,11-8-1 0 0,-14 7-466 0 0,0 0 0 0 0,0 0 0 0 0,0 0 0 0 0,-1-1-1 0 0,9-12 1 0 0,10-18-4348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2303 0 0,'0'0'7331'0'0,"2"0"-7526"0"0,27 7 493 0 0,0-1 0 0 0,0-1 0 0 0,38 1 0 0 0,106-10 495 0 0,2 1-90 0 0,12 5-644 0 0,-148-2-54 0 0,-11-1 231 0 0,0-1-1 0 0,44-9 0 0 0,51-19 986 0 0,-37 7-780 0 0,47-16 120 0 0,26-6-210 0 0,-148 43-377 0 0,0 2-17 0 0,3-1 32 0 0,-11 2 12 0 0,7 3-15 0 0,-5-2-187 0 0,0 0-1 0 0,0 1 1 0 0,0 0-1 0 0,6 5 1 0 0,-5-4-955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4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88 678 2303 0 0,'0'0'12310'0'0,"2"0"-12236"0"0,21-1-2 0 0,-18 0-66 0 0,0 0 1 0 0,1 0-1 0 0,-1 0 0 0 0,0-1 0 0 0,0 0 0 0 0,-1 0 1 0 0,1 0-1 0 0,0 0 0 0 0,-1-1 0 0 0,7-4 0 0 0,-1-1 8 0 0,-1-1-1 0 0,0 0 1 0 0,0 0 0 0 0,9-13-1 0 0,-15 18-8 0 0,-1 1 4 0 0,0 0-1 0 0,0-1 1 0 0,0 1-1 0 0,-1 0 0 0 0,1 0 1 0 0,1-7-1 0 0,-2 8 3 0 0,0 0-1 0 0,0 0 1 0 0,0 0-1 0 0,0 0 0 0 0,-1 0 1 0 0,1 0-1 0 0,-1 0 1 0 0,1 0-1 0 0,-1 0 1 0 0,0 0-1 0 0,0 0 1 0 0,0 0-1 0 0,0 0 0 0 0,0-1 1 0 0,0 1-1 0 0,-1-2 1 0 0,0-2 54 0 0,0 5-67 0 0,0 0 1 0 0,0-1 0 0 0,1 1-1 0 0,-1 0 1 0 0,0 0-1 0 0,0 0 1 0 0,0 0-1 0 0,0 0 1 0 0,0 0-1 0 0,0 0 1 0 0,-1 0 0 0 0,1 1-1 0 0,0-1 1 0 0,0 0-1 0 0,-1 1 1 0 0,1-1-1 0 0,0 1 1 0 0,-1-1-1 0 0,1 1 1 0 0,0-1 0 0 0,-1 1-1 0 0,1 0 1 0 0,-3 0-1 0 0,-4 1-61 0 0,1 1-1 0 0,-1 0 1 0 0,1 0 0 0 0,0 1-1 0 0,0 0 1 0 0,0 1-1 0 0,0-1 1 0 0,1 1-1 0 0,0 0 1 0 0,-8 7 0 0 0,1-1 6 0 0,1 1 0 0 0,0 1 0 0 0,-18 24 0 0 0,19-22 28 0 0,1 0 0 0 0,1 1 0 0 0,-14 32 1 0 0,20-40 19 0 0,0 0 0 0 0,1 1 1 0 0,0 0-1 0 0,0-1 0 0 0,0 1 1 0 0,1 0-1 0 0,1 0 0 0 0,-1 0 1 0 0,1 0-1 0 0,2 15 0 0 0,-1-19 6 0 0,-1 0-1 0 0,1-1 1 0 0,0 1 0 0 0,1 0-1 0 0,-1-1 1 0 0,1 0-1 0 0,-1 1 1 0 0,1-1-1 0 0,0 0 1 0 0,0 0 0 0 0,1 0-1 0 0,-1 0 1 0 0,1 0-1 0 0,-1 0 1 0 0,1-1-1 0 0,0 1 1 0 0,0-1 0 0 0,0 0-1 0 0,0 0 1 0 0,7 3-1 0 0,-5-3-1 0 0,0 0 1 0 0,-1-1-1 0 0,1 0 0 0 0,0 0 0 0 0,1 0 0 0 0,-1-1 1 0 0,0 1-1 0 0,0-1 0 0 0,0 0 0 0 0,0-1 0 0 0,0 1 1 0 0,0-1-1 0 0,0 0 0 0 0,9-3 0 0 0,-1-2 17 0 0,0 1-1 0 0,0-2 1 0 0,0 0-1 0 0,-1 0 0 0 0,0-1 1 0 0,19-17-1 0 0,59-65 69 0 0,-61 56 21 0 0,40-61 0 0 0,-65 89-26 0 0,0-1 1 0 0,-1 1 0 0 0,0-1 0 0 0,0 0-1 0 0,0 1 1 0 0,-1-1 0 0 0,0 0 0 0 0,-1-1-1 0 0,1 1 1 0 0,-1-9 0 0 0,-1 15 369 0 0,-2-2-145 0 0,2 3-288 0 0,0 0 0 0 0,0 0 0 0 0,0 0 0 0 0,0-1 0 0 0,0 1 1 0 0,0 0-1 0 0,0 0 0 0 0,0 0 0 0 0,0-1 0 0 0,-1 1 0 0 0,1 0 0 0 0,0 0 0 0 0,0 0 1 0 0,0 0-1 0 0,0-1 0 0 0,0 1 0 0 0,-1 0 0 0 0,1 0 0 0 0,0 0 0 0 0,0 0 0 0 0,0 0 1 0 0,-1 0-1 0 0,1-1 0 0 0,0 1 0 0 0,0 0 0 0 0,0 0 0 0 0,-1 0 0 0 0,1 0 0 0 0,0 0 1 0 0,0 0-1 0 0,0 0 0 0 0,-1 0 0 0 0,1 0 0 0 0,0 0 0 0 0,-1 0 0 0 0,-5 3-8 0 0,0-1-1 0 0,1 2 1 0 0,-1-1-1 0 0,0 0 1 0 0,1 1 0 0 0,0 0-1 0 0,0 0 1 0 0,0 1-1 0 0,0-1 1 0 0,1 1-1 0 0,0 0 1 0 0,0 1-1 0 0,0-1 1 0 0,1 1 0 0 0,-1-1-1 0 0,1 1 1 0 0,-4 11-1 0 0,0 2-51 0 0,1 1-1 0 0,1 0 1 0 0,0 0-1 0 0,-2 29 1 0 0,7-47-22 0 0,1 0 6 0 0,0-1 29 0 0,-1 0 0 0 0,0 0-1 0 0,1 0 1 0 0,0 0 0 0 0,-1 0 0 0 0,1 0-1 0 0,0 0 1 0 0,-1-1 0 0 0,1 1-1 0 0,0 0 1 0 0,0 0 0 0 0,0-1 0 0 0,0 1-1 0 0,0-1 1 0 0,0 1 0 0 0,0-1-1 0 0,0 1 1 0 0,0-1 0 0 0,0 1 0 0 0,2-1-1 0 0,-1 1 9 0 0,0-1-1 0 0,0 0 0 0 0,1 0 1 0 0,-1 0-1 0 0,0 0 0 0 0,1-1 0 0 0,-1 1 1 0 0,0 0-1 0 0,4-2 0 0 0,0-1 15 0 0,1 1 1 0 0,-1-1-1 0 0,-1-1 0 0 0,1 1 0 0 0,0-1 0 0 0,8-7 0 0 0,12-16 66 0 0,-1 0-1 0 0,-1-2 1 0 0,-2-1 0 0 0,-1 0-1 0 0,-1-2 1 0 0,21-46-1 0 0,-36 65-63 0 0,0 0 0 0 0,-1 0 0 0 0,0-1-1 0 0,-1 0 1 0 0,0 1 0 0 0,-1-1 0 0 0,-1 0-1 0 0,0 0 1 0 0,-1 0 0 0 0,0 0 0 0 0,-2 0 0 0 0,1 0-1 0 0,-7-25 1 0 0,2 19 24 0 0,0 0-1 0 0,-1 0 1 0 0,-1 1-1 0 0,-1 0 1 0 0,-1 0 0 0 0,0 1-1 0 0,-2 0 1 0 0,-21-25-1 0 0,31 40 85 0 0,-1 0-1 0 0,1 0 1 0 0,-1 1 0 0 0,0-1-1 0 0,0 1 1 0 0,-1-1-1 0 0,1 1 1 0 0,0 0 0 0 0,-1 0-1 0 0,1 1 1 0 0,-1-1-1 0 0,-6-1 1 0 0,8 3-37 0 0,0-1 0 0 0,0 1 0 0 0,0 0 0 0 0,0 0 0 0 0,0 0 0 0 0,1 0 0 0 0,-1 1 0 0 0,0-1 0 0 0,0 0 0 0 0,0 1 0 0 0,0-1 0 0 0,0 1 0 0 0,1 0 0 0 0,-1 0 0 0 0,0-1 0 0 0,0 1 0 0 0,1 0 0 0 0,-1 1 0 0 0,1-1 0 0 0,-1 0 0 0 0,1 0 0 0 0,-1 1 0 0 0,1-1 0 0 0,0 1 0 0 0,0-1 0 0 0,0 1 0 0 0,-2 1 0 0 0,-2 6-46 0 0,1 0 0 0 0,-1 0 0 0 0,1 1 0 0 0,1 0 0 0 0,-1 0 0 0 0,2 0 0 0 0,0 0 0 0 0,-2 14 0 0 0,-1 85-198 0 0,5-107 186 0 0,1 43-75 0 0,1-1-1 0 0,3 1 0 0 0,1-1 0 0 0,2 0 1 0 0,3 0-1 0 0,29 81 0 0 0,-15-76-832 0 0,-4-19-3517 0 0,-2-9-828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6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17 321 12607 0 0,'0'0'579'0'0,"-1"-1"-15"0"0,-1-2-427 0 0,-2-3-65 0 0,0-14 23 0 0,-2-20 2193 0 0,6 38-1711 0 0,2 4-1046 0 0,-1-2 450 0 0,0 1 0 0 0,0 0 1 0 0,0 0-1 0 0,-1 0 0 0 0,1 0 1 0 0,0 0-1 0 0,-1 0 0 0 0,2 2 0 0 0,-1-1-9 0 0,3 4-14 0 0,0 0 1 0 0,-1 1-1 0 0,0-1 1 0 0,0 1 0 0 0,-1 0-1 0 0,3 13 1 0 0,5 44-286 0 0,-8-46 158 0 0,-1-16-11 0 0,19-110 1782 0 0,-9 58-1598 0 0,2 2 1 0 0,20-50 0 0 0,-28 85-19 0 0,1 0-1 0 0,0 1 1 0 0,1 0 0 0 0,15-22-1 0 0,-13 24 15 0 0,-2 4-37 0 0,-6 4-150 0 0,1 2-35 0 0,0 0 131 0 0,-1 1 1 0 0,0-1 0 0 0,0 0 0 0 0,0 0 0 0 0,0 1-1 0 0,0-1 1 0 0,1 0 0 0 0,-1 1 0 0 0,0-1 0 0 0,0 1 0 0 0,0 0-1 0 0,0-1 1 0 0,0 1 0 0 0,0 0 0 0 0,-1-1 0 0 0,1 1-1 0 0,0 0 1 0 0,1 1 0 0 0,11 20-2952 0 0,-8-9-1372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7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1 314 7367 0 0,'0'0'4972'0'0,"1"0"-4902"0"0,34 15-56 0 0,-32-15 21 0 0,1 0 0 0 0,0 0-1 0 0,0 0 1 0 0,-1-1 0 0 0,1 0 0 0 0,0 0-1 0 0,-1 0 1 0 0,1 0 0 0 0,0 0-1 0 0,-1-1 1 0 0,0 1 0 0 0,1-1 0 0 0,5-4-1 0 0,-1 0 88 0 0,0 0 0 0 0,0 0 0 0 0,-1-1 0 0 0,8-8 0 0 0,-12 10-35 0 0,1 1 0 0 0,-1-1 0 0 0,1 0 0 0 0,-1-1 0 0 0,-1 1-1 0 0,1 0 1 0 0,-1-1 0 0 0,0 1 0 0 0,0-1 0 0 0,0 0 0 0 0,-1 0-1 0 0,0 0 1 0 0,0 1 0 0 0,-1-1 0 0 0,0 0 0 0 0,0 0 0 0 0,0 0 0 0 0,0 0-1 0 0,-1 0 1 0 0,0 0 0 0 0,-2-6 0 0 0,2 10 186 0 0,0 2-96 0 0,0-1-174 0 0,1 0 1 0 0,0 1 0 0 0,-1-1-1 0 0,1 1 1 0 0,-1-1-1 0 0,1 1 1 0 0,-1-1 0 0 0,1 1-1 0 0,-1-1 1 0 0,1 1-1 0 0,-1 0 1 0 0,1-1 0 0 0,-1 1-1 0 0,1 0 1 0 0,-1-1-1 0 0,0 1 1 0 0,1 0 0 0 0,-1 0-1 0 0,0-1 1 0 0,1 1-1 0 0,-1 0 1 0 0,0 0 0 0 0,1 0-1 0 0,-2 0 1 0 0,-9 1 39 0 0,8-1-69 0 0,0 1 1 0 0,1 0-1 0 0,-1 0 1 0 0,0 0 0 0 0,1 1-1 0 0,-1-1 1 0 0,1 1 0 0 0,-1-1-1 0 0,1 1 1 0 0,-1 0-1 0 0,1 0 1 0 0,0 0 0 0 0,-2 2-1 0 0,0 1-11 0 0,1-1 0 0 0,0 1 0 0 0,0 0 1 0 0,0 0-1 0 0,0 0 0 0 0,-2 8 0 0 0,2-2-9 0 0,0-1 0 0 0,0 1 0 0 0,1 0 0 0 0,1 0 0 0 0,0 0 0 0 0,0 18 0 0 0,2-23 29 0 0,-1 0 1 0 0,1 0-1 0 0,0 0 1 0 0,1 0-1 0 0,4 11 1 0 0,1-2-84 0 0,-2-12 83 0 0,-2-1 1 0 0,-1 0 2 0 0,1 1 0 0 0,-1-1 0 0 0,1 0 0 0 0,0 0 1 0 0,0-1-1 0 0,0 1 0 0 0,0 0 0 0 0,0-1 1 0 0,0 0-1 0 0,1 0 0 0 0,-1 0 0 0 0,0 0 0 0 0,1 0 1 0 0,-1-1-1 0 0,0 1 0 0 0,1-1 0 0 0,-1 0 0 0 0,1 0 1 0 0,-1 0-1 0 0,0-1 0 0 0,1 1 0 0 0,4-2 0 0 0,-2 0-63 0 0,0 0 0 0 0,0-1-1 0 0,-1 0 1 0 0,1 0-1 0 0,-1 0 1 0 0,0-1-1 0 0,0 1 1 0 0,0-1-1 0 0,0 0 1 0 0,-1-1-1 0 0,6-6 1 0 0,26-37-4388 0 0,-24 28 523 0 0</inkml:trace>
  <inkml:trace contextRef="#ctx0" brushRef="#br0" timeOffset="1">452 0 4143 0 0,'0'0'8575'0'0,"-7"5"-7423"0"0,-7 3-893 0 0,1 2 0 0 0,0 0 0 0 0,0 0 0 0 0,-19 21-1 0 0,10-5-404 0 0,-24 36-1 0 0,43-60 134 0 0,-4 15-74 0 0,6-15 7 0 0,2 0-292 0 0,1 0 347 0 0,-1 0-1 0 0,1 0 0 0 0,0-1 1 0 0,-1 1-1 0 0,1 0 0 0 0,0-1 1 0 0,0 1-1 0 0,0-1 1 0 0,0 0-1 0 0,0 1 0 0 0,0-1 1 0 0,0 0-1 0 0,1 0 0 0 0,-1 0 1 0 0,0-1-1 0 0,1 1 0 0 0,-1-1 1 0 0,0 1-1 0 0,1-1 0 0 0,3 1 1 0 0,5-1-16 0 0,1-1 0 0 0,-1 0 1 0 0,15-3-1 0 0,-13 2 38 0 0,-9 0 3 0 0,-3 2 0 0 0,1 0 0 0 0,-1-1 0 0 0,1 1 0 0 0,-1 0 0 0 0,1 0 0 0 0,-1 0 0 0 0,1 0 0 0 0,-1 0 0 0 0,1 0 0 0 0,-1 0 0 0 0,1 0 0 0 0,-1 1 0 0 0,2 0 0 0 0,10 2 11 0 0,-3 2 42 0 0,-9-3-26 0 0,0-1-1 0 0,0 1 1 0 0,0-1-1 0 0,0 1 1 0 0,0-1-1 0 0,-1 1 0 0 0,1 0 1 0 0,-1-1-1 0 0,1 1 1 0 0,-1-1-1 0 0,0 1 1 0 0,0 0-1 0 0,0 0 1 0 0,0-1-1 0 0,0 1 0 0 0,0 0 1 0 0,0-1-1 0 0,0 1 1 0 0,0 0-1 0 0,-1-1 1 0 0,1 1-1 0 0,-2 2 1 0 0,1 2 102 0 0,-2-1 1 0 0,1 1 0 0 0,0 0 0 0 0,-7 9 0 0 0,0-3-11 0 0,-1 0 1 0 0,-1-2-1 0 0,0 1 1 0 0,0-1-1 0 0,-24 16 1 0 0,17-13-895 0 0,7-6-2869 0 0,-2-1-1192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7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11831 0 0,'0'0'1648'0'0,"1"3"-1561"0"0,3 10-109 0 0,-1 0 0 0 0,0 1-1 0 0,-1-1 1 0 0,1 16 0 0 0,-1 59-113 0 0,-2-81 134 0 0,-6 127-53 0 0,2-71 36 0 0,4-50 18 0 0,-5 137 0 0 0,6-114 0 0 0,1 0 0 0 0,8 40 0 0 0,-7-62 0 0 0,0-4-16 0 0,-2-8-64 0 0,-2-5-316 0 0,-12-27-1308 0 0,7 11 692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08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0 163 455 0 0,'18'-40'663'0'0,"-15"35"339"0"0,1 0-1 0 0,-1 0 0 0 0,1 1 0 0 0,-1 0 1 0 0,6-5-1 0 0,-8 8-749 0 0,8-7 491 0 0,0 1 0 0 0,0 0 0 0 0,0 0-1 0 0,1 1 1 0 0,13-6 0 0 0,0 1-458 0 0,33-9 1 0 0,-46 17-170 0 0,0 0 0 0 0,1 1 1 0 0,0 0-1 0 0,-1 1 0 0 0,14 0 0 0 0,-22 2-87 0 0,0-1-1 0 0,0 1 1 0 0,0 0-1 0 0,1 0 1 0 0,-1 0-1 0 0,0 0 1 0 0,0 0-1 0 0,0 0 1 0 0,0 1-1 0 0,0-1 1 0 0,-1 1-1 0 0,1-1 1 0 0,0 1-1 0 0,-1-1 1 0 0,3 4-1 0 0,-4-5-28 0 0,1 1 0 0 0,0 0 0 0 0,0 0 0 0 0,0-1 0 0 0,-1 1 0 0 0,1 0 0 0 0,0 0 0 0 0,-1 0 0 0 0,1 0 0 0 0,-1 0 0 0 0,1 0 0 0 0,-1 0 0 0 0,1 0 0 0 0,-1 0 0 0 0,0 0 0 0 0,0 0 0 0 0,1 0 0 0 0,-1 0 0 0 0,0 0 0 0 0,0 1 0 0 0,0 2 0 0 0,2 11-1 0 0,-1-1-1 0 0,0 0 1 0 0,-1 0-1 0 0,0 0 1 0 0,-1 1-1 0 0,-1-1 1 0 0,0 0-1 0 0,-1 0 0 0 0,-1 0 1 0 0,0-1-1 0 0,0 1 1 0 0,-9 16-1 0 0,12-29-106 0 0,0 0 25 0 0,1 0 0 0 0,-1 0 0 0 0,0 0 0 0 0,1 0 0 0 0,-1 0 0 0 0,0 0 0 0 0,0 0 0 0 0,0 0 0 0 0,0 0-1 0 0,0 0 1 0 0,-1 0 0 0 0,1 0 29 0 0,1-1 0 0 0,0 0 0 0 0,0 0 0 0 0,0 1 0 0 0,-1-1-1 0 0,1 0 1 0 0,0 0 0 0 0,0 0 0 0 0,-1 1 0 0 0,1-1 0 0 0,0 0 0 0 0,0 0-1 0 0,-1 0 1 0 0,1 0 0 0 0,0 0 0 0 0,-1 1 0 0 0,1-1 0 0 0,0 0 0 0 0,-1 0 0 0 0,1 0-1 0 0,0 0 1 0 0,-1 0 0 0 0,1 0 0 0 0,0 0 0 0 0,-1 0 0 0 0,1 0 0 0 0,0 0-1 0 0,-1 0 1 0 0,1 0 0 0 0,0-1 0 0 0,-1 1 0 0 0,1 0 0 0 0,0 0 0 0 0,-1 0-1 0 0,1 0 1 0 0,0 0 0 0 0,0-1 0 0 0,-1 1 0 0 0,1 0 0 0 0,0 0 0 0 0,0-1-1 0 0,-1 1 1 0 0,1 0 0 0 0,0 0 0 0 0,0-1 0 0 0,0 1 0 0 0,-1 0 0 0 0,1 0-1 0 0,0-1 1 0 0,-2-10-3522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2:13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 1375 0 0,'0'0'1'0'0,"0"0"0"0"0,0 0 0 0 0,0 0 0 0 0,0 0 0 0 0,0 0 0 0 0,0 0 0 0 0,0 0 0 0 0,0 0-1 0 0,0 0 1 0 0,0 0 0 0 0,0 0 0 0 0,0 0 0 0 0,0 0 0 0 0,0 0 0 0 0,0 0 0 0 0,0 0 0 0 0,0 0-1 0 0,0 0 1 0 0,0 0 0 0 0,0 0 0 0 0,0 0 0 0 0,0 0 0 0 0,0 0 0 0 0,0 0 0 0 0,1 0 0 0 0,-1 0-1 0 0,0 1 1 0 0,0-1 0 0 0,0 0 0 0 0,0 0 0 0 0,0 0 0 0 0,0 0 0 0 0,0 0 0 0 0,0 0 0 0 0,0 0-1 0 0,0 0 1 0 0,0 0 0 0 0,0 0 0 0 0,0 0 0 0 0,0 0 0 0 0,0 0 0 0 0,0 0 0 0 0,0 0 0 0 0,-1 0-1 0 0,1 0 1 0 0,0 0 0 0 0,0 0 0 0 0,0 0 0 0 0,0 1 0 0 0,0-1 0 0 0,0 0 0 0 0,0 0 0 0 0,0 0-1 0 0,0 0 1 0 0,0 0 0 0 0,0 0 0 0 0,0 0 0 0 0,0 0 0 0 0,0 0 0 0 0,0 0 0 0 0,0 0-1 0 0,0 0 1 0 0,0 0 0 0 0,-1 0 5 0 0,-29 8 5037 0 0,29-8-4634 0 0,-11 3-367 0 0,-5-4 69 0 0,7 2 3516 0 0,12 1-3980 0 0,-2-1 351 0 0,2 2-21 0 0,0-1 1 0 0,0 1-1 0 0,-1-1 0 0 0,1 0 1 0 0,1 1-1 0 0,3 2 0 0 0,-1-2 61 0 0,0 0 0 0 0,0 0-1 0 0,0-1 1 0 0,0 0-1 0 0,10 3 1 0 0,105 34 1281 0 0,-50-19-1004 0 0,-15-6-166 0 0,-43-11-1 0 0,-1 0 1 0 0,20 1-1 0 0,-17-3 43 0 0,-1 1 0 0 0,19 5 0 0 0,59 12 601 0 0,-55-14-544 0 0,-12-2-64 0 0,-8-1-37 0 0,1-1-1 0 0,-1-1 0 0 0,30-3 0 0 0,-29 2-60 0 0,0 0 0 0 0,0 0-1 0 0,19 4 1 0 0,27 1 44 0 0,-28-3-132 0 0,-15-1 12 0 0,7 0 44 0 0,-22 1-54 0 0,9 0 0 0 0,1-1 0 0 0,10 0 0 0 0,-1 1 0 0 0,34-5 0 0 0,-49 2 0 0 0,-6 1 0 0 0,0 1 0 0 0,1-1 0 0 0,-1 1 0 0 0,0 0 0 0 0,0 0 0 0 0,1 0 0 0 0,5 0 0 0 0,23 3 44 0 0,45 0 59 0 0,2 7-50 0 0,-60-10-53 0 0,16 0 11 0 0,41-3 330 0 0,20 1 163 0 0,-71 3-469 0 0,-1 1-6 0 0,15 1-29 0 0,4-3 0 0 0,-17 0 64 0 0,27 3 158 0 0,40-2 684 0 0,9-3-722 0 0,-40 2-130 0 0,-3 1-36 0 0,52-1 38 0 0,-31-3-56 0 0,127 5 130 0 0,-199-1-116 0 0,43-2 117 0 0,-29 0-28 0 0,25 3-1 0 0,-23-1-8 0 0,37-3 1 0 0,-36 1-52 0 0,48-3 101 0 0,-47 1-144 0 0,-20 2 0 0 0,-1 1 0 0 0,1-1 0 0 0,0 1 0 0 0,10 1 0 0 0,25 5 11 0 0,-23-2 38 0 0,-10-2-48 0 0,0 0 0 0 0,0-1 0 0 0,14 1 0 0 0,-9-2 10 0 0,0 2 42 0 0,-1-1 1 0 0,-2 1-33 0 0,-8-1 32 0 0,0-1 1 0 0,7-1-32 0 0,-7 0 169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3:17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71 3223 0 0,'-15'4'312'0'0,"-6"1"-166"0"0,20-5 604 0 0,-27 8 5661 0 0,15-7-2542 0 0,18 3-3870 0 0,0-1 0 0 0,1 0 0 0 0,-1 0-1 0 0,1 0 1 0 0,0-1 0 0 0,0 0 0 0 0,-1 0-1 0 0,1 0 1 0 0,1-1 0 0 0,-1 0 0 0 0,0 0-1 0 0,0 0 1 0 0,0-1 0 0 0,13-1 0 0 0,5-1 4 0 0,1-2 1 0 0,34-10 0 0 0,-33 8 3 0 0,53-20 118 0 0,22-6-10 0 0,-93 29 4476 0 0,-21 13-4094 0 0,8-8-440 0 0,0 0 0 0 0,0-1 0 0 0,0 0 0 0 0,0 0 0 0 0,0 0 1 0 0,-1-1-1 0 0,1 1 0 0 0,-9-2 0 0 0,-44-7 38 0 0,44 6-85 0 0,-227-33 107 0 0,236 35-129 0 0,3 0-36 0 0,-2-1 26 0 0,3 1-32 0 0,19 11-218 0 0,-4-5 277 0 0,1 0-1 0 0,0-1 1 0 0,1-1-1 0 0,29 4 1 0 0,-9-5-17 0 0,37 0 1 0 0,-63-4 11 0 0,-3 1 12 0 0,-6-1 47 0 0,2 1 7 0 0,4 1 65 0 0,-5 3-266 0 0,1-1 0 0 0,-1 1 0 0 0,0 0 0 0 0,0 0 0 0 0,2 7-1 0 0,0 3-5033 0 0,-1-1-1127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3:1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58 919 0 0,'-4'-2'18184'0'0,"21"-3"-18215"0"0,1 1 0 0 0,-1 1 1 0 0,25-2-1 0 0,57 1-144 0 0,-32 2 121 0 0,-57 1 53 0 0,-5 0 2 0 0,0 1 1 0 0,0 0 0 0 0,-1 0 0 0 0,1 1-1 0 0,0-1 1 0 0,7 3 0 0 0,-11-3 1158 0 0,-2 0-824 0 0,-69-2 347 0 0,-73-13-1 0 0,63 3-682 0 0,75 11-12 0 0,4 1-50 0 0,21 7-656 0 0,-9-3 715 0 0,1-1-1 0 0,-1-1 1 0 0,0 1-1 0 0,17 0 1 0 0,49-2 6 0 0,-59-1-5 0 0,109 0 1373 0 0,-145-6-97 0 0,-11-1-1084 0 0,1 2-1 0 0,-1 0 0 0 0,1 2 1 0 0,-1 1-1 0 0,-45 3 0 0 0,49 1-375 0 0,0 1 0 0 0,0 1 0 0 0,1 2 0 0 0,-1 0-1 0 0,-38 16 1 0 0,53-19 214 0 0,4 0-568 0 0,14-1 124 0 0,5-1 340 0 0,0 0-1 0 0,0-1 0 0 0,0 0 1 0 0,1-2-1 0 0,-1 1 1 0 0,17-6-1 0 0,14 0-35 0 0,0 2 416 0 0,62 0 0 0 0,-145 8-154 0 0,27-2-398 0 0,1 0 0 0 0,-14 0 0 0 0,11-1-392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10 2759 0 0,'-15'-10'14630'0'0,"11"20"-15369"0"0,0 0 1 0 0,1-1 0 0 0,0 1-1 0 0,1 0 1 0 0,-2 11 0 0 0,-3 56 157 0 0,5-46 228 0 0,-10 180-126 0 0,11-199 2988 0 0,2-17-2151 0 0,0 0 0 0 0,0-1 0 0 0,5-8 0 0 0,1-5-152 0 0,45-169-1172 0 0,-51 187 2280 0 0,6-9-269 0 0,-3 8-1108 0 0,-1 1 1 0 0,0 0-1 0 0,1 0 0 0 0,-1 0 1 0 0,0 1-1 0 0,1-1 1 0 0,-1 1-1 0 0,1-1 0 0 0,-1 1 1 0 0,1 0-1 0 0,-1 1 1 0 0,1-1-1 0 0,-1 0 0 0 0,1 1 1 0 0,-1 0-1 0 0,1 0 1 0 0,-1 0-1 0 0,0 0 0 0 0,1 1 1 0 0,-1-1-1 0 0,0 1 1 0 0,0 0-1 0 0,3 2 0 0 0,0 1 0 0 0,0-1 0 0 0,0 1-1 0 0,-1 1 1 0 0,0-1 0 0 0,0 1 0 0 0,0 0-1 0 0,-1 0 1 0 0,0 0 0 0 0,0 0 0 0 0,4 10-1 0 0,4 21-316 0 0,-9-26 168 0 0,1 1 0 0 0,0-1 0 0 0,7 14 0 0 0,-10-24 166 0 0,0 0 1 0 0,0 1-1 0 0,0-1 0 0 0,0 0 0 0 0,0 0 0 0 0,0 0 0 0 0,1 0 0 0 0,-1 0 0 0 0,0-1 1 0 0,1 1-1 0 0,-1 0 0 0 0,1-1 0 0 0,-1 1 0 0 0,1-1 0 0 0,-1 1 0 0 0,2 0 1 0 0,25 3-292 0 0,-21-4 342 0 0,-1-1 0 0 0,1 1 0 0 0,0-1-1 0 0,-1-1 1 0 0,1 1 0 0 0,-1-1 0 0 0,1 0-1 0 0,-1-1 1 0 0,0 1 0 0 0,0-1 0 0 0,0 0-1 0 0,10-8 1 0 0,2-2 262 0 0,-1-1 0 0 0,22-23 0 0 0,-38 36-62 0 0,-1 1 0 0 0,1 0 0 0 0,-1-1 1 0 0,1 1-1 0 0,-1-1 0 0 0,0 1 0 0 0,1-1 0 0 0,-1 1 0 0 0,1-1 0 0 0,-1 0 1 0 0,0 1-1 0 0,0-1 0 0 0,1 1 0 0 0,-1-1 0 0 0,0 0 0 0 0,0 1 0 0 0,0-1 1 0 0,0 0-1 0 0,0 1 0 0 0,0-1 0 0 0,0 0 0 0 0,0 1 0 0 0,0-1 0 0 0,0 0 1 0 0,0 1-1 0 0,0-1 0 0 0,0 1 0 0 0,0-1 0 0 0,0 0 0 0 0,-1 1 0 0 0,1-2 1 0 0,-5-4-838 0 0,3 5 571 0 0,0-1-101 0 0,-1 0 1 0 0,-1 1-1 0 0,1-1 0 0 0,0 1 1 0 0,0 0-1 0 0,0 0 0 0 0,-6-1 1 0 0,9 2 144 0 0,0 0 0 0 0,-1 0 0 0 0,1 0 0 0 0,0 0 0 0 0,0 0 0 0 0,0 0 0 0 0,-1 0 0 0 0,1 0 0 0 0,0 0 0 0 0,0 0 0 0 0,0 0 0 0 0,-1 0 0 0 0,1 0 0 0 0,0 0 0 0 0,0 0 0 0 0,0 0 0 0 0,-1 0 0 0 0,1 0 0 0 0,0 0 0 0 0,0 0 0 0 0,0 0 0 0 0,-1 0 0 0 0,1 1 0 0 0,0-1 0 0 0,0 0 0 0 0,0 0 0 0 0,0 0 0 0 0,-1 0 0 0 0,1 0 0 0 0,0 1 0 0 0,0-1 0 0 0,0 0 0 0 0,0 0 0 0 0,0 0 0 0 0,0 1 0 0 0,0-1 0 0 0,0 0 0 0 0,-1 0 0 0 0,1 0 0 0 0,0 1 0 0 0,0-1 0 0 0,0 0 0 0 0,0 0 0 0 0,0 1 0 0 0,5 13-412 0 0,16 21 100 0 0,-17-28 250 0 0,0 0 19 0 0,-2-3 53 0 0,0 0-1 0 0,1-1 1 0 0,-1 0 0 0 0,1 1 0 0 0,5 4-1 0 0,9 12-89 0 0,-15-18-40 0 0,-1 0-1 0 0,1 0 1 0 0,0 0-1 0 0,1 0 1 0 0,-1 0-1 0 0,0-1 1 0 0,0 1 0 0 0,1-1-1 0 0,-1 1 1 0 0,1-1-1 0 0,-1 0 1 0 0,1 0-1 0 0,0 0 1 0 0,4 1 0 0 0,-3-2-25 0 0,-1 0 153 0 0,0 0 1 0 0,0 0-1 0 0,1 0 0 0 0,-1-1 0 0 0,0 1 0 0 0,0-1 0 0 0,0 0 0 0 0,0 0 0 0 0,0 0 1 0 0,-1 0-1 0 0,1 0 0 0 0,0-1 0 0 0,0 0 0 0 0,-1 1 0 0 0,5-5 0 0 0,-2 3 2 0 0,1-2-70 0 0,-1 0 0 0 0,0 0 0 0 0,0 0 0 0 0,0-1 1 0 0,-1 1-1 0 0,0-1 0 0 0,7-12 0 0 0,-4 5-549 0 0,-1 0 1 0 0,7-26-1 0 0,-2 1-317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5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10591 0 0,'0'0'7167'0'0,"0"3"-7227"0"0,0 21-178 0 0,1 0 0 0 0,1 1 0 0 0,2-1-1 0 0,11 44 1 0 0,10 4 7 0 0,-15-49 100 0 0,-2 1-1 0 0,0-1 1 0 0,-2 1-1 0 0,-1 1 1 0 0,3 24-1 0 0,-8-46-29 0 0,0 1 0 0 0,0-1 1 0 0,0 0-1 0 0,0 0 0 0 0,0 1 0 0 0,-1-1 0 0 0,1 0 0 0 0,-1 0 0 0 0,0 0 0 0 0,0 0 1 0 0,0 0-1 0 0,0 0 0 0 0,-1 0 0 0 0,1 0 0 0 0,-1 0 0 0 0,0 0 0 0 0,0-1 0 0 0,0 1 0 0 0,0-1 1 0 0,0 1-1 0 0,0-1 0 0 0,-1 0 0 0 0,1 0 0 0 0,-1 0 0 0 0,0 0 0 0 0,1 0 0 0 0,-1-1 0 0 0,0 1 1 0 0,0-1-1 0 0,0 0 0 0 0,0 0 0 0 0,0 0 0 0 0,-1 0 0 0 0,1 0 0 0 0,0-1 0 0 0,0 1 0 0 0,0-1 1 0 0,-5 0-1 0 0,4 0-42 0 0,0-1 1 0 0,0 1 0 0 0,0 0 0 0 0,0-1-1 0 0,0 0 1 0 0,0 0 0 0 0,0 0-1 0 0,1-1 1 0 0,-1 0 0 0 0,0 1-1 0 0,1-1 1 0 0,-1 0 0 0 0,1 0 0 0 0,-1-1-1 0 0,1 1 1 0 0,-3-4 0 0 0,0 1 1245 0 0,1-1 0 0 0,0 0 0 0 0,0 1 0 0 0,1-2 1 0 0,0 1-1 0 0,0 0 0 0 0,-6-14 1847 0 0,9 11-2100 0 0,1 7-670 0 0,0 1-1 0 0,0 0 1 0 0,-1-1 0 0 0,1 1 0 0 0,0 0 0 0 0,0 0 0 0 0,1-1 0 0 0,-1 1 0 0 0,0 0 0 0 0,0-1 0 0 0,1 1-1 0 0,-1 0 1 0 0,0 0 0 0 0,1-1 0 0 0,-1 1 0 0 0,2-2 0 0 0,7-10-423 0 0,1 0 1 0 0,0 1-1 0 0,0 1 1 0 0,1 0-1 0 0,1 0 1 0 0,0 1-1 0 0,0 0 0 0 0,1 1 1 0 0,0 0-1 0 0,1 1 1 0 0,27-11-1 0 0,-21 11-1101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0,'0'0'328'0'0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6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1375 0 0,'0'0'16483'0'0,"1"2"-16734"0"0,19 52-1959 0 0,38 68-1 0 0,-58-120 2456 0 0,9-10-18 0 0,-3 1-258 0 0,-1 0 0 0 0,1-1 0 0 0,-2 0 0 0 0,1 1 0 0 0,-1-2 0 0 0,0 1 0 0 0,-1 0 0 0 0,0-1 1 0 0,3-10 2151 0 0,-4 21-2237 0 0,9 11-195 0 0,16 23 1 0 0,1 0 132 0 0,-28-35 124 0 0,1 0 1 0 0,0 0-1 0 0,0 0 1 0 0,0 0-1 0 0,0 0 1 0 0,0 0-1 0 0,0 0 1 0 0,0 0-1 0 0,0-1 0 0 0,0 1 1 0 0,0 0-1 0 0,0-1 1 0 0,0 1-1 0 0,1-1 1 0 0,-1 0-1 0 0,0 1 1 0 0,0-1-1 0 0,1 0 1 0 0,-1 1-1 0 0,0-1 1 0 0,0 0-1 0 0,3 0 0 0 0,-2-1 63 0 0,-1 1-1 0 0,1-1 0 0 0,0 0 0 0 0,-1 0 1 0 0,1 1-1 0 0,-1-1 0 0 0,1 0 0 0 0,-1 0 1 0 0,1-1-1 0 0,-1 1 0 0 0,0 0 0 0 0,0 0 1 0 0,1-1-1 0 0,0-1 0 0 0,3-5 366 0 0,0 0-1 0 0,0-1 0 0 0,-1 0 0 0 0,6-14 1 0 0,-7 15-193 0 0,-1 0 0 0 0,0 0 0 0 0,0 0 0 0 0,0 0 0 0 0,-1 0 1 0 0,0 0-1 0 0,-1-15 0 0 0,0 20-104 0 0,-1-1-79 0 0,0 2-105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24 1839 0 0,'0'0'12227'0'0,"0"2"-12380"0"0,-1 17-40 0 0,0 0 1 0 0,2-1 0 0 0,0 1 0 0 0,1 0 0 0 0,1-1-1 0 0,8 31 1 0 0,-6-38 192 0 0,0-4-13 0 0,-1-2-65 0 0,-4-4 45 0 0,0-1 1 0 0,1 0 0 0 0,-1 1 0 0 0,0-1-1 0 0,1 1 1 0 0,-1-1 0 0 0,1 0 0 0 0,-1 1-1 0 0,0-1 1 0 0,1 0 0 0 0,-1 1 0 0 0,1-1 0 0 0,-1 0-1 0 0,1 0 1 0 0,-1 1 0 0 0,1-1 0 0 0,0 0-1 0 0,9 3-133 0 0,1-3 147 0 0,-8 0 69 0 0,0-1-1 0 0,0 1 1 0 0,0-1-1 0 0,-1 0 1 0 0,1 0 0 0 0,0 0-1 0 0,0-1 1 0 0,-1 1-1 0 0,1-1 1 0 0,-1 1 0 0 0,1-1-1 0 0,-1 0 1 0 0,0 0-1 0 0,0 0 1 0 0,0 0 0 0 0,0 0-1 0 0,0 0 1 0 0,0-1 0 0 0,2-3-1 0 0,-3 3 33 0 0,1-1 0 0 0,0 1 0 0 0,-1-1-1 0 0,1 0 1 0 0,-1 0 0 0 0,0 0 0 0 0,0 0-1 0 0,-1 0 1 0 0,1 0 0 0 0,-1 0 0 0 0,0 0 0 0 0,0 0-1 0 0,-1-5 1 0 0,0 6 43 0 0,0 0 0 0 0,0 0 1 0 0,-1 0-1 0 0,1 0 0 0 0,-1 0 0 0 0,0 0 0 0 0,0 0 0 0 0,0 1 0 0 0,0-1 0 0 0,0 1 0 0 0,-1-1 0 0 0,1 1 0 0 0,-1 0 0 0 0,1 0 1 0 0,-6-3-1 0 0,7 4 281 0 0,1 1-424 0 0,0 0 0 0 0,0 0 1 0 0,0 0-1 0 0,0 0 0 0 0,0 0 0 0 0,0 0 0 0 0,0 0 0 0 0,1-1 0 0 0,-1 1 0 0 0,0 0 0 0 0,0 0 0 0 0,0 0 1 0 0,0 0-1 0 0,0 0 0 0 0,0 0 0 0 0,0 0 0 0 0,0-1 0 0 0,0 1 0 0 0,0 0 0 0 0,0 0 0 0 0,0 0 0 0 0,0 0 0 0 0,0 0 1 0 0,0 0-1 0 0,0-1 0 0 0,0 1 0 0 0,0 0 0 0 0,0 0 0 0 0,0 0 0 0 0,0 0 0 0 0,0 0 0 0 0,0 0 0 0 0,0-1 1 0 0,0 1-1 0 0,0 0 0 0 0,0 0 0 0 0,0 0 0 0 0,0 0 0 0 0,0 0 0 0 0,-1 0 0 0 0,1 0 0 0 0,0-1 0 0 0,0 1 0 0 0,0 0 1 0 0,0 0-1 0 0,0 0 0 0 0,0 0 0 0 0,0 0 0 0 0,0 0 0 0 0,-1 0 0 0 0,1 0 0 0 0,0 0 0 0 0,0 0 0 0 0,0 0 1 0 0,0 0-1 0 0,0 0 0 0 0,0 0 0 0 0,-1 0 0 0 0,1 0 0 0 0,0 0 0 0 0,0 0 0 0 0,0 0 0 0 0,0 0 0 0 0,-1 0 1 0 0,9-7-1046 0 0,21-7 676 0 0,1 0 1 0 0,0 2 0 0 0,38-10-1 0 0,-47 17 487 0 0,-16 5-86 0 0,11 0 26 0 0,-12 1-24 0 0,-1 1-2 0 0,-1-1-13 0 0,1-1-1 0 0,0 1 0 0 0,-1 0 0 0 0,1 0 0 0 0,-1 1 1 0 0,0-1-1 0 0,1 0 0 0 0,-1 1 0 0 0,0-1 1 0 0,0 1-1 0 0,0 0 0 0 0,0 0 0 0 0,0 0 1 0 0,0 0-1 0 0,0 0 0 0 0,-1 0 0 0 0,2 3 1 0 0,-1 0-12 0 0,0-1 1 0 0,0 0 0 0 0,-1 1-1 0 0,1 0 1 0 0,-1-1 0 0 0,1 8-1 0 0,0 4 24 0 0,0 1 0 0 0,-2-1 0 0 0,1 0 0 0 0,-2 0 0 0 0,-3 24 5380 0 0,10-52-4796 0 0,14-34-378 0 0,-10 21-853 0 0,16-27 1 0 0,-8 17-1183 0 0,-9 16 257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7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14279 0 0,'0'0'5124'0'0,"0"2"-5189"0"0,4 40-1473 0 0,-4 61 0 0 0,-11 43 768 0 0,8-111 869 0 0,0-12-99 0 0,-5 18 0 0 0,6-31-12 0 0,2-8-52 0 0,13-3-5616 0 0,-3-2 5674 0 0,0-1 0 0 0,0 0 0 0 0,0 0 0 0 0,0 0 0 0 0,-1-1 0 0 0,10-7 0 0 0,-2 2 416 0 0,-9 5-127 0 0,-6 3-210 0 0,0 1 1 0 0,0 0-1 0 0,0-1 0 0 0,0 1 1 0 0,0 0-1 0 0,0 0 0 0 0,0 1 1 0 0,0-1-1 0 0,0 0 0 0 0,0 1 1 0 0,1-1-1 0 0,-1 1 0 0 0,0 0 1 0 0,0 0-1 0 0,4 0 0 0 0,10 3-87 0 0,-14-1-23 0 0,-1 0 6 0 0,0-1 0 0 0,0-1 0 0 0,0 1 0 0 0,-1 0 1 0 0,1 0-1 0 0,-1-1 0 0 0,1 1 0 0 0,-1 0 0 0 0,1 0 1 0 0,-1 0-1 0 0,1 0 0 0 0,-1 0 0 0 0,0 0 1 0 0,1 0-1 0 0,-1 0 0 0 0,0 0 0 0 0,0 0 1 0 0,0 0-1 0 0,0 0 0 0 0,0 0 0 0 0,0 0 0 0 0,0 2 1 0 0,-6 18-611 0 0,4-17 535 0 0,-1 0 0 0 0,0 0 0 0 0,1-1 0 0 0,-1 1 0 0 0,-1-1 0 0 0,1 1 0 0 0,0-1 0 0 0,-1 0 0 0 0,0 0 0 0 0,-4 2 0 0 0,1 0 634 0 0,-1-1 0 0 0,1-1 0 0 0,-1 1 0 0 0,-12 3 0 0 0,18-7 666 0 0,-6 3 3541 0 0,40 23-5056 0 0,39 42 0 0 0,-55-52 292 0 0,5 7-171 0 0,28 41 0 0 0,-37-48-660 0 0,-5-6 168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8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13823 0 0,'0'0'6818'0'0,"-1"2"-6980"0"0,-7 11-130 0 0,2 0 0 0 0,-1 0-1 0 0,2 1 1 0 0,0-1 0 0 0,0 1-1 0 0,1 1 1 0 0,1-1 0 0 0,1 1-1 0 0,0-1 1 0 0,1 1 0 0 0,0 0 0 0 0,2 16-1 0 0,-1-29 147 0 0,1 1-973 0 0,0-2 1003 0 0,0 1 0 0 0,0 0 0 0 0,0 0 0 0 0,0-1 1 0 0,0 1-1 0 0,0-1 0 0 0,1 1 0 0 0,-1-1 0 0 0,1 1 0 0 0,-1-1 0 0 0,1 0 0 0 0,-1 0 1 0 0,1 0-1 0 0,0 0 0 0 0,-1 0 0 0 0,1 0 0 0 0,0 0 0 0 0,3 1 0 0 0,-3-2-383 0 0,1 1 1 0 0,0-1-1 0 0,0 0 0 0 0,0 0 0 0 0,0 0 1 0 0,0 0-1 0 0,-1 0 0 0 0,5-2 0 0 0,8-1-3281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8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760 1 17015 0 0,'0'0'2464'0'0,"-1"1"-2312"0"0,-14 15-649 0 0,-1 0-1 0 0,-20 14 1 0 0,16-12-675 0 0,-20 19 0 0 0,-1 7 294 0 0,-59 66 848 0 0,-137 167 1294 0 0,136-167-838 0 0,-38 50 28 0 0,127-143-414 0 0,11-16-168 0 0,14 0-2938 0 0,-10-1 2901 0 0,-1 0 1 0 0,1 0-1 0 0,0 0 0 0 0,0 0 1 0 0,-1 0-1 0 0,1 0 0 0 0,0-1 0 0 0,-1 1 1 0 0,5-2-1 0 0,12-7-471 0 0,3-2 17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 13015 0 0,'0'0'3096'0'0,"-2"1"-2566"0"0,-14 15-202 0 0,4-4-326 0 0,0 0 0 0 0,1 1-1 0 0,0 0 1 0 0,1 0 0 0 0,-9 16-1 0 0,15-22-12 0 0,-11 17-50 0 0,10-13 49 0 0,1 0 2 0 0,0 6-45 0 0,4-13 54 0 0,1-1-9 0 0,0 0-11 0 0,-1 1-1 0 0,1-1 0 0 0,0 0 1 0 0,1 0-1 0 0,-1 0 1 0 0,1 0-1 0 0,-1 0 0 0 0,1 0 1 0 0,0 0-1 0 0,0 0 1 0 0,0 0-1 0 0,0-1 0 0 0,1 1 1 0 0,4 3-1 0 0,-2-1-6 0 0,1-1-1 0 0,-1 0 1 0 0,1 0 0 0 0,0-1-1 0 0,0 1 1 0 0,0-1-1 0 0,0-1 1 0 0,1 1 0 0 0,-1-1-1 0 0,1 0 1 0 0,0-1-1 0 0,-1 1 1 0 0,1-1 0 0 0,0-1-1 0 0,0 1 1 0 0,0-1-1 0 0,0 0 1 0 0,-1-1 0 0 0,12-2-1 0 0,-8 2 34 0 0,1-2-1 0 0,-1 1 1 0 0,0-1-1 0 0,0-1 1 0 0,19-9-1 0 0,-24 10 10 0 0,0 0 1 0 0,0-1-1 0 0,0 1 0 0 0,0-1 0 0 0,-1 0 0 0 0,1-1 1 0 0,-1 1-1 0 0,0-1 0 0 0,-1 0 0 0 0,1 0 0 0 0,5-10 1 0 0,-6 10 63 0 0,0-1-1 0 0,-1 0 1 0 0,0-1 0 0 0,0 1 0 0 0,0 0 0 0 0,-1 0 0 0 0,0-1 0 0 0,0 1 0 0 0,0-13 0 0 0,-1 14 163 0 0,-1 0 0 0 0,0-1 0 0 0,0 1 0 0 0,0 0 0 0 0,-1 0 0 0 0,0 0 1 0 0,0 0-1 0 0,0 0 0 0 0,-1 0 0 0 0,1 0 0 0 0,-1 1 0 0 0,-6-7 0 0 0,5 6-227 0 0,0 0-1 0 0,-1 1 1 0 0,0-1 0 0 0,0 1 0 0 0,0 0 0 0 0,0 0-1 0 0,-1 1 1 0 0,0 0 0 0 0,1 0 0 0 0,-1 0-1 0 0,0 0 1 0 0,-1 1 0 0 0,1 0 0 0 0,0 1 0 0 0,-1-1-1 0 0,1 1 1 0 0,-1 0 0 0 0,1 1 0 0 0,-1 0 0 0 0,-8 0-1 0 0,4 1-715 0 0,0 0 0 0 0,0 1 0 0 0,1 0-1 0 0,-1 1 1 0 0,1 0 0 0 0,-1 1 0 0 0,1 0 0 0 0,0 1-1 0 0,0 0 1 0 0,1 0 0 0 0,-14 10 0 0 0,-7 9-4456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21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7311 0 0,'0'0'5288'0'0,"2"1"-5812"0"0,4 3 320 0 0,-3-1 133 0 0,0-1 0 0 0,0 0 0 0 0,0 0 0 0 0,1 0-1 0 0,-1-1 1 0 0,1 1 0 0 0,-1-1 0 0 0,8 2 0 0 0,-5-1 99 0 0,1 0-1 0 0,-1-1 1 0 0,1 1-1 0 0,-1-1 1 0 0,1-1-1 0 0,0 1 1 0 0,8-2-1 0 0,-4 1 47 0 0,0-1 11 0 0,-7 1-26 0 0,5-1-49 0 0,3 0-10 0 0,-1 1 0 0 0,1 3 0 0 0,0 0 0 0 0,-5 0 0 0 0,10 9 0 0 0,-6-6 40 0 0,1 0-1 0 0,-1-1 0 0 0,25 8 1 0 0,-33-13-15 0 0,-1 0 0 0 0,1 1 1 0 0,0-1-1 0 0,0 0 1 0 0,-1-1-1 0 0,1 1 1 0 0,0 0-1 0 0,0-1 0 0 0,-1 0 1 0 0,1 0-1 0 0,0 1 1 0 0,-1-1-1 0 0,1-1 1 0 0,4-1-1 0 0,1-1 50 0 0,-3 1 107 0 0,-1 1 0 0 0,1 1 0 0 0,-1-1 1 0 0,1 1-1 0 0,0-1 0 0 0,-1 1 1 0 0,1 1-1 0 0,0-1 0 0 0,0 1 0 0 0,0-1 1 0 0,0 2-1 0 0,0-1 0 0 0,8 2 1 0 0,19 6-143 0 0,-19-5-22 0 0,0 0 0 0 0,0-1 0 0 0,0 0 0 0 0,15 0 0 0 0,-21-2-76 0 0,0 0 0 0 0,0 0 0 0 0,0 0 1 0 0,0-1-1 0 0,11-2 0 0 0,6-5-89 0 0,26-12 0 0 0,-47 19 209 0 0,0 0 0 0 0,0 0 0 0 0,0 0 1 0 0,0 1-1 0 0,0 0 0 0 0,0-1 0 0 0,0 1 0 0 0,0 0 0 0 0,0 0 0 0 0,0 1 1 0 0,0-1-1 0 0,0 1 0 0 0,0 0 0 0 0,0-1 0 0 0,3 3 0 0 0,0-1 27 0 0,2 0-54 0 0,-1 2 0 0 0,1-1 0 0 0,-1 1 0 0 0,0 0 0 0 0,10 8 1 0 0,7 4-14 0 0,-15-10 18 0 0,-6-4-39 0 0,0 0 1 0 0,0 0-1 0 0,0-1 1 0 0,0 1-1 0 0,0-1 1 0 0,0 1-1 0 0,1-1 1 0 0,5 1-1 0 0,-5-1-13 0 0,-1 0 2 0 0,1 0-1 0 0,0 0 1 0 0,-1 0 0 0 0,1 0-1 0 0,0-1 1 0 0,0 0-1 0 0,0 0 1 0 0,0 0-1 0 0,-1 0 1 0 0,1 0 0 0 0,0-1-1 0 0,0 0 1 0 0,-1 0-1 0 0,1 0 1 0 0,0 0-1 0 0,4-3 1 0 0,2 1 87 0 0,-5 1 156 0 0,0 1-1 0 0,0 0 1 0 0,0 0-1 0 0,0 0 0 0 0,1 1 1 0 0,-1 0-1 0 0,0 0 1 0 0,8 1-1 0 0,43 10-234 0 0,-35-6 56 0 0,-7-4-9 0 0,0 1 0 0 0,-1-2 0 0 0,1 0 0 0 0,0 0 0 0 0,-1-1 0 0 0,1-1 0 0 0,-1 0 1 0 0,23-7-1 0 0,-34 8 36 0 0,7-3-152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3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51 9671 0 0,'0'0'9370'0'0,"-11"-2"-7156"0"0,59 0-3567 0 0,-11 2 1285 0 0,78-7 160 0 0,118-1 277 0 0,-163 10-354 0 0,77 4 34 0 0,-43-7-49 0 0,-20 0 0 0 0,-1 1 137 0 0,0-4 0 0 0,86-16 0 0 0,-91 13-4 0 0,-41 5-122 0 0,1-1 42 0 0,-20 1-53 0 0,28 3 0 0 0,-34-1 0 0 0,1 0 0 0 0,0 1 0 0 0,18 0-216 0 0,-29 0 136 0 0,0-1-248 0 0,3 0 339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1:1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10135 0 0,'0'0'6391'0'0,"2"-1"-6294"0"0,10-4-231 0 0,-9 3 63 0 0,1 0-1 0 0,0 1 1 0 0,0 0 0 0 0,0 0-1 0 0,0 0 1 0 0,0 0-1 0 0,0 1 1 0 0,0-1 0 0 0,8 1-1 0 0,-11 0 72 0 0,1-1 0 0 0,-1 1 0 0 0,1 0 0 0 0,-1 0 0 0 0,1 0 0 0 0,0 0 0 0 0,-1 0 0 0 0,1 0 0 0 0,-1 0 0 0 0,1 0 0 0 0,-1 1 0 0 0,3 0 0 0 0,1 1 0 0 0,5 0 43 0 0,1 1-1 0 0,-1 0 1 0 0,18 8-1 0 0,-2-1 132 0 0,48 20 182 0 0,25 6 40 0 0,-95-34-342 0 0,1 2-85 0 0,-4-4 11 0 0,-1 1 0 0 0,0-1 0 0 0,0 1 0 0 0,1-1 1 0 0,-1 0-1 0 0,0 1 0 0 0,0-1 0 0 0,0 1 0 0 0,1-1 0 0 0,-1 1 0 0 0,0-1 1 0 0,0 1-1 0 0,0-1 0 0 0,0 1 0 0 0,0-1 0 0 0,0 1 0 0 0,0-1 0 0 0,0 1 1 0 0,0-1-1 0 0,0 1 0 0 0,-1-1 0 0 0,1 1 0 0 0,0-1 0 0 0,0 1 0 0 0,0-1 0 0 0,-1 1 1 0 0,-6 13-229 0 0,1-7 9 0 0,0 1 1 0 0,0-1-1 0 0,-1 0 0 0 0,0-1 0 0 0,0 0 1 0 0,-14 9-1 0 0,-52 29-1223 0 0,58-36 1275 0 0,-46 25-884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15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2088 1765 11543 0 0,'0'0'4939'0'0,"-12"-1"-3787"0"0,-1 2-952 0 0,0-1 1 0 0,1 0 0 0 0,-1-1-1 0 0,1 0 1 0 0,-1-1-1 0 0,-23-7 1 0 0,-237-70 1400 0 0,128 50-1760 0 0,130 27 138 0 0,-50-8-166 0 0,-68-13 96 0 0,117 19 128 0 0,-1-1-1 0 0,1-1 1 0 0,1 0 0 0 0,-1-1 0 0 0,-26-17 0 0 0,34 18 93 0 0,0 0 1 0 0,1 0-1 0 0,0-1 0 0 0,0 0 1 0 0,0-1-1 0 0,1 0 0 0 0,-9-14 1 0 0,-30-66 512 0 0,31 57-511 0 0,-73-166-570 0 0,29 60-81 0 0,41 101 481 0 0,8 20 20 0 0,1-1 0 0 0,1-1 0 0 0,1 1 0 0 0,-7-27 0 0 0,7 7 25 0 0,-3-10 16 0 0,-3-64 1 0 0,11 68-50 0 0,8-84 0 0 0,-6 117-4 0 0,-1 0 0 0 0,1-1 0 0 0,-2 1 0 0 0,-1-13 1 0 0,-1-20 32 0 0,2 15-3 0 0,1 20 0 0 0,-5-28-64 0 0,-9-2 199 0 0,11 28-70 0 0,3 9-59 0 0,0 0 1 0 0,-1 0-1 0 0,1 0 0 0 0,0 0 1 0 0,-1 0-1 0 0,1 0 0 0 0,0 0 1 0 0,-1 0-1 0 0,0 0 0 0 0,1 1 0 0 0,-1-1 1 0 0,1 0-1 0 0,-3-1 0 0 0,-4-8 46 0 0,1 3-25 0 0,-1-1 0 0 0,1 1 0 0 0,-1 1 0 0 0,-13-10 0 0 0,16 13-11 0 0,0 0 1 0 0,-1 0-1 0 0,1 1 1 0 0,0 0-1 0 0,-1 0 1 0 0,-9-3-1 0 0,5 2-37 0 0,0 0 1 0 0,-13-8-1 0 0,11 6 21 0 0,-5 3 0 0 0,-2-4 147 0 0,-18-10-126 0 0,28 13-21 0 0,1-1 19 0 0,6 4 69 0 0,-2-3 28 0 0,-10-4 64 0 0,-14-7-87 0 0,-16-9-93 0 0,-24-11 0 0 0,-26-2 125 0 0,84 30-94 0 0,7 5-25 0 0,0-1 1 0 0,0 1 0 0 0,0 0 0 0 0,-1 0-1 0 0,1 0 1 0 0,0 0 0 0 0,0 0-1 0 0,-5-1 1 0 0,-22-7-7 0 0,21 7 12 0 0,6 1 23 0 0,1 1-77 0 0,-7-1 29 0 0,-1-1-14 0 0,1 1 1 0 0,0 0-1 0 0,-1 0 0 0 0,1 0 1 0 0,-1 1-1 0 0,1 1 0 0 0,-13 1 1 0 0,-28 12-166 0 0,22-6 120 0 0,-48 5-11 0 0,65-12 83 0 0,2-1 11 0 0,6 0 106 0 0,1 0-64 0 0,-5 0-27 0 0,4 0 956 0 0,1 0-1111 0 0,-5-1 90 0 0,5 1-89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0,'0'0'11680'0'0,"1"3"-11725"0"0,5 23-143 0 0,0 0 1 0 0,-2 1-1 0 0,-1-1 0 0 0,0 38 1 0 0,3 32 94 0 0,-1-34-3 0 0,-5-40 76 0 0,2 1 0 0 0,1-1-1 0 0,9 39 1 0 0,-8-51 1716 0 0,3-11-318 0 0,-4 0-1828 0 0,4-1 408 0 0,1-1 1 0 0,-1-1-1 0 0,8-4 1 0 0,-2 1-52 0 0,24-10 0 0 0,-34 17 54 0 0,0-1-1 0 0,0 0 1 0 0,0 1 0 0 0,0 0 0 0 0,0-1-1 0 0,1 1 1 0 0,-1 0 0 0 0,0 1-1 0 0,0-1 1 0 0,0 1 0 0 0,0-1 0 0 0,0 1-1 0 0,0 0 1 0 0,0 0 0 0 0,0 0 0 0 0,0 0-1 0 0,-1 1 1 0 0,1-1 0 0 0,0 1-1 0 0,-1 0 1 0 0,4 2 0 0 0,0 2 28 0 0,-5-5 11 0 0,0 0 0 0 0,0 0 0 0 0,0 0-1 0 0,0 0 1 0 0,-1 0 0 0 0,1 0 0 0 0,0 0 0 0 0,0 1-1 0 0,-1-1 1 0 0,1 0 0 0 0,-1 0 0 0 0,1 0 0 0 0,-1 1-1 0 0,1-1 1 0 0,-1 0 0 0 0,0 1 0 0 0,0-1 0 0 0,0 0-1 0 0,0 1 1 0 0,0 1 0 0 0,0 0-10 0 0,0 0-22 0 0,0 1-1 0 0,-1 0 1 0 0,0 0 0 0 0,0-1 0 0 0,0 1 0 0 0,0-1 0 0 0,0 1 0 0 0,-1-1 0 0 0,0 0 0 0 0,0 1 0 0 0,0-1 0 0 0,0 0-1 0 0,0 0 1 0 0,-3 3 0 0 0,4-4 19 0 0,0 0 1 0 0,-1-1-1 0 0,1 1 0 0 0,0 0 0 0 0,-1 0 0 0 0,0-1 0 0 0,1 1 1 0 0,-1-1-1 0 0,0 1 0 0 0,0-1 0 0 0,0 0 0 0 0,0 0 0 0 0,0 0 1 0 0,-3 1-1 0 0,1 0 8 0 0,2-1 174 0 0,1-3-1367 0 0,-2-6 704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1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6 2303 0 0,'0'0'11067'0'0,"-9"-4"-10076"0"0,-5 3-777 0 0,-1 0 0 0 0,1 2 0 0 0,-1-1 0 0 0,1 2 0 0 0,0 0 0 0 0,-1 1 0 0 0,1 0 0 0 0,-26 10 0 0 0,-120 29-770 0 0,139-38 599 0 0,-1 1 91 0 0,-41 15 0 0 0,62-19 541 0 0,1 1-1458 0 0,2 6 756 0 0,0-3-21 0 0,7 8 31 0 0,1 0 1 0 0,1-1-1 0 0,0 0 0 0 0,0-1 0 0 0,1 0 0 0 0,0 0 0 0 0,1-1 0 0 0,23 13 0 0 0,-14-9 21 0 0,21 16-4 0 0,-35-25 15 0 0,-6-4 673 0 0,0 3-935 0 0,-1 0 71 0 0,0 0 0 0 0,0 0 1 0 0,0 0-1 0 0,0 0 0 0 0,-1 0 0 0 0,0 6 0 0 0,1-8 41 0 0,0 11-1091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25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77 2303 0 0,'-5'8'203'0'0,"-11"20"9408"0"0,14-30-9444 0 0,0 1 0 0 0,0-1 0 0 0,0 0 1 0 0,1 1-1 0 0,-1-1 0 0 0,1 0 1 0 0,-1 0-1 0 0,1 0 0 0 0,-1 0 0 0 0,0-3 1 0 0,-1 0 137 0 0,-7-18 4376 0 0,9 22-4201 0 0,-8-28 848 0 0,4 21-1254 0 0,4 6 34 0 0,1 1 62 0 0,0-1 1 0 0,-1 0 0 0 0,1 1 0 0 0,-1-1 0 0 0,1 1 0 0 0,-1-1 0 0 0,0 1 0 0 0,0-1 0 0 0,1 1 0 0 0,-1 0 0 0 0,-2-2 0 0 0,1 1 1209 0 0,9 10-1148 0 0,-4-3-246 0 0,-1-2 14 0 0,-1-1 1 0 0,1 0-1 0 0,0 0 0 0 0,0 0 0 0 0,0 0 0 0 0,0 0 0 0 0,1 0 0 0 0,3 2 0 0 0,3 3-6 0 0,-1-1-8 0 0,-1 1-1 0 0,0-1 1 0 0,10 12-1 0 0,-1 0 15 0 0,-7-10 0 0 0,-5-4 0 0 0,10 6 0 0 0,-1 1 0 0 0,0 0 0 0 0,18 22 0 0 0,-29-31 0 0 0,5 4 11 0 0,-1 0-1 0 0,1 0 0 0 0,12 7 1 0 0,8 6 11 0 0,33 20-11 0 0,-48-31 40 0 0,-9-7-50 0 0,15 12 1496 0 0,-20-12-1376 0 0,0 1-1 0 0,0 0 1 0 0,0-1-1 0 0,0 1 1 0 0,0-1-1 0 0,0 0 1 0 0,0 0-1 0 0,-1 0 1 0 0,1 0-1 0 0,-4 1 1 0 0,5-1-54 0 0,-14 5 51 0 0,0 1 0 0 0,-16 10 0 0 0,25-14-133 0 0,1 1 1 0 0,-1 0 0 0 0,1 0-1 0 0,0 1 1 0 0,0 0 0 0 0,0 0-1 0 0,-7 11 1 0 0,6-6-63 0 0,-9 21-230 0 0,14-29 235 0 0,-2 11-2992 0 0,3-11 2323 0 0,2 26-8310 0 0,2-12 2795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26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321 327 5983 0 0,'0'0'464'0'0,"-2"0"-305"0"0,-6 0-26 0 0,6 0 466 0 0,-9 0 2380 0 0,-2-2-3609 0 0,-10 5 4352 0 0,6-1-2469 0 0,10-2-993 0 0,1 1-1 0 0,-1 0 1 0 0,1 0 0 0 0,-7 3 0 0 0,-16 1 434 0 0,21-3-303 0 0,4 0-297 0 0,0-1-1 0 0,0 1 1 0 0,0-1 0 0 0,-1 0 0 0 0,-6 2 0 0 0,-15 4 3932 0 0,16-7-3017 0 0,5 2-1008 0 0,1-1-1 0 0,0 1 1 0 0,-1-1-1 0 0,1 1 1 0 0,0 1-1 0 0,0-1 1 0 0,-5 4-1 0 0,6-4-12 0 0,-5 3-60 0 0,-25 20-253 0 0,31-23 258 0 0,-4 1 65 0 0,3-2 56 0 0,-3 4 3014 0 0,6-10-3152 0 0,0 3 79 0 0,0 0 0 0 0,0-1-1 0 0,0 1 1 0 0,0 0 0 0 0,1 0 0 0 0,-1 0-1 0 0,1 0 1 0 0,-1 0 0 0 0,1 0 0 0 0,0 0-1 0 0,-1 0 1 0 0,1 0 0 0 0,0 1 0 0 0,0-1-1 0 0,1 0 1 0 0,-1 0 0 0 0,0 1 0 0 0,1-1-1 0 0,1-1 1 0 0,14-16 5 0 0,1 2 0 0 0,28-24 0 0 0,-37 34 0 0 0,10-7 0 0 0,0 0 0 0 0,1 1 0 0 0,0 2 0 0 0,1 0 0 0 0,36-13 0 0 0,49-23-64 0 0,-99 43 64 0 0,0-1 0 0 0,0 1 0 0 0,0-1 0 0 0,-1-1 0 0 0,0 1 1 0 0,0-1-1 0 0,7-8 0 0 0,2-2 10 0 0,-13 14-1 0 0,17-17 18 0 0,26-33 1 0 0,-42 49 14 0 0,4-2-31 0 0,2-3-11 0 0,-2 3-20 0 0,-6 4-75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27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93 455 0 0,'0'0'12886'0'0,"-12"1"-9294"0"0,-12-12-758 0 0,23 11-2226 0 0,-1-1-521 0 0,-11-9-87 0 0,12 9-81 0 0,-1 0 15 0 0,0 0 58 0 0,2 1 11 0 0,-1 0 0 0 0,1 0-1 0 0,0 0 1 0 0,0 0 0 0 0,0 0 0 0 0,0 0 0 0 0,0 0 0 0 0,-1 0 0 0 0,1 0-1 0 0,0 0 1 0 0,0 0 0 0 0,0 0 0 0 0,0-1 0 0 0,0 1 0 0 0,-1 0 0 0 0,1 0-1 0 0,0 0 1 0 0,0 0 0 0 0,0 0 0 0 0,0 0 0 0 0,0 0 0 0 0,0 0 0 0 0,0-1-1 0 0,0 1 1 0 0,0 0 0 0 0,-1 0 0 0 0,1 0 0 0 0,0 0 0 0 0,0 0 0 0 0,0 0-1 0 0,0-1 1 0 0,0 1 0 0 0,0 0 0 0 0,0 0 0 0 0,0 0 0 0 0,0 0 0 0 0,0-1 0 0 0,0 1-1 0 0,0 0 1 0 0,0 0 0 0 0,0 0 0 0 0,20-9-59 0 0,4 3 44 0 0,-2-1 23 0 0,20-5 53 0 0,-42 12-61 0 0,1 0 1 0 0,0 0 0 0 0,-1 0-1 0 0,1 0 1 0 0,0 0 0 0 0,-1 0-1 0 0,1-1 1 0 0,-1 1-1 0 0,1 0 1 0 0,-1 0 0 0 0,1-1-1 0 0,0 1 1 0 0,-1 0-1 0 0,1 0 1 0 0,-1-1 0 0 0,1 1-1 0 0,0-1 1 0 0,1-1 15 0 0,0 0 1 0 0,0 1 0 0 0,1-1-1 0 0,-1 1 1 0 0,1-1-1 0 0,-1 1 1 0 0,1 0 0 0 0,4-1-1 0 0,-3-1-90 0 0,38-5 1234 0 0,-30 7-1163 0 0,-1 1-18 0 0,-9 0-69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28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21 4143 0 0,'0'0'1586'0'0,"-2"-1"-300"0"0,-9-5 1260 0 0,8 5-1729 0 0,0 0 1 0 0,0 0 0 0 0,0-1 0 0 0,0 1 0 0 0,1-1 0 0 0,-4-3 4452 0 0,14 7-5455 0 0,0-1 147 0 0,0 2 0 0 0,13 5-1 0 0,-15-6 32 0 0,79 32 150 0 0,-50-18-5 0 0,0-3 1 0 0,2 0 0 0 0,46 9 0 0 0,-83-22-133 0 0,20 3 243 0 0,0 0 0 0 0,0-2 0 0 0,22 0 0 0 0,-32 0-159 0 0,0 1-22 0 0,-8-2 130 0 0,-1 1-144 0 0,20 30-950 0 0,-18-25-87 0 0,2 2-600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2:3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26 3679 0 0,'0'0'8488'0'0,"-2"0"-8224"0"0,-9 0 563 0 0,1-1 0 0 0,0-1 0 0 0,-1 0 0 0 0,1 0 0 0 0,0-1 1 0 0,-13-5-1 0 0,18 6-599 0 0,-1 1 1 0 0,0 0 0 0 0,0 0 0 0 0,0 0-1 0 0,-11 1 1 0 0,0-1-231 0 0,13 1 2 0 0,0-1 0 0 0,0 2 0 0 0,0-1 0 0 0,0 0 0 0 0,-1 1 0 0 0,-5 1 0 0 0,-19 5 0 0 0,16-6 0 0 0,11 0 0 0 0,-16 8 0 0 0,12-5 14 0 0,3-3 50 0 0,-4 0 1298 0 0,6 0-1308 0 0,-4 3-54 0 0,5-1-43 0 0,22 31 32 0 0,0 2-49 0 0,-14-24 48 0 0,20 25 12 0 0,-11-13 0 0 0,1 1 0 0 0,8 6 0 0 0,-19-20 0 0 0,1 1 0 0 0,0-2 0 0 0,-1 0 16 0 0,-5-8 60 0 0,2 2 704 0 0,-2-1-2282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42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2 919 0 0,'0'0'13726'0'0,"3"-1"-13614"0"0,-1 1-110 0 0,0 0 1 0 0,0 0 0 0 0,-1 0 0 0 0,1 0 0 0 0,0 1 0 0 0,0-1 0 0 0,0 0 0 0 0,-1 1 0 0 0,1 0-1 0 0,0-1 1 0 0,0 1 0 0 0,-1 0 0 0 0,1 0 0 0 0,-1 0 0 0 0,3 1 0 0 0,28 23 219 0 0,-20-16-88 0 0,7 7-70 0 0,-1 0 0 0 0,0 2 0 0 0,-1 0 0 0 0,-1 1 0 0 0,0 1 0 0 0,-2 0 0 0 0,22 42 0 0 0,-19-29 23 0 0,-3 1-1 0 0,0 1 0 0 0,-3 0 1 0 0,13 61-1 0 0,-20-73-27 0 0,-1 0-1 0 0,-1 1 0 0 0,-1-1 1 0 0,-1 0-1 0 0,-1 1 0 0 0,-1-1 1 0 0,-9 42-1 0 0,9-58-45 0 0,-3 26 62 0 0,3-25-54 0 0,1 21 11 0 0,1-23-174 0 0,0-1 0 0 0,0 1 0 0 0,1-1 1 0 0,-1 0-1 0 0,1 1 0 0 0,1-1 0 0 0,-1 0 0 0 0,4 9 0 0 0,-4-12-147 0 0,2 1-1034 0 0,-3-3 1405 0 0,1 0 0 0 0,-1 0 0 0 0,0 0 0 0 0,0 0 0 0 0,1 0 0 0 0,-1 0 0 0 0,0 0 1 0 0,0 1-1 0 0,0-1 0 0 0,1 0 0 0 0,-1 0 0 0 0,0 0 0 0 0,0 0 0 0 0,0 1 0 0 0,1-1 0 0 0,-1 0 1 0 0,0 0-1 0 0,0 0 0 0 0,0 1 0 0 0,0-1 0 0 0,1 0 0 0 0,-1 0 0 0 0,0 0 0 0 0,0 1 0 0 0,0-1 1 0 0,0 0-1 0 0,0 0 0 0 0,0 1 0 0 0,0-1 0 0 0,0 0 0 0 0,0 1 0 0 0,0-1 0 0 0,-18 37 294 0 0,13-26-269 0 0,-1 0 0 0 0,2 0 0 0 0,-5 14 0 0 0,5-11-120 0 0,2-1 0 0 0,0 1-1 0 0,0 0 1 0 0,2 0 0 0 0,0 15-1 0 0,3 0-38 0 0,8 42 0 0 0,1-21-2 0 0,2 0-1 0 0,2-1 0 0 0,26 55 0 0 0,-5-29 41 0 0,55 85-1 0 0,-21-51 2 0 0,110 188-46 0 0,-162-259 63 0 0,-1 1 0 0 0,20 66 0 0 0,-34-89 55 0 0,0 1-1 0 0,-1-1 0 0 0,-1 1 0 0 0,0 0 1 0 0,-2 0-1 0 0,0 0 0 0 0,-3 27 0 0 0,1-30 14 0 0,-1-1-1 0 0,0 1 0 0 0,-1 0 0 0 0,-1-1 1 0 0,0 0-1 0 0,0 0 0 0 0,-1 0 0 0 0,-1-1 1 0 0,-12 17-1 0 0,-17 18-802 0 0,16-20 255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4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0 4143 0 0,'0'0'3480'0'0,"-16"6"2039"0"0,2-4-5105 0 0,0 1 0 0 0,0 0-1 0 0,0 1 1 0 0,1 0 0 0 0,0 1 0 0 0,0 0 0 0 0,0 1-1 0 0,1 1 1 0 0,-1 0 0 0 0,2 1 0 0 0,-1 0 0 0 0,1 1-1 0 0,-16 16 1 0 0,-7 13-184 0 0,1 0-1 0 0,-31 52 0 0 0,53-72-231 0 0,0 1-1 0 0,2 0 0 0 0,0 1 1 0 0,1 0-1 0 0,1 0 0 0 0,1 0 1 0 0,-6 41-1 0 0,10-41-22 0 0,0 1-1 0 0,2 0 1 0 0,1 0 0 0 0,6 38-1 0 0,26 80 14 0 0,-22-110 12 0 0,0 0 0 0 0,2-1 0 0 0,20 33 0 0 0,8 17 0 0 0,-33-61 11 0 0,4 7 28 0 0,0 2 1 0 0,-2 0-1 0 0,13 48 0 0 0,-22-67 95 0 0,-1 0-1 0 0,0 1 1 0 0,0-1-1 0 0,0 1 0 0 0,-1-1 1 0 0,0 0-1 0 0,0 1 1 0 0,0-1-1 0 0,-1 0 1 0 0,-1 0-1 0 0,1 0 0 0 0,-1 0 1 0 0,0-1-1 0 0,-1 1 1 0 0,1-1-1 0 0,-1 1 1 0 0,0-1-1 0 0,-1 0 1 0 0,0-1-1 0 0,0 1 0 0 0,0-1 1 0 0,0 0-1 0 0,-1 0 1 0 0,-8 5-1 0 0,-38 32 119 0 0,35-26-667 0 0,-19 12 1 0 0,10-6-1910 0 0,14-12 113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46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0 919 0 0,'0'0'12743'0'0,"1"3"-12518"0"0,65 183 2529 0 0,-20-47-2265 0 0,-39-121-453 0 0,1 5-13 0 0,2 0 0 0 0,0-1 0 0 0,25 39 0 0 0,-34-59-18 0 0,-9-18-1191 0 0,-12-27-1941 0 0,9 17 1288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4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4607 0 0,'0'0'208'0'0,"1"-2"195"0"0,2-1 505 0 0,1 0-1 0 0,0 0 1 0 0,-1 0-1 0 0,1 0 1 0 0,0 1-1 0 0,1-1 1 0 0,6-2-1 0 0,-6 3-676 0 0,1 1 0 0 0,-1 0-1 0 0,1 0 1 0 0,-1 0 0 0 0,0 0 0 0 0,1 1-1 0 0,-1 0 1 0 0,1 0 0 0 0,-1 0 0 0 0,1 1-1 0 0,7 1 1 0 0,-4 1-99 0 0,0 0 0 0 0,-1 0 0 0 0,0 1 0 0 0,0 0 0 0 0,0 1 0 0 0,0 0 0 0 0,0 0 0 0 0,-1 0 0 0 0,7 7 0 0 0,-10-9-93 0 0,-1 0 0 0 0,1 0-1 0 0,-1 0 1 0 0,0 0 0 0 0,0 1 0 0 0,0-1-1 0 0,0 1 1 0 0,-1 0 0 0 0,1 0-1 0 0,-1 0 1 0 0,3 7 0 0 0,-3-5 71 0 0,-1-5 403 0 0,-1 1-332 0 0,0 1 0 0 0,-1-1-1 0 0,1 0 1 0 0,-1 0 0 0 0,1 0 0 0 0,-1 0-1 0 0,1 0 1 0 0,-1 0 0 0 0,-1 2-1 0 0,2-4-267 0 0,-1 2 160 0 0,-1 0 1 0 0,1 0-1 0 0,-1 0 0 0 0,1 0 0 0 0,-1 0 1 0 0,0 0-1 0 0,1-1 0 0 0,-1 1 0 0 0,0-1 1 0 0,0 1-1 0 0,0-1 0 0 0,0 0 1 0 0,-1 1-1 0 0,1-1 0 0 0,0 0 0 0 0,0 0 1 0 0,-1-1-1 0 0,1 1 0 0 0,-1 0 0 0 0,1-1 1 0 0,0 0-1 0 0,-5 1 0 0 0,-3-1-128 0 0,0 0-1 0 0,0-1 1 0 0,-20-3-1 0 0,24 3-88 0 0,3 0-188 0 0,1 1 0 0 0,0-1-1 0 0,0 1 1 0 0,0-1 0 0 0,0 0 0 0 0,0 0 0 0 0,0 0 0 0 0,-1-1 0 0 0,-5-4-6110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0,'0'0'11048'0'0,"9"42"-14208"0"0,5 57 2903 0 0,-6 46 1157 0 0,-6-89-772 0 0,1 82 59 0 0,-3-124-157 0 0,-2 5 54 0 0,1-17 516 0 0,3-3-594 0 0,-1 0 1 0 0,0 0-1 0 0,1 0 0 0 0,-1 0 0 0 0,0 0 1 0 0,0-1-1 0 0,0 1 0 0 0,0 0 0 0 0,1-3 0 0 0,0 1 7 0 0,4-5 66 0 0,0 0 1 0 0,1 1-1 0 0,0 0 1 0 0,9-7-1 0 0,-8 8-19 0 0,1 1-104 0 0,-1 1-1 0 0,1 1 0 0 0,-1-1 1 0 0,1 1-1 0 0,0 1 0 0 0,1-1 1 0 0,-1 2-1 0 0,0-1 0 0 0,1 1 1 0 0,-1 1-1 0 0,15 0 0 0 0,-19 0 9 0 0,-3 0-49 0 0,29 7-516 0 0,-30-7 575 0 0,1 0-135 0 0,9 9-146 0 0,-7-5 303 0 0,-1 0-1 0 0,1 0 1 0 0,-1 0 0 0 0,0 0-1 0 0,0 1 1 0 0,-1 0 0 0 0,1-1-1 0 0,-1 1 1 0 0,0 0-1 0 0,2 9 1 0 0,0 4 124 0 0,4 33-1 0 0,0 4 129 0 0,-6-45-235 0 0,1-1-2 0 0,-3-7 10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48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37 8807 0 0,'-2'-11'944'0'0,"-5"-3"-334"0"0,6 13 56 0 0,-5-9 3318 0 0,6 10-3918 0 0,0 0 0 0 0,0 0 0 0 0,0 0 0 0 0,0 0 0 0 0,0 0 0 0 0,0 0 0 0 0,0 0 0 0 0,-1 0 0 0 0,1 0 0 0 0,0 0-1 0 0,0 0 1 0 0,-2 1 1518 0 0,2-1-1518 0 0,0 0 0 0 0,0 0 0 0 0,0 0 0 0 0,0 0 0 0 0,0 0 0 0 0,0 0 0 0 0,0 0 0 0 0,0 1 0 0 0,0-1 0 0 0,0 0 0 0 0,0 0-1 0 0,0 0 1 0 0,0 0 0 0 0,0 0 0 0 0,0 0 0 0 0,-3 13 796 0 0,1 18-1171 0 0,2 3 356 0 0,2-1-1 0 0,0 0 1 0 0,3 0 0 0 0,1 0-1 0 0,1-1 1 0 0,2 0 0 0 0,21 54-1 0 0,-10-33-46 0 0,-10-24 0 0 0,20 40 0 0 0,-27-60 11 0 0,-2-8 144 0 0,0-2-66 0 0,2-2-59 0 0,-1-1 1 0 0,0 1-1 0 0,0-1 1 0 0,0 0-1 0 0,0 0 0 0 0,0 0 1 0 0,-1 0-1 0 0,1 0 1 0 0,-1 0-1 0 0,0 0 1 0 0,0-6-1 0 0,4-51 180 0 0,-5 55-205 0 0,0 3 3 0 0,0-11 3 0 0,1 1 1 0 0,0-1-1 0 0,5-19 0 0 0,-4 23-11 0 0,0-2 0 0 0,3 0-23 0 0,-3 10 118 0 0,-1-2-1032 0 0,13 5 346 0 0,-9 2 533 0 0,0 0 1 0 0,0 0-1 0 0,0 0 0 0 0,-1 1 0 0 0,1-1 1 0 0,-1 1-1 0 0,0 0 0 0 0,0 1 0 0 0,0-1 0 0 0,-1 1 1 0 0,6 8-1 0 0,4 13 23 0 0,-6-12 18 0 0,1 0 1 0 0,0 0-1 0 0,10 12 1 0 0,-15-22-27 0 0,3 4 19 0 0,-4-7-40 0 0,-1-2-177 0 0,1-3 234 0 0,1-1 1 0 0,-1 1 0 0 0,0 0 0 0 0,-1-1 0 0 0,1 1-1 0 0,-1-1 1 0 0,1 1 0 0 0,-2-1 0 0 0,1 1 0 0 0,0-1-1 0 0,-1-9 1 0 0,0-8 123 0 0,-5-29-1 0 0,2 25-97 0 0,2 18 6 0 0,-7-27 62 0 0,7 33-82 0 0,1 0 221 0 0,-1-5 1 0 0,2 13-149 0 0,0 14-209 0 0,11 30-47 0 0,-10-40 118 0 0,-2-8-31 0 0,12-8-2698 0 0,-9 3 2765 0 0,0 1 1 0 0,0-1 0 0 0,0 0-1 0 0,0 0 1 0 0,-1 0 0 0 0,1 0 0 0 0,-1-1-1 0 0,0 1 1 0 0,0-1 0 0 0,0 1 0 0 0,0-1-1 0 0,-1 0 1 0 0,2-5 0 0 0,19-38 1427 0 0,-11 59-1252 0 0,-6-5-158 0 0,0 0-1 0 0,0 1 1 0 0,-1-1 0 0 0,0 1-1 0 0,-1 0 1 0 0,5 13 0 0 0,10 53-6 0 0,-15-58 50 0 0,49 256 242 0 0,-46-241-214 0 0,-2 0 1 0 0,-1 1 0 0 0,0 38-1 0 0,-3-69 2 0 0,0 0 0 0 0,0 0 0 0 0,0 0 0 0 0,0 0 0 0 0,0 0 0 0 0,0 0 0 0 0,0-1 0 0 0,0 1 0 0 0,0 0-1 0 0,-1 0 1 0 0,1 0 0 0 0,0 0 0 0 0,-1 0 0 0 0,1 0 0 0 0,0 0 0 0 0,-1-1 0 0 0,1 1 0 0 0,-1 0 0 0 0,1 0 0 0 0,-1-1 0 0 0,0 1-1 0 0,1 0 1 0 0,-1-1 0 0 0,0 1 0 0 0,1 0 0 0 0,-1-1 0 0 0,0 1 0 0 0,0-1 0 0 0,0 1 0 0 0,1-1 0 0 0,-1 0 0 0 0,0 1 0 0 0,0-1-1 0 0,0 0 1 0 0,0 0 0 0 0,0 1 0 0 0,0-1 0 0 0,0 0 0 0 0,-1 0 0 0 0,0 0 83 0 0,-1-1-1 0 0,1 1 1 0 0,0-1-1 0 0,0 1 1 0 0,-1-1 0 0 0,1 0-1 0 0,0 0 1 0 0,0 0-1 0 0,0 0 1 0 0,0 0 0 0 0,0 0-1 0 0,0-1 1 0 0,0 1 0 0 0,-2-3-1 0 0,-4-4-84 0 0,2-1-1 0 0,-1 1 0 0 0,1-1 0 0 0,0-1 1 0 0,1 1-1 0 0,0-1 0 0 0,1 0 1 0 0,0 0-1 0 0,0-1 0 0 0,1 1 1 0 0,-2-12-1 0 0,0-10-278 0 0,1 0-1 0 0,0-46 1 0 0,3 50-230 0 0,7-47 0 0 0,-4 62-138 0 0,0 0 1 0 0,1 0 0 0 0,1 1 0 0 0,0-1-1 0 0,12-22 1 0 0,-5 15-1148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4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248 148 455 0 0,'-20'7'3128'0'0,"-18"-1"9211"0"0,23-5-9473 0 0,4 0-3339 0 0,2 0 615 0 0,-1 1 0 0 0,1 0 0 0 0,0 1 0 0 0,0 0 0 0 0,0 0-1 0 0,0 1 1 0 0,0 0 0 0 0,1 1 0 0 0,0-1 0 0 0,0 2 0 0 0,0-1 0 0 0,1 1 0 0 0,-1 0 0 0 0,1 1-1 0 0,1-1 1 0 0,-11 14 0 0 0,16-18-146 0 0,0-1 0 0 0,0 1 0 0 0,-1-1 0 0 0,1 1-1 0 0,0 0 1 0 0,0 0 0 0 0,1-1 0 0 0,-1 1 0 0 0,0 0 0 0 0,1 0-1 0 0,-1 0 1 0 0,0 2 0 0 0,0 2-30 0 0,1-4 16 0 0,0-1 0 0 0,-1 0 1 0 0,1 1-1 0 0,0-1 0 0 0,0 0 0 0 0,0 1 0 0 0,0-1 0 0 0,1 0 0 0 0,-1 1 0 0 0,0-1 0 0 0,0 0 1 0 0,1 1-1 0 0,-1-1 0 0 0,2 2 0 0 0,7 16-119 0 0,-5-15 119 0 0,-1 1-1 0 0,0 0 1 0 0,1-1 0 0 0,0 0-1 0 0,0 1 1 0 0,0-2 0 0 0,1 1-1 0 0,-1 0 1 0 0,1-1 0 0 0,0 0-1 0 0,0 0 1 0 0,0 0 0 0 0,0-1-1 0 0,1 0 1 0 0,6 3 0 0 0,0-1-25 0 0,-2 2 32 0 0,-4 3 23 0 0,-4 2 36 0 0,-2-9-38 0 0,0 0 0 0 0,0 0 0 0 0,-1 0-1 0 0,1 0 1 0 0,-1 0 0 0 0,1 0 0 0 0,-1 0-1 0 0,0-1 1 0 0,-1 5 0 0 0,-2-1 53 0 0,-1 1 1 0 0,1-1 0 0 0,-7 6-1 0 0,5-5 29 0 0,5-5-122 0 0,0 0 0 0 0,1-1 0 0 0,-1 1 0 0 0,0-1 0 0 0,0 1 0 0 0,0-1 0 0 0,0 1 0 0 0,0-1 0 0 0,0 0 0 0 0,0 1 0 0 0,0-1 0 0 0,0 0 0 0 0,0 0 0 0 0,0 0 0 0 0,0 0 0 0 0,0 1 0 0 0,-1-2 0 0 0,1 1-153 0 0,0 0 1 0 0,0 0 0 0 0,1 0-1 0 0,-1 0 1 0 0,0 0-1 0 0,0-1 1 0 0,1 1-1 0 0,-1 0 1 0 0,0-1-1 0 0,0 1 1 0 0,1 0-1 0 0,-1-1 1 0 0,0 1-1 0 0,1-1 1 0 0,-1 1-1 0 0,1-1 1 0 0,-1 0-1 0 0,1 1 1 0 0,-1-1-1 0 0,1 1 1 0 0,-1-1-1 0 0,0-1 1 0 0,-1-7-5649 0 0</inkml:trace>
  <inkml:trace contextRef="#ctx0" brushRef="#br0" timeOffset="1">294 197 13015 0 0,'0'0'1179'0'0,"-1"2"-919"0"0,-2 23 2 0 0,0-7 175 0 0,1-1 1 0 0,0 1 0 0 0,2 0 0 0 0,0 1 0 0 0,3 22 0 0 0,-1-32-471 0 0,-2-7-140 0 0,-2-25-5223 0 0,-1 0 4551 0 0,-1 0 0 0 0,0 0 0 0 0,-2 1 0 0 0,-12-32 1 0 0,-4-15 1448 0 0,13 38 58 0 0,2 8 1243 0 0,-7-41 2258 0 0,14 64-4118 0 0,0-1 0 0 0,0 1 0 0 0,0-1 0 0 0,-1 1 1 0 0,1 0-1 0 0,0-1 0 0 0,1 1 0 0 0,-1-1 0 0 0,0 1 0 0 0,0 0 0 0 0,0-1 0 0 0,0 1 0 0 0,0-1 0 0 0,0 1 0 0 0,0 0 0 0 0,1-1 0 0 0,-1 1 0 0 0,0 0 0 0 0,0-1 0 0 0,0 1 0 0 0,1 0 0 0 0,-1-1 0 0 0,0 1 0 0 0,1 0 0 0 0,-1 0 0 0 0,0-1 1 0 0,1 1-1 0 0,3 0-183 0 0,0 0 1 0 0,0 0-1 0 0,1 0 1 0 0,-1 1-1 0 0,0-1 1 0 0,0 1-1 0 0,0 0 1 0 0,0 1-1 0 0,4 1 1 0 0,8 5-1258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7367 0 0,'0'0'10523'0'0,"-1"1"-10183"0"0,-17 4 512 0 0,16-5-795 0 0,0 1-1 0 0,-1-1 1 0 0,1 1-1 0 0,0 0 0 0 0,-1 0 1 0 0,1 0-1 0 0,0 0 1 0 0,0 0-1 0 0,0 0 0 0 0,0 0 1 0 0,-3 3-1 0 0,3-3-50 0 0,0 1-1 0 0,1-1 1 0 0,0 0-1 0 0,-1 1 1 0 0,1-1-1 0 0,0 1 0 0 0,-1-1 1 0 0,1 1-1 0 0,0-1 1 0 0,0 1-1 0 0,0 0 1 0 0,1 0-1 0 0,-1 0 1 0 0,0 2-1 0 0,-2 3-13 0 0,-1 3-53 0 0,1 0 0 0 0,-1 0 1 0 0,2 0-1 0 0,-1 0 0 0 0,1 1 1 0 0,0 15-1 0 0,1-19 43 0 0,1-1-1 0 0,1 1 1 0 0,-1 0-1 0 0,1-1 1 0 0,0 1-1 0 0,1 0 0 0 0,-1-1 1 0 0,2 1-1 0 0,-1-1 1 0 0,0 0-1 0 0,5 8 1 0 0,-4-10-6 0 0,1 1 1 0 0,-1-1 0 0 0,1 0-1 0 0,0 0 1 0 0,1 0 0 0 0,-1 0-1 0 0,0-1 1 0 0,1 1-1 0 0,0-1 1 0 0,6 3 0 0 0,-3-3-11 0 0,0 1 0 0 0,0-1 0 0 0,0 0 1 0 0,0-1-1 0 0,0 0 0 0 0,11 1 1 0 0,-11-2-8 0 0,1-2 1 0 0,-1 1 0 0 0,0-1 0 0 0,1 0-1 0 0,8-3 1 0 0,-13 3-4 0 0,-1-1-105 0 0,1 0 1 0 0,0 1-1 0 0,-1-1 0 0 0,1-1 0 0 0,-1 1 0 0 0,0-1 0 0 0,0 1 0 0 0,0-1 1 0 0,0 0-1 0 0,0 0 0 0 0,0 0 0 0 0,-1 0 0 0 0,3-5 0 0 0,4-7-5735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2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146 548 10303 0 0,'0'0'935'0'0,"-1"-1"-768"0"0,0-2-38 0 0,0 1 1 0 0,0 0 0 0 0,0 0-1 0 0,-1 0 1 0 0,1 0 0 0 0,-1 0-1 0 0,1 0 1 0 0,-1 1 0 0 0,0-1-1 0 0,0 0 1 0 0,1 1 0 0 0,-1-1-1 0 0,0 1 1 0 0,-1 0 0 0 0,-2-2-1 0 0,-11-4 1903 0 0,14 6-1851 0 0,0 0-1 0 0,0 0 1 0 0,1 0-1 0 0,-1 1 1 0 0,0-1 0 0 0,0 0-1 0 0,0 1 1 0 0,0 0-1 0 0,0-1 1 0 0,0 1-1 0 0,0 0 1 0 0,0 0-1 0 0,0 0 1 0 0,0 0 0 0 0,0 0-1 0 0,0 0 1 0 0,1 1-1 0 0,-5 0 1 0 0,2 1-72 0 0,-1 1 0 0 0,1-1 0 0 0,0 1 0 0 0,0-1 0 0 0,0 1 0 0 0,0 1 0 0 0,0-1 0 0 0,1 0 0 0 0,-6 8 1 0 0,7-8-143 0 0,0-1 0 0 0,1 1 1 0 0,-1-1-1 0 0,1 1 0 0 0,0 0 1 0 0,-1 0-1 0 0,1 0 1 0 0,1 0-1 0 0,-1-1 0 0 0,0 1 1 0 0,1 0-1 0 0,-1 5 0 0 0,1 0-121 0 0,1 1 0 0 0,1 15 0 0 0,0-12 23 0 0,-2-11 93 0 0,1 1 1 0 0,-1-1-1 0 0,0 0 0 0 0,1 1 0 0 0,-1-1 1 0 0,1 0-1 0 0,0 0 0 0 0,-1 1 0 0 0,1-1 0 0 0,0 0 1 0 0,0 0-1 0 0,0 0 0 0 0,0 0 0 0 0,0 0 1 0 0,0 0-1 0 0,2 1 0 0 0,0 0-47 0 0,0 0 0 0 0,1 0 0 0 0,-1 0 0 0 0,0-1 0 0 0,5 2 0 0 0,-7-3 75 0 0,2 2-50 0 0,0-1-1 0 0,0 0 1 0 0,0 0 0 0 0,0-1-1 0 0,0 1 1 0 0,0 0 0 0 0,1-1-1 0 0,-1 0 1 0 0,0 0-1 0 0,0 0 1 0 0,1 0 0 0 0,-1-1-1 0 0,0 1 1 0 0,0-1 0 0 0,5-1-1 0 0,-2-2-19 0 0,0-1 94 0 0,-5 3 130 0 0,5-7 3004 0 0,3 14-3298 0 0,9 4-149 0 0,0-1 0 0 0,21 7-1 0 0,-32-13 219 0 0,0 0 0 0 0,-1-1 0 0 0,1 0 1 0 0,0 0-1 0 0,0-1 0 0 0,0 1 0 0 0,0-2 0 0 0,0 1 0 0 0,0-1 0 0 0,8-2 0 0 0,-6 0 12 0 0,1 0 0 0 0,-1-1-1 0 0,1 0 1 0 0,-1-1 0 0 0,-1 0 0 0 0,1 0-1 0 0,-1-1 1 0 0,0 0 0 0 0,0 0 0 0 0,0-1-1 0 0,-1 0 1 0 0,0-1 0 0 0,8-11 0 0 0,-5 5 66 0 0,0 0 0 0 0,-1-1 0 0 0,-1 0 0 0 0,-1-1 1 0 0,0 0-1 0 0,-1 0 0 0 0,5-19 0 0 0,-8 20 36 0 0,0 0 1 0 0,-1-1-1 0 0,-1 1 0 0 0,-1 0 0 0 0,0-1 0 0 0,-1 1 0 0 0,0 0 1 0 0,-1 0-1 0 0,-1-1 0 0 0,0 2 0 0 0,-7-18 0 0 0,-2 1 344 0 0,-1 0-1 0 0,-2 0 1 0 0,-37-54-1 0 0,44 71-65 0 0,-2 1 0 0 0,-12-12-1 0 0,20 22-144 0 0,-1-1-1 0 0,-1 1 0 0 0,1 1 1 0 0,0-1-1 0 0,-1 0 0 0 0,1 1 0 0 0,-1 0 1 0 0,1 0-1 0 0,-1 0 0 0 0,0 0 1 0 0,0 1-1 0 0,-7-3 0 0 0,9 5-62 0 0,-1-1-1 0 0,0 1 0 0 0,0-1 0 0 0,1 1 0 0 0,-1 0 0 0 0,1 0 0 0 0,-1 0 0 0 0,1 0 0 0 0,-1 0 0 0 0,1 1 0 0 0,-1-1 0 0 0,1 1 0 0 0,0 0 0 0 0,0-1 0 0 0,0 1 0 0 0,-3 4 0 0 0,1-1-108 0 0,1 1-1 0 0,-1 0 1 0 0,2 0-1 0 0,-1-1 1 0 0,1 2-1 0 0,-1-1 1 0 0,2 0-1 0 0,-1 0 1 0 0,1 1-1 0 0,0-1 1 0 0,0 1-1 0 0,1 10 1 0 0,0 5-86 0 0,1 0 0 0 0,6 30 0 0 0,2-10 57 0 0,2-2 1 0 0,1 1-1 0 0,2-1 0 0 0,2-1 1 0 0,2-1-1 0 0,26 44 0 0 0,-31-64-102 0 0,0 0 0 0 0,1 0 0 0 0,1-1 0 0 0,32 27 0 0 0,-38-37-372 0 0,1 0-1 0 0,20 12 1 0 0,5-1-5077 0 0,-30-15 3976 0 0,12 5-4394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2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1 330 6447 0 0,'0'0'7010'0'0,"2"1"-6708"0"0,2 2-366 0 0,0 0-1 0 0,1-1 1 0 0,-1 0-1 0 0,1 0 1 0 0,0 0-1 0 0,-1-1 1 0 0,1 1-1 0 0,0-1 1 0 0,0 0-1 0 0,0-1 1 0 0,0 1-1 0 0,0-1 1 0 0,0 0-1 0 0,0 0 1 0 0,5-1-1 0 0,3-2 159 0 0,0 0 0 0 0,0-1 0 0 0,0 0 0 0 0,-1-1 0 0 0,0-1-1 0 0,0 0 1 0 0,0 0 0 0 0,-1-1 0 0 0,0-1 0 0 0,0 0 0 0 0,-1 0 0 0 0,0-1 0 0 0,-1 0-1 0 0,13-16 1 0 0,-18 20 88 0 0,0-1 0 0 0,0 0 0 0 0,0 0-1 0 0,-1-1 1 0 0,0 1 0 0 0,0-1 0 0 0,-1 0-1 0 0,0 0 1 0 0,3-13 0 0 0,-4 16-16 0 0,-1 1 0 0 0,0-1 1 0 0,0 0-1 0 0,0 0 0 0 0,0 0 1 0 0,-1 0-1 0 0,0 0 0 0 0,1 1 1 0 0,-1-1-1 0 0,-1 0 0 0 0,1 1 1 0 0,0-1-1 0 0,-1 0 0 0 0,0 1 1 0 0,0 0-1 0 0,0-1 0 0 0,0 1 1 0 0,0 0-1 0 0,-6-5 0 0 0,-1-1 432 0 0,-1 0-1 0 0,-19-13 1 0 0,24 19-437 0 0,1 0-1 0 0,-1 0 1 0 0,0 1 0 0 0,0 0 0 0 0,0-1-1 0 0,-1 2 1 0 0,1-1 0 0 0,0 1-1 0 0,-9-1 1 0 0,11 1-114 0 0,0 2 0 0 0,1-1-1 0 0,-1 0 1 0 0,0 0 0 0 0,0 1-1 0 0,0 0 1 0 0,0 0 0 0 0,1-1 0 0 0,-1 2-1 0 0,0-1 1 0 0,1 0 0 0 0,-1 0 0 0 0,1 1-1 0 0,-1-1 1 0 0,1 1 0 0 0,0 0-1 0 0,-1 0 1 0 0,1 0 0 0 0,0 0 0 0 0,0 0-1 0 0,1 0 1 0 0,-1 1 0 0 0,0-1-1 0 0,1 1 1 0 0,-1-1 0 0 0,-1 5 0 0 0,-1 4-81 0 0,-1 0 1 0 0,2 0 0 0 0,0 0 0 0 0,0 1 0 0 0,-1 13 0 0 0,2-11-18 0 0,1 0-1 0 0,1 0 1 0 0,0 0 0 0 0,1 0-1 0 0,0 0 1 0 0,1 0 0 0 0,1 0 0 0 0,0-1-1 0 0,1 1 1 0 0,0-1 0 0 0,1 0 0 0 0,10 20-1 0 0,-10-24-9 0 0,0-1 1 0 0,1 0-1 0 0,0 1 0 0 0,0-2 0 0 0,1 1 0 0 0,0-1 0 0 0,0 0 1 0 0,1 0-1 0 0,0-1 0 0 0,0 0 0 0 0,1-1 0 0 0,-1 1 0 0 0,1-2 0 0 0,0 1 1 0 0,0-1-1 0 0,1-1 0 0 0,-1 1 0 0 0,12 1 0 0 0,-12-3-51 0 0,0-1 0 0 0,-1 0 0 0 0,1-1-1 0 0,0 1 1 0 0,0-2 0 0 0,11-1 0 0 0,-16 2 41 0 0,-1-1 0 0 0,1 0 0 0 0,0 0 0 0 0,0 0 0 0 0,-1 0-1 0 0,1-1 1 0 0,-1 1 0 0 0,1-1 0 0 0,-1 0 0 0 0,0 0 0 0 0,0-1 0 0 0,0 1 0 0 0,0-1 0 0 0,0 1 0 0 0,0-1 0 0 0,4-5 0 0 0,-1-2-51 0 0,0 0-1 0 0,-1-1 1 0 0,0 1 0 0 0,-1-1 0 0 0,0 0-1 0 0,-1 0 1 0 0,0-1 0 0 0,2-13 0 0 0,-1-12 187 0 0,0-46 0 0 0,0-1 24 0 0,-3 60 2761 0 0,2 39-2578 0 0,1 7-371 0 0,0-1 0 0 0,2 0 0 0 0,0 0-1 0 0,15 32 1 0 0,-21-52 48 0 0,0 0 0 0 0,1-1 0 0 0,-1 1 1 0 0,0-1-1 0 0,0 1 0 0 0,0-1 0 0 0,1 1 0 0 0,-1-1 0 0 0,0 1 0 0 0,1-1 0 0 0,-1 1 0 0 0,1-1 0 0 0,-1 1 1 0 0,1-1-1 0 0,-1 1 0 0 0,0-1 0 0 0,1 0 0 0 0,-1 1 0 0 0,1-1 0 0 0,0 0 0 0 0,-1 1 0 0 0,1-1 0 0 0,-1 0 1 0 0,1 0-1 0 0,-1 0 0 0 0,1 0 0 0 0,0 1 0 0 0,-1-1 0 0 0,1 0 0 0 0,-1 0 0 0 0,1 0 0 0 0,0 0 0 0 0,-1 0 0 0 0,1 0 1 0 0,0 0-1 0 0,-1-1 0 0 0,1 1 0 0 0,-1 0 0 0 0,1 0 0 0 0,-1 0 0 0 0,1-1 0 0 0,0 1 0 0 0,-1 0 0 0 0,1 0 1 0 0,-1-1-1 0 0,1 1 0 0 0,-1-1 0 0 0,1 1 0 0 0,-1 0 0 0 0,0-1 0 0 0,1 1 0 0 0,0-2 0 0 0,1 0 27 0 0,0-1-1 0 0,0 0 1 0 0,0 1-1 0 0,0-1 1 0 0,-1 0-1 0 0,1 0 1 0 0,-1 0-1 0 0,1-4 1 0 0,3-16 72 0 0,-2-1 0 0 0,1-36 0 0 0,-2 32 139 0 0,5-35 0 0 0,-6 55-469 0 0,2-4 1462 0 0,-3 12-1159 0 0,0 0-1 0 0,1 0 1 0 0,-1 0 0 0 0,0 0 0 0 0,0 0 0 0 0,1 0 0 0 0,-1 0 0 0 0,0-1 0 0 0,0 1-1 0 0,1 0 1 0 0,-1 0 0 0 0,0 0 0 0 0,1 1 0 0 0,-1-1 0 0 0,0 0 0 0 0,0 0 0 0 0,1 0 0 0 0,-1 0-1 0 0,0 0 1 0 0,0 0 0 0 0,1 0 0 0 0,-1 0 0 0 0,0 0 0 0 0,0 1 0 0 0,0-1 0 0 0,1 0 0 0 0,-1 0-1 0 0,0 0 1 0 0,0 1 0 0 0,0-1 0 0 0,1 0 0 0 0,-1 0 0 0 0,0 0 0 0 0,0 1 0 0 0,0-1 0 0 0,0 0-1 0 0,0 0 1 0 0,1 1 0 0 0,-1-1 0 0 0,0 0 0 0 0,0 1 0 0 0,34 50 89 0 0,2 3-43 0 0,-14-26-335 0 0,-12-14-154 0 0,1 0 0 0 0,0-1 0 0 0,17 15 0 0 0,-25-26-1562 0 0,6 2-4372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3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119 332 919 0 0,'-6'-6'606'0'0,"2"5"1688"0"0,1-1 1 0 0,-1 1-1 0 0,0-1 0 0 0,1 1 1 0 0,-7-1 1685 0 0,-10 4-1190 0 0,17-2-2723 0 0,1 1 0 0 0,-1 0 0 0 0,1 0-1 0 0,-1 0 1 0 0,1 0 0 0 0,0 0 0 0 0,-1 0-1 0 0,1 1 1 0 0,0-1 0 0 0,0 1 0 0 0,0 0 0 0 0,0-1-1 0 0,0 1 1 0 0,0 0 0 0 0,1 0 0 0 0,-1 0-1 0 0,-1 4 1 0 0,-1 0 97 0 0,1 0 0 0 0,0 0-1 0 0,0 0 1 0 0,0 1-1 0 0,-1 8 1 0 0,2-8-201 0 0,1 0-1 0 0,0 1 1 0 0,1-1-1 0 0,0 1 1 0 0,0-1-1 0 0,0 0 1 0 0,1 1 0 0 0,0-1-1 0 0,1 0 1 0 0,2 9-1 0 0,-3-11 8 0 0,1 0 0 0 0,-1-1-1 0 0,1 1 1 0 0,1 0 0 0 0,-1-1 0 0 0,1 0-1 0 0,-1 1 1 0 0,1-1 0 0 0,0 0 0 0 0,1 0-1 0 0,-1-1 1 0 0,1 1 0 0 0,0-1 0 0 0,-1 0-1 0 0,9 5 1 0 0,-4-4-69 0 0,0 0 0 0 0,1 0 0 0 0,-1-1-1 0 0,1 0 1 0 0,0-1 0 0 0,0 0 0 0 0,0 0 0 0 0,12 0-1 0 0,-16-2-74 0 0,0 0 0 0 0,-1 0-1 0 0,1-1 1 0 0,-1 1-1 0 0,1-1 1 0 0,-1 0 0 0 0,1 0-1 0 0,-1-1 1 0 0,0 1-1 0 0,1-1 1 0 0,-1 0-1 0 0,0 0 1 0 0,0 0 0 0 0,0-1-1 0 0,-1 0 1 0 0,1 1-1 0 0,0-1 1 0 0,4-6 0 0 0,3-4-4024 0 0,-1-1-1262 0 0</inkml:trace>
  <inkml:trace contextRef="#ctx0" brushRef="#br0" timeOffset="1">164 1 9215 0 0,'0'0'1158'0'0,"0"3"-54"0"0,-1 18 418 0 0,0 0 1 0 0,2 0 0 0 0,5 31-1 0 0,18 67-961 0 0,-10-54 54 0 0,-9-39-580 0 0,0-1 0 0 0,2 1-1 0 0,1-1 1 0 0,1-1 0 0 0,13 27-1 0 0,-18-46-104 0 0,-1-1-1 0 0,1 1 1 0 0,0-1-1 0 0,7 7 0 0 0,4 2-5237 0 0</inkml:trace>
  <inkml:trace contextRef="#ctx0" brushRef="#br0" timeOffset="2">464 100 10135 0 0,'0'0'778'0'0,"0"2"-506"0"0,-2 9 792 0 0,0-1 1 0 0,-7 15-1 0 0,-2 11 936 0 0,-8 61 382 0 0,18-84-2136 0 0,0 0 0 0 0,0 0 0 0 0,2 0 0 0 0,0 0-1 0 0,3 20 1 0 0,0-20-226 0 0,-4-12-24 0 0,0 0 0 0 0,0 1 0 0 0,1-1 0 0 0,-1 0 0 0 0,0 0 0 0 0,1 0 0 0 0,-1 0 0 0 0,1 0 0 0 0,0 1 0 0 0,-1-1 0 0 0,1 0 0 0 0,0 0 0 0 0,-1 0 0 0 0,1-1 0 0 0,1 2 0 0 0,0 3-585 0 0,-2-4 554 0 0,0-1 0 0 0,0 0 0 0 0,1 1 0 0 0,-1-1-1 0 0,0 1 1 0 0,1-1 0 0 0,-1 0 0 0 0,0 0 0 0 0,1 1 0 0 0,-1-1 0 0 0,1 0 0 0 0,-1 1 0 0 0,1-1 0 0 0,-1 0 0 0 0,0 0 0 0 0,1 0 0 0 0,-1 0 0 0 0,1 1-1 0 0,-1-1 1 0 0,1 0 0 0 0,-1 0 0 0 0,1 0 0 0 0,-1 0 0 0 0,1 0 0 0 0,-1 0 0 0 0,1 0 0 0 0,-1 0 0 0 0,1 0 0 0 0,-1 0 0 0 0,1-1 0 0 0,-1 1-1 0 0,1 0 1 0 0,-1 0 0 0 0,1-1 0 0 0,18-5-580 0 0,-17 4 583 0 0,1 0 0 0 0,0 0-1 0 0,-1 0 1 0 0,0-1-1 0 0,1 1 1 0 0,-1-1 0 0 0,0 1-1 0 0,0-1 1 0 0,-1 0 0 0 0,1 0-1 0 0,-1 0 1 0 0,1 0 0 0 0,-1 0-1 0 0,1-4 1 0 0,2-7 64 0 0,4-27 0 0 0,-7 37-27 0 0,4-30 135 0 0,0-48 0 0 0,-4 73 1815 0 0,1 14 1039 0 0,1 2-3778 0 0,2 4 644 0 0,1 1-1 0 0,0-1 0 0 0,1-1 1 0 0,0 0-1 0 0,0 1 0 0 0,1-2 0 0 0,1 1 1 0 0,-1-2-1 0 0,2 1 0 0 0,-1-1 0 0 0,1 0 1 0 0,0-1-1 0 0,1 0 0 0 0,0-1 0 0 0,12 6 1 0 0,-20-11-110 0 0,0 0 1 0 0,0 0 0 0 0,0 0 0 0 0,0-1-1 0 0,1 1 1 0 0,-1-1 0 0 0,0 0-1 0 0,0 0 1 0 0,1 0 0 0 0,-1 0 0 0 0,0 0-1 0 0,0-1 1 0 0,1 1 0 0 0,-1-1 0 0 0,0 0-1 0 0,0 0 1 0 0,5-3 0 0 0,2-1-1130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4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7831 0 0,'0'0'9744'0'0,"1"2"-9298"0"0,3 16 82 0 0,0 1-427 0 0,0-1 0 0 0,13 34-1 0 0,-15-49-113 0 0,7 18-190 0 0,13 19-1 0 0,-21-38 76 0 0,-1-1-29 0 0,0-1 134 0 0,1 1-1 0 0,-1-1 1 0 0,0 1 0 0 0,0-1-1 0 0,1 1 1 0 0,-1-1-1 0 0,1 0 1 0 0,-1 1-1 0 0,0-1 1 0 0,1 1-1 0 0,-1-1 1 0 0,1 0-1 0 0,-1 0 1 0 0,1 1-1 0 0,-1-1 1 0 0,1 0-1 0 0,-1 0 1 0 0,1 0-1 0 0,-1 1 1 0 0,1-1 0 0 0,-1 0-1 0 0,1 0 1 0 0,0 0-1 0 0,-1 0 1 0 0,1 0-1 0 0,-1 0 1 0 0,1 0-1 0 0,-1 0 1 0 0,1 0-1 0 0,-1 0 1 0 0,1 0-1 0 0,-1-1 1 0 0,1 1-1 0 0,0 0 1 0 0,-1 0-1 0 0,1-1 1 0 0,-1 1-1 0 0,0 0 1 0 0,2-1 0 0 0,0 0-9 0 0,0 0 1 0 0,0 0 0 0 0,0 0 0 0 0,0 0-1 0 0,0-1 1 0 0,0 1 0 0 0,0-1 0 0 0,-1 1-1 0 0,3-3 1 0 0,-1-2 146 0 0,0 1-1 0 0,0-1 1 0 0,-1 0-1 0 0,1 0 1 0 0,-2 0-1 0 0,1 0 1 0 0,0 0-1 0 0,-1 0 1 0 0,0 0-1 0 0,0-8 1 0 0,-1-9 516 0 0,-4-34 0 0 0,1 25-343 0 0,0 9-113 0 0,1-3-423 0 0,1 0-7371 0 0</inkml:trace>
  <inkml:trace contextRef="#ctx0" brushRef="#br0" timeOffset="1">278 156 3223 0 0,'2'1'390'0'0,"4"1"424"0"0,-4-1 186 0 0,11 2 1010 0 0,-11-2-1793 0 0,1-1 1 0 0,0 1-1 0 0,-1-1 1 0 0,1 0-1 0 0,0 0 0 0 0,0 0 1 0 0,-1 0-1 0 0,1-1 1 0 0,0 1-1 0 0,-1-1 1 0 0,1 1-1 0 0,0-1 1 0 0,-1 0-1 0 0,1 0 1 0 0,-1 0-1 0 0,1 0 1 0 0,-1-1-1 0 0,0 1 0 0 0,1-1 1 0 0,-1 1-1 0 0,0-1 1 0 0,0 0-1 0 0,0 0 1 0 0,0 0-1 0 0,-1 0 1 0 0,1 0-1 0 0,0 0 1 0 0,-1 0-1 0 0,1-1 0 0 0,1-3 1 0 0,-2 4 13 0 0,-1-1 1 0 0,1 0-1 0 0,0 1 1 0 0,-1-1-1 0 0,1 0 1 0 0,-1 1-1 0 0,0-1 1 0 0,0 0-1 0 0,0 0 1 0 0,-1 1-1 0 0,1-1 1 0 0,0 0-1 0 0,-2-4 0 0 0,1 3-42 0 0,-1 0 0 0 0,1 1 0 0 0,0-1 0 0 0,-1 1 0 0 0,0-1-1 0 0,0 1 1 0 0,0 0 0 0 0,-4-6 0 0 0,2 5-12 0 0,-2-2 163 0 0,0 1-1 0 0,0-1 0 0 0,0 1 1 0 0,0 0-1 0 0,-13-7 1 0 0,18 12-308 0 0,-1-1 0 0 0,1 0 0 0 0,-1 1 0 0 0,0-1 0 0 0,1 1 0 0 0,-1-1 0 0 0,0 1 0 0 0,0 0 0 0 0,1 0 0 0 0,-1 0 0 0 0,0 0 0 0 0,0 0 0 0 0,1 0 1 0 0,-1 0-1 0 0,0 1 0 0 0,0-1 0 0 0,1 0 0 0 0,-1 1 0 0 0,0 0 0 0 0,1-1 0 0 0,-1 1 0 0 0,1 0 0 0 0,-1 0 0 0 0,1 0 0 0 0,-1 0 0 0 0,1 0 0 0 0,-1 0 0 0 0,1 0 1 0 0,0 0-1 0 0,0 1 0 0 0,0-1 0 0 0,-2 2 0 0 0,1 0-83 0 0,1 0 0 0 0,-1 0 1 0 0,1-1-1 0 0,-1 1 0 0 0,1 0 1 0 0,0 0-1 0 0,0 0 0 0 0,1 0 0 0 0,-1 0 1 0 0,0 1-1 0 0,1-1 0 0 0,0 6 1 0 0,0-2-39 0 0,0 0 0 0 0,1 0 1 0 0,0 0-1 0 0,2 9 0 0 0,-1-9 44 0 0,0-1 0 0 0,0 0 1 0 0,1 0-1 0 0,0 0 0 0 0,0 0 0 0 0,0 0 0 0 0,1-1 0 0 0,0 1 0 0 0,0-1 1 0 0,0 0-1 0 0,1 0 0 0 0,-1 0 0 0 0,1-1 0 0 0,0 0 0 0 0,1 0 0 0 0,-1 0 1 0 0,1 0-1 0 0,-1-1 0 0 0,1 0 0 0 0,0 0 0 0 0,1-1 0 0 0,-1 1 0 0 0,13 2 1 0 0,-8-3-229 0 0,0-1 1 0 0,1 1-1 0 0,-1-2 0 0 0,1 0 1 0 0,-1 0-1 0 0,1-1 1 0 0,-1 0-1 0 0,0-1 1 0 0,1 0-1 0 0,-1-1 1 0 0,0 0-1 0 0,0-1 1 0 0,11-6-1 0 0,-5 2-5675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10135 0 0,'0'0'6711'0'0,"1"2"-6154"0"0,2 6-353 0 0,0 0-1 0 0,-1 0 1 0 0,0 0-1 0 0,0 0 1 0 0,1 17 0 0 0,-3 47 526 0 0,-1-33-320 0 0,0-20-240 0 0,0-11-106 0 0,1 0-1 0 0,0 1 0 0 0,1-1 0 0 0,0 0 0 0 0,0 0 1 0 0,3 8-1 0 0,-4-14-180 0 0,7-11-1887 0 0,-2 0 1990 0 0,-1 1 0 0 0,0-1 0 0 0,0 0 0 0 0,-1 0 0 0 0,3-11 0 0 0,10-64-62 0 0,-7 31 58 0 0,-7 44 19 0 0,5-26 36 0 0,16-47 0 0 0,-22 80 212 0 0,1 0 54 0 0,-2 2-264 0 0,0-1 1 0 0,0 1-1 0 0,0 0 1 0 0,0 0-1 0 0,0 0 1 0 0,0-1-1 0 0,0 1 1 0 0,0 0-1 0 0,1 0 1 0 0,-1 0-1 0 0,0-1 1 0 0,0 1 0 0 0,0 0-1 0 0,0 0 1 0 0,0 0-1 0 0,1 0 1 0 0,-1 0-1 0 0,0-1 1 0 0,0 1-1 0 0,0 0 1 0 0,0 0-1 0 0,1 0 1 0 0,-1 0-1 0 0,0 0 1 0 0,0 0-1 0 0,0 0 1 0 0,1 0-1 0 0,-1 0 1 0 0,0 0-1 0 0,0-1 1 0 0,0 1-1 0 0,1 0 1 0 0,3 6-10 0 0,-1 0 0 0 0,0 0 0 0 0,0 0 1 0 0,0 1-1 0 0,-1-1 0 0 0,3 14 0 0 0,5 44 248 0 0,-7-43-196 0 0,6 29 0 0 0,-8-46-82 0 0,8 14 0 0 0,-4-10-20 0 0,-4-7-80 0 0,0-1-758 0 0,0 0 825 0 0,0 0 0 0 0,0-1 1 0 0,1 1-1 0 0,-1 0 0 0 0,0-1 0 0 0,0 1 0 0 0,0-1 0 0 0,0 1 1 0 0,0-1-1 0 0,0 0 0 0 0,0 1 0 0 0,0-1 0 0 0,0 0 1 0 0,0 0-1 0 0,0 0 0 0 0,0 0 0 0 0,0 0 0 0 0,-1 1 0 0 0,2-4 1 0 0,12-23-102 0 0,-11 19 62 0 0,7-20 7 0 0,9-32 1 0 0,-15 42 38 0 0,1 0 0 0 0,1 1 0 0 0,1-1 1 0 0,0 1-1 0 0,19-31 0 0 0,-20 40 36 0 0,-5 7 888 0 0,1 2-695 0 0,3 1-124 0 0,-1 1 0 0 0,0 0 1 0 0,1 0-1 0 0,-1 1 0 0 0,-1-1 1 0 0,1 1-1 0 0,0 0 0 0 0,-1 0 0 0 0,0 0 1 0 0,0 0-1 0 0,5 10 0 0 0,3 6 104 0 0,10 29 0 0 0,-5-20 20 0 0,-15-28-150 0 0,3 13 157 0 0,-4-8-4274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7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12383 0 0,'0'0'2202'0'0,"2"1"-2117"0"0,0 0-40 0 0,-1-1-1 0 0,0 1 1 0 0,0 0 0 0 0,1-1-1 0 0,-1 0 1 0 0,0 1 0 0 0,1-1-1 0 0,-1 1 1 0 0,0-1 0 0 0,1 0-1 0 0,-1 0 1 0 0,1 0 0 0 0,-1 0-1 0 0,0 0 1 0 0,1 0 0 0 0,-1 0-1 0 0,1-1 1 0 0,-1 1 0 0 0,3-1-1 0 0,-1 0 29 0 0,0-1 0 0 0,0 0 0 0 0,0 1 0 0 0,-1-1-1 0 0,1 0 1 0 0,0 0 0 0 0,-1-1 0 0 0,3-2 0 0 0,5-6 188 0 0,0-1 1 0 0,14-25-1 0 0,-20 30-194 0 0,4-8 124 0 0,-1-1 0 0 0,0-1-1 0 0,-1 0 1 0 0,-1 0 0 0 0,-1 0 0 0 0,3-24 0 0 0,-5 9-516 0 0,-2 31 451 0 0,-2-11 524 0 0,2 12-585 0 0,-1 0 1 0 0,1-1-1 0 0,0 1 1 0 0,0 0 0 0 0,0-1-1 0 0,0 1 1 0 0,-1 0 0 0 0,1-1-1 0 0,0 1 1 0 0,0 0-1 0 0,0 0 1 0 0,-1-1 0 0 0,1 1-1 0 0,0 0 1 0 0,-1 0 0 0 0,1-1-1 0 0,0 1 1 0 0,-1 0-1 0 0,1 0 1 0 0,0 0 0 0 0,-1 0-1 0 0,1 0 1 0 0,0-1 0 0 0,-1 1-1 0 0,1 0 1 0 0,0 0 0 0 0,-1 0-1 0 0,1 0 1 0 0,0 0-1 0 0,-1 0 1 0 0,1 0 0 0 0,0 0-1 0 0,-1 0 1 0 0,0 0 0 0 0,0 1-18 0 0,0 0 1 0 0,0 0 0 0 0,1-1 0 0 0,-1 1 0 0 0,0 0 0 0 0,0 0 0 0 0,1 0 0 0 0,-1 0 0 0 0,0 0 0 0 0,1 0 0 0 0,-1 2 0 0 0,-14 39-632 0 0,13-34 728 0 0,-5 14-228 0 0,2 1 1 0 0,-7 44-1 0 0,12-58 63 0 0,-1 0-1 0 0,1 0 1 0 0,0 0 0 0 0,1 0-1 0 0,0 0 1 0 0,1 0 0 0 0,-1 0-1 0 0,2 0 1 0 0,-1-1 0 0 0,6 13-1 0 0,-6-19-10 0 0,-1 1-1 0 0,0-1 1 0 0,1 1 0 0 0,-1-1-1 0 0,1 0 1 0 0,0 0-1 0 0,0 0 1 0 0,0 0 0 0 0,0 0-1 0 0,0 0 1 0 0,1 0 0 0 0,-1-1-1 0 0,0 1 1 0 0,1-1-1 0 0,-1 0 1 0 0,1 1 0 0 0,-1-1-1 0 0,1 0 1 0 0,0-1-1 0 0,0 1 1 0 0,-1 0 0 0 0,1-1-1 0 0,0 0 1 0 0,0 1 0 0 0,0-1-1 0 0,-1 0 1 0 0,1 0-1 0 0,0-1 1 0 0,5 0 0 0 0,-2-1-58 0 0,1 1 1 0 0,-1-1 0 0 0,0-1 0 0 0,0 1 0 0 0,1-1-1 0 0,-2 0 1 0 0,1-1 0 0 0,0 1 0 0 0,-1-1 0 0 0,1 0-1 0 0,5-7 1 0 0,15-16-245 0 0,-2-1 1 0 0,28-42-1 0 0,31-67-93 0 0,-66 102 3610 0 0,-23 45-2402 0 0,1-2-773 0 0,0 0 0 0 0,1 0 1 0 0,0 1-1 0 0,0-1 1 0 0,1 1-1 0 0,0 0 1 0 0,1 0-1 0 0,0 0 1 0 0,1 0-1 0 0,-1 1 1 0 0,2-1-1 0 0,-1 0 1 0 0,1 0-1 0 0,1 1 1 0 0,-1-1-1 0 0,5 17 1 0 0,-5-22-23 0 0,1 0 15 0 0,9 9-106 0 0,-9-12 72 0 0,-1 0 0 0 0,1-1 0 0 0,-1 1 0 0 0,1-1-1 0 0,0 1 1 0 0,-1-1 0 0 0,1 1 0 0 0,0-1 0 0 0,0 1 0 0 0,-1-1-1 0 0,1 0 1 0 0,0 1 0 0 0,0-1 0 0 0,0 0 0 0 0,-1 0 0 0 0,1 0 0 0 0,0 0-1 0 0,0 0 1 0 0,0 1 0 0 0,0-1 0 0 0,-1-1 0 0 0,1 1 0 0 0,1 0-1 0 0,0-1-21 0 0,0 1 0 0 0,0-1-1 0 0,0 0 1 0 0,0 0 0 0 0,-1 0-1 0 0,1 0 1 0 0,0 0 0 0 0,-1 0-1 0 0,3-3 1 0 0,1 0-71 0 0,-1-1 0 0 0,0 0 0 0 0,0 0 0 0 0,-1 0 0 0 0,6-10 0 0 0,8-25-273 0 0,22-43-280 0 0,-20 58 2399 0 0,-12 37-1281 0 0,-5-7-405 0 0,1 1 0 0 0,0 0 0 0 0,-1 1 0 0 0,0-1-1 0 0,1 12 1 0 0,5 14 18 0 0,-8-27-46 0 0,10 29-4 0 0,-8-25-25 0 0,-1-7-100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5:58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9383 0 0,'0'0'8188'0'0,"1"-2"-7810"0"0,30-90 592 0 0,-27 82-970 0 0,0 1 0 0 0,2 1 0 0 0,3 1 0 0 0,0 1 0 0 0,11-5 6 0 0,-10 10 157 0 0,-3 2-28 0 0,-6-1-111 0 0,0 0 0 0 0,0 1-1 0 0,0-1 1 0 0,0 1 0 0 0,0-1-1 0 0,0 1 1 0 0,0 0 0 0 0,0-1-1 0 0,0 1 1 0 0,0 0 0 0 0,0 0-1 0 0,0 0 1 0 0,0-1 0 0 0,-1 1 0 0 0,1 0-1 0 0,0 0 1 0 0,-1 0 0 0 0,1 0-1 0 0,-1 0 1 0 0,2 2 0 0 0,7 23 254 0 0,-5-9-150 0 0,-1 1-1 0 0,-1 0 0 0 0,-1 18 1 0 0,0-16-16 0 0,6 39 0 0 0,-5-48-133 0 0,-1-4-202 0 0,1 1 0 0 0,0-1 0 0 0,5 14 1 0 0,-2-12-240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0,'0'0'12742'0'0,"0"2"-12786"0"0,33 173-1252 0 0,-30-164 1278 0 0,-1-1 86 0 0,-1-8 1519 0 0,7-9-5440 0 0,-5 5 3746 0 0,0-1 0 0 0,-1 0 1 0 0,1 0-1 0 0,-1 0 0 0 0,0 0 1 0 0,0 0-1 0 0,2-6 1 0 0,0 1-165 0 0,0 1 0 0 0,0-1 0 0 0,1 1 0 0 0,6-7 0 0 0,-5 7 257 0 0,-4 6 160 0 0,-1-1 150 0 0,0 2-226 0 0,-1 0 1 0 0,0 0-1 0 0,0-1 1 0 0,0 1 0 0 0,0 0-1 0 0,0 0 1 0 0,0 0 0 0 0,1-1-1 0 0,-1 1 1 0 0,0 0-1 0 0,0 0 1 0 0,0 0 0 0 0,0-1-1 0 0,1 1 1 0 0,-1 0 0 0 0,0 0-1 0 0,0 0 1 0 0,1 0 0 0 0,-1 0-1 0 0,0 0 1 0 0,0-1-1 0 0,1 1 1 0 0,-1 0 0 0 0,0 0-1 0 0,0 0 1 0 0,1 0 0 0 0,-1 0-1 0 0,0 0 1 0 0,0 0-1 0 0,1 0 1 0 0,-1 0 0 0 0,0 0-1 0 0,4 4 3 0 0,0 0-1 0 0,-1 1 1 0 0,0-1 0 0 0,0 1-1 0 0,0-1 1 0 0,0 1-1 0 0,-1 0 1 0 0,0 0-1 0 0,0 0 1 0 0,0 0 0 0 0,-1 0-1 0 0,1 0 1 0 0,-1 1-1 0 0,0 5 1 0 0,1 10 80 0 0,-1 1 0 0 0,-1 26 0 0 0,-26 238 443 0 0,17-224-7428 0 0,11-77 2080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1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1839 0 0,'0'0'13166'0'0,"2"2"-12578"0"0,-1-1-526 0 0,0 1 0 0 0,0 0 0 0 0,0 0 0 0 0,0 0 0 0 0,-1 0 0 0 0,1 0 0 0 0,0-1 0 0 0,-1 1 0 0 0,0 0 1 0 0,1 0-1 0 0,-1 0 0 0 0,0 1 0 0 0,0 2 0 0 0,-3 33 117 0 0,1-12-150 0 0,1 11 16 0 0,2-1-1 0 0,1 0 1 0 0,2 0 0 0 0,2 0 0 0 0,1 0-1 0 0,13 38 1 0 0,-18-69-57 0 0,0 1 0 0 0,0-1 0 0 0,0 0-1 0 0,0 0 1 0 0,1 0 0 0 0,3 5 0 0 0,-3-4-16 0 0,-1-4-52 0 0,-2-1-78 0 0,1 0-1 0 0,0-1 1 0 0,0 1 0 0 0,0 0 0 0 0,0 0 0 0 0,0-1-1 0 0,0 1 1 0 0,0 0 0 0 0,0-1 0 0 0,0 1-1 0 0,2 0 1 0 0,6 2-1627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2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42 13415 0 0,'0'0'3616'0'0,"0"2"-3369"0"0,-4 28-220 0 0,1-11-172 0 0,0 24 0 0 0,4-13 52 0 0,2 1 0 0 0,7 31 0 0 0,2 20 1860 0 0,-12-84-1415 0 0,-3-25-177 0 0,2 1 1 0 0,0-1-1 0 0,6-43 0 0 0,-4 59-275 0 0,1 0 0 0 0,0 0 1 0 0,1 0-1 0 0,0 0 0 0 0,1 0 1 0 0,0 1-1 0 0,1-1 0 0 0,0 1 0 0 0,1 0 1 0 0,0 1-1 0 0,9-13 0 0 0,-10 17-78 0 0,0 1 1 0 0,0-1-1 0 0,0 1 0 0 0,1 0 0 0 0,0 1 1 0 0,-1-1-1 0 0,1 1 0 0 0,0 0 0 0 0,1 1 1 0 0,-1-1-1 0 0,13-2 0 0 0,-11 3-320 0 0,0 1 0 0 0,1 0 0 0 0,-1 0 0 0 0,1 1 0 0 0,-1 0 0 0 0,1 0-1 0 0,0 1 1 0 0,15 3 0 0 0,-7 0-302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0 116 919 0 0,'0'0'11086'0'0,"2"1"-10934"0"0,5 0-198 0 0,-4-1 69 0 0,1 0 0 0 0,-1 0 0 0 0,1 0 0 0 0,-1 0 0 0 0,1 0 0 0 0,-1-1 0 0 0,1 1-1 0 0,2-2 1 0 0,2 0 11 0 0,-4 1 27 0 0,1-1 0 0 0,-1 1 0 0 0,1-1 0 0 0,-1 0 0 0 0,1-1 0 0 0,-1 1 0 0 0,0-1-1 0 0,0 0 1 0 0,0 0 0 0 0,-1 0 0 0 0,1 0 0 0 0,3-4 0 0 0,-2 1 101 0 0,-1 0 0 0 0,0 1 0 0 0,0-2-1 0 0,0 1 1 0 0,0 0 0 0 0,-1-1 0 0 0,3-8 0 0 0,-5 14 473 0 0,-2-4 457 0 0,1-5 1264 0 0,0 10-2309 0 0,-1 0-1 0 0,1-1 1 0 0,0 1-1 0 0,-1 0 1 0 0,1-1-1 0 0,-1 1 1 0 0,1 0-1 0 0,-1 0 1 0 0,1-1-1 0 0,-1 1 1 0 0,1 0-1 0 0,-1 0 1 0 0,1 0-1 0 0,-1 0 1 0 0,1 0-1 0 0,-1-1 1 0 0,1 1-1 0 0,-1 0 1 0 0,1 0-1 0 0,-1 0 1 0 0,1 0-1 0 0,-1 1 1 0 0,1-1-1 0 0,-1 0 1 0 0,1 0-1 0 0,-1 0 1 0 0,0 1-1 0 0,-2-1-66 0 0,1 1-1 0 0,-1 0 1 0 0,0 1-1 0 0,1-1 1 0 0,-1 0-1 0 0,1 1 1 0 0,-1 0-1 0 0,1-1 1 0 0,0 1-1 0 0,0 0 1 0 0,0 0-1 0 0,0 0 1 0 0,0 0-1 0 0,0 1 1 0 0,0-1 0 0 0,1 1-1 0 0,-1-1 1 0 0,1 1-1 0 0,0-1 1 0 0,0 1-1 0 0,0 0 1 0 0,0-1-1 0 0,0 1 1 0 0,-1 6-1 0 0,1-3-28 0 0,0 0-1 0 0,0 0 1 0 0,1 0-1 0 0,-1 1 1 0 0,1-1-1 0 0,1 0 1 0 0,-1 1 0 0 0,1-1-1 0 0,0 0 1 0 0,3 9-1 0 0,-3-14-30 0 0,7 13-408 0 0,-6-12 390 0 0,1 1-1 0 0,-1 0 1 0 0,1-1-1 0 0,-1 0 0 0 0,1 1 1 0 0,3 1-1 0 0,-4-3-5 0 0,0 0 0 0 0,-1-1 1 0 0,1 1-1 0 0,0-1 0 0 0,0 1 0 0 0,0-1 0 0 0,-1 0 0 0 0,1 1 0 0 0,0-1 0 0 0,0 0 0 0 0,0 0 0 0 0,0 0 0 0 0,0-1 0 0 0,-1 1 0 0 0,4-1 0 0 0,17-9-2065 0 0,-12 3 755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3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56 1375 0 0,'0'0'10395'0'0,"-10"-4"-7736"0"0,4 1-2255 0 0,4 3-406 0 0,0-1 0 0 0,-1 0 0 0 0,1 1 1 0 0,0-1-1 0 0,0 1 0 0 0,0-1 0 0 0,0 1 0 0 0,0 0 1 0 0,-1 0-1 0 0,1 0 0 0 0,-3 0 0 0 0,3 13-1588 0 0,2-8 1470 0 0,1-1 1 0 0,0 1 0 0 0,0 0 0 0 0,0-1 0 0 0,1 0 0 0 0,0 1-1 0 0,3 6 1 0 0,23 29-152 0 0,9 14 226 0 0,-29-41 45 0 0,-6-8 0 0 0,3 13 0 0 0,-1-2 1 0 0,-4-13 3 0 0,-1-1 5 0 0,1 0 85 0 0,-10 21 892 0 0,8-21-957 0 0,0 0 1 0 0,1 1-1 0 0,-1-1 1 0 0,0 0-1 0 0,0 0 1 0 0,0 0 0 0 0,0 0-1 0 0,-1 0 1 0 0,1-1-1 0 0,0 1 1 0 0,-1-1 0 0 0,1 1-1 0 0,-1-1 1 0 0,1 0-1 0 0,-1 0 1 0 0,0 0-1 0 0,0 0 1 0 0,1-1 0 0 0,-1 1-1 0 0,0-1 1 0 0,0 0-1 0 0,0 1 1 0 0,0-1-1 0 0,1 0 1 0 0,-1-1 0 0 0,0 1-1 0 0,0-1 1 0 0,0 1-1 0 0,1-1 1 0 0,-1 0-1 0 0,0 0 1 0 0,0 0 0 0 0,1 0-1 0 0,-1 0 1 0 0,1-1-1 0 0,-1 1 1 0 0,1-1-1 0 0,-3-2 1 0 0,4 3-184 0 0,0 0 1 0 0,0-1-1 0 0,0 1 0 0 0,0-1 0 0 0,0 1 1 0 0,0-1-1 0 0,1 1 0 0 0,-1-1 1 0 0,0 0-1 0 0,1 1 0 0 0,-1-1 1 0 0,1 0-1 0 0,0 1 0 0 0,0-1 1 0 0,0 0-1 0 0,-1 1 0 0 0,1-1 0 0 0,1 0 1 0 0,-1 0-1 0 0,0 1 0 0 0,0-1 1 0 0,1 0-1 0 0,0-2 0 0 0,2-4-476 0 0,0 1-1 0 0,0-1 0 0 0,8-11 0 0 0,-5 8-322 0 0,-1 3 139 0 0,0 0 1 0 0,1 1-1 0 0,0 0 0 0 0,12-12 1 0 0,-15 16 989 0 0,-2 2 585 0 0,0 0-601 0 0,-1 1 0 0 0,1-1-1 0 0,-1 0 1 0 0,1 1 0 0 0,0-1 0 0 0,-1 1-1 0 0,1-1 1 0 0,0 1 0 0 0,-1 0-1 0 0,1-1 1 0 0,0 1 0 0 0,-1 0 0 0 0,1-1-1 0 0,0 1 1 0 0,0 0 0 0 0,-1 0 0 0 0,1 0-1 0 0,0 0 1 0 0,0-1 0 0 0,19-1 686 0 0,24 3-782 0 0,-33-2-29 0 0,0 0 0 0 0,0-1 0 0 0,-1 0 0 0 0,0 0 0 0 0,1-1 0 0 0,-1 0 0 0 0,0-1 0 0 0,0-1 0 0 0,0 1 0 0 0,-1-1 0 0 0,0-1 0 0 0,16-12 0 0 0,-20 13 321 0 0,0 1-1 0 0,-1-1 1 0 0,0-1 0 0 0,6-8 0 0 0,-10 12 562 0 0,-8-18 1906 0 0,6 18-2629 0 0,0 0 0 0 0,0 0 0 0 0,-1 0-1 0 0,1 0 1 0 0,-1 1 0 0 0,1-1 0 0 0,-1 1 0 0 0,1-1-1 0 0,-1 1 1 0 0,0 0 0 0 0,0 0 0 0 0,1 0 0 0 0,-1 0-1 0 0,0 0 1 0 0,0 1 0 0 0,0 0 0 0 0,0-1 0 0 0,0 1-1 0 0,-5 0 1 0 0,7 0-185 0 0,1 0 0 0 0,-1 0 0 0 0,0 0 1 0 0,0 0-1 0 0,0 0 0 0 0,0 0 0 0 0,0 0 0 0 0,0 0 0 0 0,0 0 0 0 0,0 0 0 0 0,0 0 0 0 0,0 0 0 0 0,0 1 0 0 0,1-1 0 0 0,-1 0 0 0 0,0 1 0 0 0,0-1 1 0 0,-1 2-1 0 0,-1 0 6 0 0,0-1-53 0 0,0 1 1 0 0,0 0-1 0 0,0 0 0 0 0,0 0 0 0 0,0 0 0 0 0,0 0 1 0 0,1 1-1 0 0,-1 0 0 0 0,1-1 0 0 0,0 1 0 0 0,0 0 1 0 0,0 0-1 0 0,0 0 0 0 0,0 0 0 0 0,0 0 0 0 0,1 0 1 0 0,0 1-1 0 0,0-1 0 0 0,0 1 0 0 0,0-1 0 0 0,-1 4 1 0 0,1 0-47 0 0,0-1 0 0 0,1 1 0 0 0,0 0 0 0 0,0-1 0 0 0,0 1 0 0 0,0 0 0 0 0,1-1 1 0 0,0 1-1 0 0,1 0 0 0 0,2 6 0 0 0,-3-10-4 0 0,0 0 1 0 0,1 1-1 0 0,-1-1 0 0 0,1 0 1 0 0,0 0-1 0 0,-1 0 1 0 0,1-1-1 0 0,1 1 0 0 0,-1 0 1 0 0,0-1-1 0 0,1 1 0 0 0,-1-1 1 0 0,1 0-1 0 0,0 0 1 0 0,0 0-1 0 0,0 0 0 0 0,0-1 1 0 0,0 1-1 0 0,0-1 0 0 0,0 1 1 0 0,1-1-1 0 0,-1 0 1 0 0,0-1-1 0 0,1 1 0 0 0,3 0 1 0 0,-1-1 5 0 0,-1 0 1 0 0,0 0-1 0 0,1-1 1 0 0,-1 1-1 0 0,0-1 1 0 0,1-1-1 0 0,-1 1 1 0 0,0-1-1 0 0,0 0 1 0 0,0 0-1 0 0,0 0 1 0 0,0-1-1 0 0,-1 1 0 0 0,9-8 1 0 0,-6 5 92 0 0,-2 0-1 0 0,1-1 1 0 0,0 0-1 0 0,-1 0 1 0 0,0 0-1 0 0,6-12 1 0 0,0-2 92 0 0,9-26 0 0 0,-8 18 2330 0 0,-11 30-2761 0 0,4 9 204 0 0,0 0 69 0 0,-4-9 320 0 0,0 2-94 0 0,-1-4-136 0 0,0 0 0 0 0,-1 0 0 0 0,1 1 1 0 0,0-1-1 0 0,0 0 0 0 0,0 0 0 0 0,0 1 1 0 0,0-1-1 0 0,0 0 0 0 0,0 0 0 0 0,1 0 1 0 0,-1 1-1 0 0,0-1 0 0 0,0 0 0 0 0,0 0 0 0 0,0 1 1 0 0,0-1-1 0 0,0 0 0 0 0,0 0 0 0 0,0 1 1 0 0,1-1-1 0 0,-1 0 0 0 0,0 0 0 0 0,0 0 1 0 0,0 0-1 0 0,0 1 0 0 0,1-1 0 0 0,-1 0 0 0 0,0 0 1 0 0,0 0-1 0 0,0 0 0 0 0,1 0 0 0 0,-1 0 1 0 0,0 1-1 0 0,0-1 0 0 0,1 0 0 0 0,5-2-901 0 0,0-1 0 0 0,1 0 0 0 0,-1 0 0 0 0,-1 0 0 0 0,9-6 0 0 0,-4 1-3593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85 2759 0 0,'-6'0'14583'0'0,"5"13"-14834"0"0,0-1 1 0 0,1 21-1 0 0,1-28 145 0 0,-1 0 0 0 0,1 0 0 0 0,0 0 0 0 0,1 0 0 0 0,-1 0 0 0 0,1-1 0 0 0,0 1 0 0 0,0-1-1 0 0,1 1 1 0 0,4 6 0 0 0,-6-8 52 0 0,1 0 21 0 0,14 8-269 0 0,-8-6 217 0 0,-4-4 26 0 0,4-2 64 0 0,-7 0 25 0 0,0 1-1 0 0,0 0 0 0 0,0-1 0 0 0,0 1 0 0 0,-1-1 1 0 0,1 1-1 0 0,0-1 0 0 0,0 0 0 0 0,0 1 1 0 0,0-1-1 0 0,-1 0 0 0 0,1 0 0 0 0,0 1 1 0 0,-1-1-1 0 0,1 0 0 0 0,0-1 0 0 0,8-14 459 0 0,-9 16-487 0 0,4-13 207 0 0,0 0 0 0 0,0 1 1 0 0,-1-2-1 0 0,-1 1 0 0 0,1-21 1 0 0,3-14-149 0 0,1 7-72 0 0,-6 41-301 0 0,0-7 906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1 525 5815 0 0,'0'0'527'0'0,"2"-1"-411"0"0,14-5 100 0 0,-4 2-67 0 0,0 0 0 0 0,0-2 0 0 0,0 1-1 0 0,17-12 1 0 0,-18 8 435 0 0,-1 1-1 0 0,1-2 1 0 0,11-13 0 0 0,-19 19-384 0 0,1-1-1 0 0,-1 1 1 0 0,1-1 0 0 0,-1 0 0 0 0,0 0-1 0 0,-1 0 1 0 0,0-1 0 0 0,1 1 0 0 0,-2-1-1 0 0,3-6 1 0 0,-4 10 51 0 0,-1 1-119 0 0,0 0 1 0 0,1-1-1 0 0,-1 1 1 0 0,0 0-1 0 0,1-1 1 0 0,-1 1-1 0 0,1-1 1 0 0,-1 1-1 0 0,0-3 1 0 0,1 2-10 0 0,0 1 1 0 0,-1 0-1 0 0,1-1 1 0 0,0 1 0 0 0,-1-1-1 0 0,1 1 1 0 0,-1 0 0 0 0,0-1-1 0 0,0 1 1 0 0,1 0 0 0 0,-1 0-1 0 0,0 0 1 0 0,-1-2 0 0 0,-2 1 266 0 0,0-1 0 0 0,0 1 0 0 0,0 0 1 0 0,0 1-1 0 0,-1-1 0 0 0,1 0 0 0 0,-9-1 1 0 0,1 0-267 0 0,10 4-147 0 0,0-1-1 0 0,-1 1 1 0 0,1 0-1 0 0,0-1 1 0 0,0 1-1 0 0,0 0 1 0 0,0 0-1 0 0,0 0 1 0 0,0 1-1 0 0,1-1 1 0 0,-1 0-1 0 0,0 1 1 0 0,0-1-1 0 0,1 1 1 0 0,-3 3-1 0 0,1-1-40 0 0,1 1 0 0 0,0 0 1 0 0,0 0-1 0 0,1 0 0 0 0,-1 0 0 0 0,1 0 0 0 0,0 0 0 0 0,1 0 0 0 0,-1 0 0 0 0,1 0 0 0 0,0 1 1 0 0,0-1-1 0 0,1 0 0 0 0,1 10 0 0 0,0-8-18 0 0,-1 0-1 0 0,1-1 1 0 0,1 1-1 0 0,-1-1 1 0 0,1 0 0 0 0,0 1-1 0 0,1-1 1 0 0,-1 0 0 0 0,1-1-1 0 0,0 1 1 0 0,6 5 0 0 0,-8-9 33 0 0,0-1 0 0 0,0 1 0 0 0,0-1 0 0 0,1 1 1 0 0,-1-1-1 0 0,1 0 0 0 0,-1 0 0 0 0,1 0 1 0 0,0 0-1 0 0,-1 0 0 0 0,1-1 0 0 0,0 1 0 0 0,-1-1 1 0 0,1 0-1 0 0,0 1 0 0 0,4-2 0 0 0,-4 1 46 0 0,-1 0-1 0 0,1 0 0 0 0,-1 0 1 0 0,1-1-1 0 0,0 1 0 0 0,-1-1 1 0 0,0 1-1 0 0,1-1 0 0 0,-1 0 0 0 0,1 0 1 0 0,-1 0-1 0 0,0-1 0 0 0,0 1 1 0 0,0 0-1 0 0,0-1 0 0 0,0 0 1 0 0,0 1-1 0 0,0-1 0 0 0,0 0 1 0 0,0 0-1 0 0,-1 0 0 0 0,3-3 1 0 0,2-3 2 0 0,-2 3 43 0 0,0-1 1 0 0,0 0 0 0 0,0-1-1 0 0,-1 1 1 0 0,1-1-1 0 0,-2 1 1 0 0,3-9-1 0 0,17-37 43 0 0,-21 50-229 0 0,2-5-125 0 0</inkml:trace>
  <inkml:trace contextRef="#ctx0" brushRef="#br0" timeOffset="1">399 331 6911 0 0,'0'0'4051'0'0,"-11"-14"1245"0"0,-17 0-2723 0 0,27 13-2195 0 0,-18-6 1207 0 0,19 7-1596 0 0,-1 0 1 0 0,0 0-1 0 0,0 0 1 0 0,0 0-1 0 0,0 0 1 0 0,0 1-1 0 0,0-1 1 0 0,0 0-1 0 0,0 0 1 0 0,1 1-1 0 0,-1-1 1 0 0,0 1-1 0 0,0-1 1 0 0,-1 1 0 0 0,1 0-150 0 0,0 0 132 0 0,1 0 0 0 0,0 0 0 0 0,0 0 0 0 0,0 0 0 0 0,-1-1 0 0 0,1 1 0 0 0,0 0 0 0 0,-1 0 0 0 0,1 0 0 0 0,0-1 0 0 0,-1 1 0 0 0,0 1 0 0 0,0-1-28 0 0,0 0-1 0 0,0 1 1 0 0,0-1 0 0 0,0 1-1 0 0,1-1 1 0 0,-1 1 0 0 0,1-1-1 0 0,-1 4 1 0 0,0 1-163 0 0,0 1 1 0 0,1 0-1 0 0,1-1 1 0 0,-1 1-1 0 0,1 0 1 0 0,0-1-1 0 0,0 1 0 0 0,1-1 1 0 0,0 1-1 0 0,0-1 1 0 0,6 12-1 0 0,-6-16 130 0 0,0 0 0 0 0,0-1 0 0 0,0 1 0 0 0,0 0-1 0 0,0-1 1 0 0,1 1 0 0 0,-1-1 0 0 0,0 0 0 0 0,1 0 0 0 0,-1 0 0 0 0,4 1-1 0 0,-5-2 82 0 0,1 1-88 0 0,0-1-67 0 0,-1 0 170 0 0,0 0-1 0 0,0 0 1 0 0,1 0 0 0 0,-1 0 0 0 0,0-1-1 0 0,0 1 1 0 0,0 0 0 0 0,0-1 0 0 0,1 1 0 0 0,-1-1-1 0 0,0 1 1 0 0,0-1 0 0 0,0 1 0 0 0,0-1-1 0 0,0 0 1 0 0,0 1 0 0 0,0-1 0 0 0,-1 0-1 0 0,1 0 1 0 0,0 0 0 0 0,0 0 0 0 0,0 0-1 0 0,-1 0 1 0 0,1 0 0 0 0,-1 0 0 0 0,1 0-1 0 0,0 0 1 0 0,-1 0 0 0 0,0 0 0 0 0,1 0-1 0 0,-1-2 1 0 0,1 0 10 0 0,3-11 174 0 0,-1 1-1 0 0,-1-1 1 0 0,0 1 0 0 0,0-21-1 0 0,-5-56 188 0 0,-1 12-279 0 0,4 47-71 0 0,-2 1 0 0 0,-11-55 1 0 0,12 83 46 0 0,0-4 2095 0 0,-1 12-1792 0 0,0 13-598 0 0,3 16-3 0 0,3 0 0 0 0,0-1 0 0 0,3 0 0 0 0,11 39 0 0 0,-12-53 204 0 0,1 1 1 0 0,1-1-1 0 0,1-1 0 0 0,0 0 1 0 0,2 0-1 0 0,0-1 0 0 0,1 0 1 0 0,1-1-1 0 0,16 18 0 0 0,-28-34-131 0 0,0 0 1 0 0,1 0-1 0 0,-1 1 0 0 0,0-1 0 0 0,0 0 0 0 0,1 0 0 0 0,-1-1 0 0 0,1 1 1 0 0,-1 0-1 0 0,0 0 0 0 0,1-1 0 0 0,2 2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11519 0 0,'0'0'2347'0'0,"2"1"-1742"0"0,5 1-447 0 0,0 1-1 0 0,-1 0 0 0 0,1 0 1 0 0,-1 1-1 0 0,0-1 0 0 0,0 1 1 0 0,0 1-1 0 0,8 6 0 0 0,-5 0 11 0 0,1 0 0 0 0,-2 1 0 0 0,1 0 1 0 0,-2 0-1 0 0,0 1 0 0 0,0 0 0 0 0,-1 0 0 0 0,6 18 0 0 0,-1 7 341 0 0,13 70 0 0 0,-19-79-376 0 0,-2 0 0 0 0,0 0 0 0 0,-2 0 0 0 0,-1 1 0 0 0,-2-1 0 0 0,-1 0 0 0 0,-1 0 0 0 0,-13 49 0 0 0,5-33-2106 0 0,6-31 826 0 0</inkml:trace>
  <inkml:trace contextRef="#ctx0" brushRef="#br0" timeOffset="1">754 514 2759 0 0,'0'0'248'0'0,"3"14"3208"0"0,1 5 640 0 0,-1 4 128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8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6911 0 0,'0'0'9663'0'0,"0"2"-9434"0"0,-32 89 647 0 0,14-41-528 0 0,-3 14 923 0 0,-22 112 0 0 0,31-120-751 0 0,12-54-606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0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7367 0 0,'0'0'13247'0'0,"2"2"-13186"0"0,4 4-45 0 0,0 0 1 0 0,-1 1-1 0 0,0 0 0 0 0,0 0 0 0 0,0 1 0 0 0,-1-1 1 0 0,0 1-1 0 0,0 0 0 0 0,-1 0 0 0 0,3 10 1 0 0,-1 2-55 0 0,0 0 0 0 0,-1 0 1 0 0,2 28-1 0 0,-5-31-173 0 0,-1 23 1 0 0,-1-35 69 0 0,1 0 1 0 0,-1 0 0 0 0,0 0-1 0 0,0 0 1 0 0,0 0-1 0 0,-1 0 1 0 0,0 0 0 0 0,0 0-1 0 0,-4 6 1 0 0,6-10 157 0 0,-1 1 0 0 0,1-1 0 0 0,-1 0 0 0 0,0 0 0 0 0,1 0 0 0 0,-1-1 0 0 0,0 1 1 0 0,0 0-1 0 0,0 0 0 0 0,0 0 0 0 0,0 0 0 0 0,0-1 0 0 0,0 1 0 0 0,0 0 0 0 0,0-1 0 0 0,0 1 0 0 0,0-1 0 0 0,0 0 0 0 0,0 1 1 0 0,-2-1-1 0 0,1 1 27 0 0,1 0 641 0 0,-12-5 180 0 0,3-11-909 0 0,10 13-78 0 0,27 0-1536 0 0,-10 4 563 0 0,22 6 0 0 0,-26-4 246 0 0,0-1 1 0 0,25 1 0 0 0,-33-4 584 0 0,0 0-1 0 0,0 0 1 0 0,0-1 0 0 0,0 0-1 0 0,0 0 1 0 0,0 0-1 0 0,0 0 1 0 0,0-1 0 0 0,-1 0-1 0 0,1 0 1 0 0,5-3-1 0 0,-3 0-157 0 0,0 0 0 0 0,-1 0 0 0 0,0 0 0 0 0,0-1 0 0 0,0 1 0 0 0,5-9 0 0 0,26-41-3226 0 0,-25 37 1790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10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31 143 455 0 0,'2'1'292'0'0,"48"37"1443"0"0,-48-37-1644 0 0,0 0-1 0 0,0 0 0 0 0,1-1 1 0 0,-1 1-1 0 0,0-1 1 0 0,0 1-1 0 0,1-1 1 0 0,-1 0-1 0 0,0 0 0 0 0,1 0 1 0 0,-1 0-1 0 0,0 0 1 0 0,1-1-1 0 0,-1 1 1 0 0,0-1-1 0 0,0 0 0 0 0,1 1 1 0 0,-1-1-1 0 0,0 0 1 0 0,0 0-1 0 0,0 0 1 0 0,2-2-1 0 0,-3 2 274 0 0,1 0 1 0 0,-1 0-1 0 0,0 0 1 0 0,0 0-1 0 0,0 0 0 0 0,0 0 1 0 0,0 0-1 0 0,0-1 1 0 0,0 1-1 0 0,0 0 0 0 0,0-1 1 0 0,0 1-1 0 0,-1-1 1 0 0,1 1-1 0 0,-1 0 0 0 0,1-1 1 0 0,-1 0-1 0 0,1 1 0 0 0,-1-3 1 0 0,0 1-56 0 0,0 0 1 0 0,0 0 0 0 0,-1 0-1 0 0,1-1 1 0 0,-1 1 0 0 0,1 0 0 0 0,-1 0-1 0 0,0 0 1 0 0,-2-3 0 0 0,-1-3 102 0 0,0 1 1 0 0,-1 0-1 0 0,-1 0 1 0 0,1 0-1 0 0,-10-9 1 0 0,9 10-43 0 0,-2 1 0 0 0,-12-9 0 0 0,-9-8 425 0 0,28 22-760 0 0,1 1 1 0 0,-1-1-1 0 0,1 1 0 0 0,-1-1 0 0 0,1 1 1 0 0,-1 0-1 0 0,0-1 0 0 0,1 1 0 0 0,-1 0 0 0 0,1-1 1 0 0,-1 1-1 0 0,0 0 0 0 0,1 0 0 0 0,-1 0 1 0 0,0-1-1 0 0,1 1 0 0 0,-1 0 0 0 0,0 0 0 0 0,1 0 1 0 0,-1 0-1 0 0,0 0 0 0 0,0 0 0 0 0,1 0 1 0 0,-1 0-1 0 0,0 1 0 0 0,1-1 0 0 0,-1 0 1 0 0,1 0-1 0 0,-1 1 0 0 0,0-1 0 0 0,1 0 0 0 0,-1 1 1 0 0,0-1-1 0 0,1 0 0 0 0,-1 1 0 0 0,1-1 1 0 0,-1 1-1 0 0,1-1 0 0 0,-1 1 0 0 0,1-1 0 0 0,0 1 1 0 0,-1-1-1 0 0,1 1 0 0 0,0-1 0 0 0,-1 1 1 0 0,1 0-1 0 0,-1 0 0 0 0,-1 4-77 0 0,0 0 0 0 0,-1-1 0 0 0,2 1-1 0 0,-3 8 1 0 0,2-6-41 0 0,1 1 0 0 0,1 0 0 0 0,-1 0 0 0 0,1 0 0 0 0,0 0 0 0 0,1-1 0 0 0,0 1 0 0 0,0 0 0 0 0,1 0 0 0 0,0-1 0 0 0,0 1 0 0 0,1-1 0 0 0,0 0 0 0 0,0 0 0 0 0,7 12 0 0 0,-7-17 25 0 0,-1 1 0 0 0,0-1-1 0 0,0 0 1 0 0,1 0 0 0 0,-1 0 0 0 0,1 0-1 0 0,0 0 1 0 0,-1 0 0 0 0,1-1-1 0 0,0 1 1 0 0,0-1 0 0 0,0 0 0 0 0,0 0-1 0 0,5 1 1 0 0,-4-1-258 0 0,1 0 0 0 0,0-1 0 0 0,0 1 0 0 0,-1-1 1 0 0,1 0-1 0 0,0 0 0 0 0,0-1 0 0 0,7-1 0 0 0,5-3-983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14767 0 0,'0'0'3008'0'0,"0"3"-2594"0"0,12 293-1256 0 0,-12-284 818 0 0,0 3-24 0 0,-1-3 6 0 0,1-10-114 0 0,-4-5-2850 0 0,2 1 2933 0 0,0-1-1 0 0,0 1 1 0 0,0 0-1 0 0,0-1 1 0 0,1 1-1 0 0,-1-1 0 0 0,1 1 1 0 0,-1-1-1 0 0,0-3 1 0 0,-10-33-1460 0 0,6 13 473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11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94 6911 0 0,'-5'-2'15444'0'0,"-3"20"-15176"0"0,-1 6-352 0 0,2 1 1 0 0,-7 45-1 0 0,-1 0-474 0 0,13-61-69 0 0,-12 53 814 0 0,11-41-3033 0 0,2 0-4187 0 0,12-31 4501 0 0,-5 4 2249 0 0,-2-1-1 0 0,1 1 0 0 0,-1-1 0 0 0,0 0 0 0 0,6-13 1 0 0,12-42-274 0 0,-16 43 452 0 0,40-116 12008 0 0,-36 143-11184 0 0,-2-1-636 0 0,-1 0 0 0 0,-1 1 0 0 0,1 0 1 0 0,-1 0-1 0 0,0 1 0 0 0,-1 0 1 0 0,0 0-1 0 0,4 11 0 0 0,-5-10-147 0 0,1-1-1 0 0,0 0 1 0 0,0 0-1 0 0,1 0 0 0 0,0 0 1 0 0,1-1-1 0 0,10 10 1 0 0,-16-16-131 0 0,0-1 0 0 0,0-1 0 0 0,0 1 0 0 0,0 0 0 0 0,1 0 0 0 0,-1 0 0 0 0,0-1 1 0 0,1 1-1 0 0,-1 0 0 0 0,0-1 0 0 0,1 1 0 0 0,-1-1 0 0 0,1 0 0 0 0,-1 0 0 0 0,1 1 0 0 0,-1-1 0 0 0,1 0 0 0 0,-1 0 0 0 0,1 0 0 0 0,-1 0 1 0 0,0-1-1 0 0,1 1 0 0 0,-1 0 0 0 0,1-1 0 0 0,-1 1 0 0 0,1-1 0 0 0,-1 1 0 0 0,0-1 0 0 0,1 1 0 0 0,-1-1 0 0 0,0 0 0 0 0,0 0 1 0 0,0 0-1 0 0,1 0 0 0 0,-1 0 0 0 0,1-1 0 0 0,3-4-124 0 0,1-1 0 0 0,-2 1-1 0 0,1-1 1 0 0,-1 0 0 0 0,4-9 0 0 0,-5 11 86 0 0,9-23-657 0 0,-1-1 1 0 0,-1-1-1 0 0,-1 0 1 0 0,7-51-1 0 0,-14 72 867 0 0,10-35 14355 0 0,-13 46-13816 0 0,-10 19 17 0 0,-14 43 0 0 0,3-6-503 0 0,-30 54-688 0 0,51-109 1917 0 0,-3 3-1655 0 0,0 1-4695 0 0,3-16-1165 0 0,11-39 5003 0 0,21-64 0 0 0,-9 59 11541 0 0,-17 57-10166 0 0,-1-1-1 0 0,1 1 1 0 0,-1 0 0 0 0,0 0-1 0 0,-1 0 1 0 0,1 1 0 0 0,-1-1-1 0 0,0 1 1 0 0,0 0-1 0 0,3 6 1 0 0,4 11 177 0 0,8 26 0 0 0,-5-14-232 0 0,-7-15-89 0 0,1 2-761 0 0,0-7-4735 0 0,-1-4-458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12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11543 0 0,'0'0'1323'0'0,"0"2"-848"0"0,1 20 849 0 0,-1 0 0 0 0,-1 0 0 0 0,-4 24 0 0 0,-1 10-783 0 0,5-41-664 0 0,0-1 79 0 0,0 0-1 0 0,-1 0 1 0 0,-5 19 0 0 0,7-31-77 0 0,1-16-2131 0 0,2-13 1991 0 0,-1 1 267 0 0,1-1 0 0 0,1 0 1 0 0,1 1-1 0 0,2 0 0 0 0,10-28 0 0 0,-16 51 89 0 0,0 1 0 0 0,1 0 0 0 0,-1-1 0 0 0,1 1 0 0 0,0 0 0 0 0,-1 0 1 0 0,1 0-1 0 0,0 0 0 0 0,0 0 0 0 0,0 1 0 0 0,0-1 0 0 0,1 0 0 0 0,-1 1 0 0 0,0 0 1 0 0,1 0-1 0 0,-1-1 0 0 0,1 1 0 0 0,-1 1 0 0 0,5-2 0 0 0,-6 2-70 0 0,-1 0-1 0 0,1 0 1 0 0,0 0-1 0 0,-1 0 1 0 0,1 0-1 0 0,0 1 1 0 0,-1-1-1 0 0,1 0 1 0 0,0 0-1 0 0,-1 1 1 0 0,1-1-1 0 0,-1 0 1 0 0,1 1-1 0 0,0-1 1 0 0,-1 0-1 0 0,1 1 1 0 0,-1-1-1 0 0,2 2 1 0 0,7 14 35 0 0,-8-12-46 0 0,1 8-2 0 0,-2 0-12 0 0,-2-2 11 0 0,1-7 32 0 0,-2 4-18 0 0,3-5 954 0 0,7 10-1134 0 0,0-2 71 0 0,0 0 1 0 0,1-1-1 0 0,17 16 1 0 0,-3-2 2 0 0,30 31 81 0 0,-46-47 16 0 0,-5-6 75 0 0,-1-1-71 0 0,0 1-1 0 0,0 0 1 0 0,0 0 0 0 0,0-1 0 0 0,0 1 0 0 0,0 0 0 0 0,0-1-1 0 0,0 1 1 0 0,0 0 0 0 0,0 0 0 0 0,0-1 0 0 0,0 1-1 0 0,0 0 1 0 0,-1-1 0 0 0,1 1 0 0 0,0 0 0 0 0,-1-1-1 0 0,1 1 1 0 0,0 0 0 0 0,-1-1 0 0 0,1 1 0 0 0,-1-1-1 0 0,1 1 1 0 0,-2 0 0 0 0,-11 15 318 0 0,6-11-226 0 0,0 0-1 0 0,0-1 1 0 0,0 1-1 0 0,0-1 1 0 0,-1 0-1 0 0,1-1 1 0 0,-1 0-1 0 0,0 0 0 0 0,0-1 1 0 0,-14 2-1 0 0,14-3-409 0 0,1 0-1 0 0,-1 0 0 0 0,0-1 0 0 0,1-1 1 0 0,-1 1-1 0 0,1-1 0 0 0,-10-2 0 0 0,-5-4-6565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12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1 241 11055 0 0,'0'0'2018'0'0,"2"0"-1572"0"0,124-3-322 0 0,130-22-1 0 0,125-38 1542 0 0,-289 46-1366 0 0,99-20 17 0 0,67-8-142 0 0,3 16 260 0 0,-86 11-89 0 0,-148 16-341 0 0,0 0-1 0 0,54 6 1 0 0,-77-3-227 0 0,6 2-29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20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13471 0 0,'0'0'1224'0'0,"-2"0"-1008"0"0,-6 0 1879 0 0,6 0-2020 0 0,-5 0-47 0 0,6 0 310 0 0,-31 10 1565 0 0,31-10-1230 0 0,-1 1-358 0 0,-3 1-486 0 0,-3 1 1319 0 0,8-3-1131 0 0,0 1 0 0 0,0-1 0 0 0,0 0 0 0 0,0 0-1 0 0,0 1 1 0 0,0-1 0 0 0,0 0 0 0 0,0 0 0 0 0,0 0 0 0 0,0 1 0 0 0,1-1 0 0 0,-1 0 0 0 0,0 0 0 0 0,0 1 0 0 0,0-1-1 0 0,0 0 1 0 0,0 0 0 0 0,0 0 0 0 0,1 0 0 0 0,-1 1 0 0 0,0-1 0 0 0,0 0 0 0 0,0 0 0 0 0,1 0 0 0 0,-1 0 0 0 0,0 0-1 0 0,0 0 1 0 0,0 1 0 0 0,1-1 0 0 0,-1 0 0 0 0,0 0 0 0 0,0 0 0 0 0,1 0 0 0 0,-1 0 0 0 0,0 0 0 0 0,0 0-1 0 0,0 0 1 0 0,1 0 0 0 0,-1 0 0 0 0,82 25-247 0 0,-18-6 204 0 0,-7-1-10 0 0,84 16 0 0 0,-71-22-18 0 0,66 13 42 0 0,-109-18 13 0 0,-1 1-1 0 0,0 1 1 0 0,25 12-1 0 0,30 23 0 0 0,-50-26 0 0 0,0-1 0 0 0,35 12 0 0 0,-51-23 0 0 0,43 12 0 0 0,-45-15 0 0 0,0 0 12 0 0,0-2 50 0 0,-3 0 16 0 0,-5-1-157 0 0,0 0 1 0 0,0 1-1 0 0,0-1 0 0 0,0 1 1 0 0,0 0-1 0 0,-1 1 0 0 0,1-1 0 0 0,0 1 1 0 0,-1 0-1 0 0,1 0 0 0 0,-1 1 0 0 0,1-1 1 0 0,-1 1-1 0 0,0 0 0 0 0,0 0 0 0 0,0 0 1 0 0,-1 1-1 0 0,1 0 0 0 0,3 5 1 0 0,12 15-1644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4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20 4831 0 0,'0'0'504'0'0,"-10"-3"2015"0"0,3-2-777 0 0,7 5-1718 0 0,-1 0 1 0 0,1 0-1 0 0,0 0 0 0 0,0 0 1 0 0,0-1-1 0 0,0 1 1 0 0,-1 0-1 0 0,1 0 1 0 0,0 0-1 0 0,0 0 0 0 0,0-1 1 0 0,0 1-1 0 0,0 0 1 0 0,-1 0-1 0 0,1-1 0 0 0,0 1 1 0 0,0 0-1 0 0,0 0 1 0 0,0 0-1 0 0,0-1 1 0 0,0 1-1 0 0,0 0 0 0 0,0 0 1 0 0,0-1-1 0 0,0 1 1 0 0,0 0-1 0 0,0 0 1 0 0,0-1-1 0 0,0 1 0 0 0,0 0 1 0 0,0 0-1 0 0,0-1 1 0 0,1 1-1 0 0,-1 0 1 0 0,0 0-1 0 0,0 0 0 0 0,0-1 1 0 0,0 1-1 0 0,0 0 1 0 0,0 0-1 0 0,1 0 1 0 0,-1 0-1 0 0,0-1 0 0 0,0 1 1 0 0,0 0-1 0 0,1 0 1 0 0,-1 0-1 0 0,0 0 1 0 0,0 0-1 0 0,0-1 0 0 0,1 1 1 0 0,-1 0-1 0 0,0 0 1 0 0,0 0-1 0 0,1 0 0 0 0,-1 0 1 0 0,0 0-1 0 0,0 0 1 0 0,0 0-1 0 0,1 0 1 0 0,-1 0-1 0 0,0 0 0 0 0,0 0 1 0 0,1 0-1 0 0,10-1-24 0 0,2 2 0 0 0,22 3-16 0 0,-32-3-5 0 0,28-1-166 0 0,-19 0 187 0 0,-1 0 0 0 0,1 1 0 0 0,-1-1-9 0 0,0 2 0 0 0,0-1 0 0 0,0 1 0 0 0,11 4 0 0 0,6 2-159 0 0,31 2 40 0 0,-55-9 181 0 0,4-1 5195 0 0,-6 1-5776 0 0,1 1 486 0 0,1 1-1 0 0,-1 0 1 0 0,1 0-1 0 0,-1 0 0 0 0,0 0 1 0 0,0 0-1 0 0,-1 1 1 0 0,1-1-1 0 0,-1 1 1 0 0,1 0-1 0 0,1 5 0 0 0,0 1-107 0 0,-1-1 0 0 0,0 1 0 0 0,1 12-1 0 0,6 16-329 0 0,6 10-1040 0 0,-16-46 1408 0 0,1-1 19 0 0,2 7 94 0 0,-2-7-3 0 0,-1 0 0 0 0,1 0 0 0 0,-1 0 0 0 0,1 0 0 0 0,-1 1 0 0 0,1-1 0 0 0,-1 0 0 0 0,0 0 1 0 0,0 0-1 0 0,1 0 0 0 0,-1 1 0 0 0,0 1 0 0 0,0 17 141 0 0,2 5 381 0 0,-2-23-342 0 0,-1 0 1 0 0,1 0-1 0 0,0 0 1 0 0,0 0-1 0 0,-1 0 1 0 0,1 0-1 0 0,-1 0 1 0 0,0 0 0 0 0,0 0-1 0 0,0 0 1 0 0,0 0-1 0 0,0 0 1 0 0,0-1-1 0 0,0 1 1 0 0,0 0-1 0 0,-1-1 1 0 0,1 1-1 0 0,-1-1 1 0 0,1 1-1 0 0,-1-1 1 0 0,-2 2 0 0 0,-7 5-92 0 0,-1 0 0 0 0,-15 7 1 0 0,3-1 111 0 0,-19 11 288 0 0,-83 37 1 0 0,121-60-248 0 0,0 0 1 0 0,0 0 0 0 0,0-1 0 0 0,0 0-1 0 0,0 0 1 0 0,-6 1 0 0 0,-48-4 1102 0 0,47 1-1209 0 0,2 0-58 0 0,1 1-16 0 0,1-1-62 0 0,7 1-73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4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 3223 0 0,'-2'-1'566'0'0,"-3"0"847"0"0,0 0-1 0 0,-1 0 1 0 0,1 1 0 0 0,-1 0 0 0 0,1 0 0 0 0,0 0 0 0 0,-10 2-1 0 0,12-1-1110 0 0,-1-1 0 0 0,1 2 0 0 0,-1-1 0 0 0,1 0 0 0 0,0 1 0 0 0,-1-1 0 0 0,-4 5 0 0 0,5-3-274 0 0,0 0 0 0 0,1 0-1 0 0,-1 1 1 0 0,0-1 0 0 0,1 1 0 0 0,0 0-1 0 0,0 0 1 0 0,0 0 0 0 0,0 0 0 0 0,1 0-1 0 0,-1 0 1 0 0,1 0 0 0 0,0 0-1 0 0,0 6 1 0 0,-2 12-122 0 0,0 0 0 0 0,2 0-1 0 0,1 1 1 0 0,2 24-1 0 0,0-31-55 0 0,0 0 0 0 0,1 0 0 0 0,1-1-1 0 0,0 0 1 0 0,2 0 0 0 0,10 24-1 0 0,-14-35-148 0 0,1 0-1 0 0,-1 0 0 0 0,1 0 1 0 0,0 0-1 0 0,0 0 0 0 0,1-1 1 0 0,-1 1-1 0 0,1-1 0 0 0,0 0 1 0 0,0 0-1 0 0,7 4 0 0 0,3-1-4456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50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6 249 8431 0 0,'0'0'6854'0'0,"0"3"-6580"0"0,-1 2-240 0 0,-2 20-9 0 0,1 1 0 0 0,3 39 0 0 0,0-57-51 0 0,0 0 1 0 0,0-1-1 0 0,1 1 1 0 0,0 0-1 0 0,0-1 1 0 0,1 1-1 0 0,0-1 1 0 0,0 0 0 0 0,1 1-1 0 0,0-2 1 0 0,0 1-1 0 0,9 11 1 0 0,-10-15-91 0 0,1 1 0 0 0,-1 0 0 0 0,1-1 0 0 0,-1 0 1 0 0,1 0-1 0 0,0 0 0 0 0,0 0 0 0 0,0 0 1 0 0,1-1-1 0 0,-1 0 0 0 0,1 0 0 0 0,-1 0 1 0 0,1 0-1 0 0,0-1 0 0 0,0 0 0 0 0,-1 0 0 0 0,1 0 1 0 0,0-1-1 0 0,0 1 0 0 0,0-1 0 0 0,0 0 1 0 0,0-1-1 0 0,9-1 0 0 0,-9 1 25 0 0,0 0-1 0 0,-1-1 1 0 0,1 0-1 0 0,-1 0 1 0 0,0 0-1 0 0,1 0 1 0 0,-1-1 0 0 0,0 1-1 0 0,0-1 1 0 0,-1 0-1 0 0,1 0 1 0 0,-1-1-1 0 0,1 1 1 0 0,-1-1-1 0 0,0 0 1 0 0,0 0 0 0 0,3-5-1 0 0,-3 3 169 0 0,0-1 0 0 0,-1 1 0 0 0,0-1 0 0 0,0 1 0 0 0,0-1 0 0 0,-1 0 0 0 0,0 0 0 0 0,0 0 0 0 0,-1 0-1 0 0,0 1 1 0 0,-1-12 0 0 0,0 3 256 0 0,0 1 0 0 0,-1-1 0 0 0,-1 1 0 0 0,-1 0 0 0 0,0 0 0 0 0,0 0 0 0 0,-2 0 0 0 0,0 1 0 0 0,0 0 0 0 0,-1 0 0 0 0,-15-19 0 0 0,16 23-154 0 0,2 3-65 0 0,-1 0 1 0 0,0 1-1 0 0,0-1 1 0 0,-1 1-1 0 0,-8-6 1 0 0,14 10-204 0 0,0 1 1 0 0,-1-1 0 0 0,1 1-1 0 0,-1 0 1 0 0,1 0 0 0 0,-1-1-1 0 0,1 1 1 0 0,-1 0 0 0 0,1 0-1 0 0,-1-1 1 0 0,1 1 0 0 0,-1 0-1 0 0,1 0 1 0 0,-1 0 0 0 0,1 0-1 0 0,-1 0 1 0 0,0 0 0 0 0,1 0-1 0 0,-1 0 1 0 0,1 0 0 0 0,-1 0-1 0 0,1 0 1 0 0,-2 0 0 0 0,-6 4-1162 0 0</inkml:trace>
  <inkml:trace contextRef="#ctx0" brushRef="#br0" timeOffset="1">433 155 6911 0 0,'-2'0'528'0'0,"0"0"-422"0"0,-16 4 836 0 0,16-3-626 0 0,0-1 0 0 0,1 1-1 0 0,-1 0 1 0 0,0 0 0 0 0,0 0-1 0 0,0 0 1 0 0,1 0 0 0 0,-1 0-1 0 0,0 0 1 0 0,1 0 0 0 0,-1 1-1 0 0,1-1 1 0 0,-1 0-1 0 0,1 1 1 0 0,0 0 0 0 0,0-1-1 0 0,-2 3 1 0 0,2-1-325 0 0,0 0 1 0 0,0 0-1 0 0,1 1 0 0 0,-1-1 1 0 0,1 0-1 0 0,0 0 0 0 0,0 0 0 0 0,0 1 1 0 0,0-1-1 0 0,0 0 0 0 0,2 4 1 0 0,0 9-122 0 0,1 0 1 0 0,1 1-1 0 0,11 26 1 0 0,-11-35-105 0 0,-1 0-1 0 0,1-1 1 0 0,0 1 0 0 0,1-1 0 0 0,0 0 0 0 0,0 0 0 0 0,1 0-1 0 0,11 10 1 0 0,-16-16 137 0 0,1 0-1 0 0,-1 0 1 0 0,0 0-1 0 0,1 0 1 0 0,-1-1-1 0 0,1 1 1 0 0,-1 0 0 0 0,1-1-1 0 0,-1 1 1 0 0,1-1-1 0 0,0 0 1 0 0,-1 0-1 0 0,1 1 1 0 0,0-1-1 0 0,-1 0 1 0 0,1 0-1 0 0,-1 0 1 0 0,1-1-1 0 0,0 1 1 0 0,-1 0-1 0 0,1-1 1 0 0,-1 1-1 0 0,4-2 1 0 0,-2 1-43 0 0,-1 0 0 0 0,1-1 1 0 0,-1 1-1 0 0,1-1 0 0 0,-1 0 1 0 0,0 1-1 0 0,0-1 0 0 0,0 0 1 0 0,0 0-1 0 0,0-1 0 0 0,3-4 0 0 0,-1-1 198 0 0,0 0-1 0 0,0-1 0 0 0,-1 1 0 0 0,0-1 0 0 0,-1 0 0 0 0,0 0 0 0 0,0 0 0 0 0,-1 0 1 0 0,0 0-1 0 0,-1-18 0 0 0,-1 6 753 0 0,-2 0 0 0 0,0 0 0 0 0,-10-34 1 0 0,6 29 225 0 0,-2 2 1 0 0,0-1 0 0 0,-22-38 3045 0 0,32 68-4120 0 0,-1 1 0 0 0,2-1 1 0 0,-1 0-1 0 0,0 1 1 0 0,5 9-1 0 0,0 2-68 0 0,9 27-138 0 0,1 0 1 0 0,40 75 0 0 0,-48-107-340 0 0,1 0-1 0 0,13 15 0 0 0,-11-14-263 0 0,6 8-491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6:51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9215 0 0,'0'0'1692'0'0,"2"1"-2496"0"0,2 0 745 0 0,0 0 1 0 0,-1 0-1 0 0,1 0 0 0 0,0 0 0 0 0,0-1 0 0 0,0 1 0 0 0,0-1 0 0 0,0 0 1 0 0,0 0-1 0 0,0-1 0 0 0,-1 1 0 0 0,7-2 0 0 0,2-1 38 0 0,-3 0-9 0 0,-8 2 151 0 0,-1 1-1 0 0,1-1 1 0 0,0 1-1 0 0,-1-1 0 0 0,1 0 1 0 0,0 1-1 0 0,-1-1 1 0 0,1 0-1 0 0,-1 1 0 0 0,1-1 1 0 0,-1 0-1 0 0,1 0 1 0 0,-1 1-1 0 0,1-1 0 0 0,-1 0 1 0 0,0 0-1 0 0,1 0 1 0 0,-1 0-1 0 0,0 0 1 0 0,0 1-1 0 0,0-1 0 0 0,0 0 1 0 0,0 0-1 0 0,0 0 1 0 0,0 0-1 0 0,0 0 0 0 0,0 0 1 0 0,0 0-1 0 0,0 1 1 0 0,-1-1-1 0 0,1 0 0 0 0,0 0 1 0 0,-1 0-1 0 0,1 0 1 0 0,-1-1-1 0 0,-1-2 292 0 0,0 0 0 0 0,0 0 0 0 0,0 0 0 0 0,0 1 0 0 0,-5-6 0 0 0,5 7-237 0 0,0 0 1 0 0,0 0-1 0 0,0 0 1 0 0,-1 0 0 0 0,1 0-1 0 0,-1 1 1 0 0,1-1-1 0 0,-1 1 1 0 0,1 0-1 0 0,-1 0 1 0 0,0 0-1 0 0,0 0 1 0 0,-5-1-1 0 0,6 2 328 0 0,1 1-398 0 0,-5 3-35 0 0,5-2-95 0 0,-1-1 1 0 0,1 1 0 0 0,-1 0 0 0 0,1 0 0 0 0,0 1-1 0 0,0-1 1 0 0,0 0 0 0 0,0 0 0 0 0,0 1 0 0 0,1-1-1 0 0,-1 0 1 0 0,1 1 0 0 0,-1-1 0 0 0,1 0 0 0 0,0 5 0 0 0,0-6 9 0 0,-1 9-57 0 0,1 0-1 0 0,0 0 1 0 0,1-1 0 0 0,0 1-1 0 0,0 0 1 0 0,1 0-1 0 0,1-1 1 0 0,-1 1-1 0 0,2-1 1 0 0,-1 0 0 0 0,1 0-1 0 0,1 0 1 0 0,6 11-1 0 0,-7-14-5 0 0,0 0-1 0 0,1 0 0 0 0,0-1 1 0 0,0 0-1 0 0,0 1 0 0 0,0-2 1 0 0,1 1-1 0 0,-1-1 1 0 0,1 1-1 0 0,1-2 0 0 0,-1 1 1 0 0,0-1-1 0 0,1 0 0 0 0,0 0 1 0 0,-1-1-1 0 0,1 1 1 0 0,0-2-1 0 0,13 3 0 0 0,-14-4-101 0 0,0 0 0 0 0,0 0 0 0 0,0-1-1 0 0,-1 0 1 0 0,1 0 0 0 0,0 0 0 0 0,10-4 0 0 0,7-5-4073 0 0,-8 4-325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4:32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11975 0 0,'0'0'1083'0'0,"2"0"-891"0"0,14-3 313 0 0,-1 0 0 0 0,22-7 0 0 0,7-3 933 0 0,48-5-1300 0 0,177-11 1 0 0,97 22-281 0 0,-327 7 139 0 0,133 6 26 0 0,-1-1 354 0 0,-27-3 1069 0 0,-142-2-8 0 0,-6 1-1556 0 0,-44 14-1570 0 0,14-5-4726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4:3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17 15487 0 0,'0'0'3376'0'0,"-9"-7"-1396"0"0,7 6-1965 0 0,0 0 1 0 0,0-1-1 0 0,0 1 0 0 0,0 1 1 0 0,0-1-1 0 0,0 0 0 0 0,-1 0 1 0 0,1 1-1 0 0,0-1 0 0 0,-1 1 1 0 0,1 0-1 0 0,0 0 0 0 0,-1 0 0 0 0,1 0 1 0 0,0 0-1 0 0,-1 0 0 0 0,1 1 1 0 0,-4 0-1 0 0,-5 2-250 0 0,-1 1 0 0 0,-16 8 1 0 0,12-5-37 0 0,-68 33-1164 0 0,50-23 1281 0 0,-44 16-1 0 0,-141 48 2925 0 0,218-80-2624 0 0,-1 0-66 0 0,2-2-97 0 0,0 1 0 0 0,0 0 0 0 0,0 0 0 0 0,0 0 0 0 0,0 0 0 0 0,-1 0 0 0 0,1 0 0 0 0,0 0 0 0 0,0 0 0 0 0,0 0 0 0 0,0 0 0 0 0,0 0 0 0 0,0 0 0 0 0,0 0 0 0 0,-1 0 0 0 0,1 0 0 0 0,0 0 0 0 0,0 1 0 0 0,0-1 0 0 0,0 0 0 0 0,0 0 0 0 0,0 0 0 0 0,0 0-1 0 0,0 0 1 0 0,-1 0 0 0 0,1 0 0 0 0,0 0 0 0 0,0 0 0 0 0,0 0 0 0 0,0 0 0 0 0,0 0 0 0 0,0 1 0 0 0,0-1 0 0 0,0 0 0 0 0,0 0 0 0 0,0 0 0 0 0,0 0 0 0 0,0 0 0 0 0,0 0 0 0 0,0 0 0 0 0,0 0 0 0 0,0 1 0 0 0,0-1 0 0 0,0 0 0 0 0,0 0 0 0 0,0 0-1 0 0,0 0 1 0 0,0 0 0 0 0,0 0 0 0 0,0 1 0 0 0,0-1 0 0 0,0 0 0 0 0,0 0 0 0 0,21 8-236 0 0,0 0-1 0 0,0-2 1 0 0,1 0-1 0 0,30 3 1 0 0,0 0 223 0 0,-2 3 152 0 0,0 1-1 0 0,90 38 1 0 0,-129-47-111 0 0,-7-2 32 0 0,6 2-22 0 0,-8-3 35 0 0,0 0 8 0 0,-1 0-296 0 0,1-1 0 0 0,-1 1 0 0 0,0 0 0 0 0,0 0 0 0 0,0 0 0 0 0,0 1 0 0 0,0-1 0 0 0,0 0 0 0 0,0 0 0 0 0,0 0 0 0 0,-1 1 0 0 0,1-1 0 0 0,0 0 0 0 0,0 3 0 0 0,2 10-5763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4143 0 0,'0'0'191'0'0,"2"0"-11"0"0,25-1 5098 0 0,-4 5-3367 0 0,-20-3-1891 0 0,1 1-1 0 0,-1-1 1 0 0,0 1 0 0 0,0 0 0 0 0,0 0-1 0 0,-1 0 1 0 0,1 0 0 0 0,0 0-1 0 0,-1 0 1 0 0,1 1 0 0 0,-1 0 0 0 0,4 5-1 0 0,0 1 11 0 0,0 1 0 0 0,0 0-1 0 0,-1 0 1 0 0,0 0-1 0 0,-1 1 1 0 0,0-1 0 0 0,0 1-1 0 0,-2 0 1 0 0,1 0-1 0 0,0 15 1 0 0,-2-13 48 0 0,-1 0 1 0 0,0 0-1 0 0,-1 0 0 0 0,-1 0 1 0 0,0 0-1 0 0,-1 0 1 0 0,0-1-1 0 0,-1 1 0 0 0,-8 16 1 0 0,11-27 74 0 0,0-5-972 0 0,-6-9-2202 0 0,1-8-1018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4:3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14743 0 0,'0'0'6714'0'0,"2"-1"-7441"0"0,99-18-900 0 0,-52 11 1748 0 0,0 3 0 0 0,62 1 0 0 0,-86 4-36 0 0,257 12 501 0 0,-106 0-588 0 0,-159-10 16 0 0,26 0 48 0 0,-17-2 9 0 0,-24 0-71 0 0</inkml:trace>
  <inkml:trace contextRef="#ctx0" brushRef="#br0" timeOffset="1">782 0 5063 0 0,'0'0'8766'0'0,"2"0"-8521"0"0,18 2 140 0 0,0 1 0 0 0,0 1 0 0 0,-1 1 0 0 0,37 13 0 0 0,-32-8-20 0 0,0 0 0 0 0,-1 2 0 0 0,0 0 1 0 0,22 18-1 0 0,-43-29-7 0 0,-3 2-280 0 0,1 0 1 0 0,-1 0-1 0 0,0 0 0 0 0,1 0 0 0 0,-1-1 0 0 0,0 1 0 0 0,-1 0 0 0 0,1 0 1 0 0,0-1-1 0 0,-1 1 0 0 0,0-1 0 0 0,1 1 0 0 0,-1-1 0 0 0,-3 3 1 0 0,-4 4 347 0 0,-19 16 1 0 0,26-23-357 0 0,-158 117 1487 0 0,55-42-2743 0 0,99-73 1132 0 0,-68 49-6195 0 0,28-27 61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9:5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250 177 7655 0 0,'0'0'696'0'0,"1"1"-573"0"0,1-1-94 0 0,0 0-1 0 0,1 0 1 0 0,-1 0 0 0 0,0 0 0 0 0,0 0-1 0 0,0 0 1 0 0,0-1 0 0 0,1 1-1 0 0,-1-1 1 0 0,0 1 0 0 0,0-1-1 0 0,3-1 1 0 0,21-6 1977 0 0,-19 8-1672 0 0,-5-1-108 0 0,0 1-24 0 0,3 0-71 0 0,1-1 0 0 0,-1 0 0 0 0,0 0 0 0 0,0-1 0 0 0,0 1 0 0 0,0-1 0 0 0,9-5 0 0 0,-13 6 125 0 0,13-3 2 0 0,-9 2-247 0 0,0 1 1 0 0,0-1 0 0 0,0 0 0 0 0,0 0 0 0 0,0 0-1 0 0,5-4 1 0 0,-7 4-11 0 0,0 0 0 0 0,-1 1 0 0 0,1-1 0 0 0,0 1-1 0 0,0 0 1 0 0,0 0 0 0 0,4-1 0 0 0,26-10 63 0 0,48-9-11 0 0,-29 5-15 0 0,56-9 0 0 0,-106 25-36 0 0,96-12 224 0 0,-51 5-159 0 0,78-1 0 0 0,-53 5-25 0 0,58-8-42 0 0,-29 14 0 0 0,-53 0 0 0 0,-10-3 8 0 0,-26-1 19 0 0,1 1-1 0 0,20 3 1 0 0,9 2 271 0 0,46 11-92 0 0,-84-15-198 0 0,5 1 45 0 0,0 1 0 0 0,0-2-1 0 0,0 1 1 0 0,11-1 0 0 0,-13 1 1 0 0,-7-2-54 0 0,0 1 1 0 0,1-1-1 0 0,-1 0 1 0 0,0 1-1 0 0,0-1 1 0 0,0 0-1 0 0,0 1 0 0 0,0-1 1 0 0,0 0-1 0 0,0 1 1 0 0,0-1-1 0 0,0 0 1 0 0,0 1-1 0 0,0-1 1 0 0,0 1-1 0 0,0-1 1 0 0,0 0-1 0 0,0 1 1 0 0,0-1-1 0 0,0 0 1 0 0,-1 1-1 0 0,0 3 0 0 0,1-2 0 0 0,-1-1 0 0 0,0 1 0 0 0,1-1 0 0 0,-1 0 0 0 0,0 1 0 0 0,0-1 0 0 0,1 1 0 0 0,-1-1 0 0 0,0 0 0 0 0,0 0 0 0 0,-1 0 0 0 0,1 0 0 0 0,0 0 0 0 0,0 0 0 0 0,-1 0 0 0 0,0 1 0 0 0,-48 31 0 0 0,38-26 0 0 0,1 0 0 0 0,-1 0 0 0 0,0-2 0 0 0,-1 1 0 0 0,-19 5 0 0 0,-69 12 0 0 0,89-21 0 0 0,-14 1 0 0 0,0-1 0 0 0,-1-1 0 0 0,1-1 0 0 0,-33-5 0 0 0,-46 0 0 0 0,-80-2 176 0 0,136 1-164 0 0,23 3-42 0 0,0 0 1 0 0,-1 1-1 0 0,0 2 1 0 0,-38 3-1 0 0,-26 7 30 0 0,48-8 0 0 0,28-2 0 0 0,-23 4 0 0 0,-35 3 0 0 0,14-2 0 0 0,-73 4-10 0 0,101-3-57 0 0,-35 9 0 0 0,63-14 67 0 0,-49 10 38 0 0,-8 0-12 0 0,50-10-26 0 0,0-2 0 0 0,1 1 16 0 0,8 0 736 0 0,1-17-729 0 0,2 14-245 0 0,-1 0 1 0 0,1 0-1 0 0,1 1 1 0 0,-1-1-1 0 0,0 1 0 0 0,0 0 1 0 0,1 0-1 0 0,5-4 1 0 0,-6 4-212 0 0,10-6-883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9:58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88 10591 0 0,'-40'1'819'0'0,"36"-2"-746"0"0,-3-1 63 0 0,-3-12 24 0 0,9 13 780 0 0,24-6-717 0 0,95 11-511 0 0,-26 0 204 0 0,57-3 0 0 0,284-3 253 0 0,-322-1 218 0 0,181 3 570 0 0,-6 15-492 0 0,-80-5-274 0 0,-28 7-97 0 0,-17-1 2 0 0,-143-15-76 0 0,288 11 626 0 0,-212-13-333 0 0,109-4 613 0 0,247-17 326 0 0,-320 21-1190 0 0,194 6-7 0 0,-290-2-55 0 0,56 5 0 0 0,160-6 0 0 0,237-12 320 0 0,-359 10-256 0 0,-72 2-37 0 0,60 9 0 0 0,56 18-94 0 0,39 4 64 0 0,279-5 179 0 0,-274-29 133 0 0,54-1-52 0 0,8-17-59 0 0,306-33 725 0 0,-324 58-657 0 0,-133 1-213 0 0,124-16 107 0 0,-114 1-158 0 0,104-8 116 0 0,-70-5-15 0 0,95-6 972 0 0,-92 11-320 0 0,-125 10-673 0 0,1 0 279 0 0,0-2 0 0 0,-1-2-1 0 0,65-23 1833 0 0,-116 33-2835 0 0,-1 0 330 0 0,0 0 0 0 0,0 0 0 0 0,0 0 0 0 0,0 1 0 0 0,-1-1 0 0 0,1 1 1 0 0,0 0-1 0 0,0 0 0 0 0,0 0 0 0 0,-5 2 0 0 0,-11 7-1735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09:5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 14311 0 0,'-10'-1'1552'0'0,"8"15"-1552"0"0,4 16 0 0 0,-15-10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2:4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35 4575 0 0,'-32'-7'266'0'0,"0"1"0"0"0,-1 2-1 0 0,0 1 1 0 0,-43 2-1 0 0,54 1 28 0 0,4 0 526 0 0,-1 0-1 0 0,1-1 1 0 0,-24-5-1 0 0,34 4-606 0 0,0 1 0 0 0,1-1 0 0 0,-1 1 1 0 0,0 1-1 0 0,0-1 0 0 0,0 2 0 0 0,0-1 0 0 0,1 1 0 0 0,-15 3 0 0 0,16-3-167 0 0,-1 0-1 0 0,1 0 0 0 0,0 0 1 0 0,-11 0-1 0 0,-14 1-18 0 0,21 0 57 0 0,-15 3 1160 0 0,1-1 0 0 0,-41 1 0 0 0,13-7 2322 0 0,32-1 527 0 0,116 13-4044 0 0,-64-8-21 0 0,94 3 58 0 0,-64-4 25 0 0,74 12-1 0 0,4 7-122 0 0,80 14-54 0 0,-25 6 67 0 0,-150-32 51 0 0,76 4-1 0 0,-61-8-4 0 0,370 8 616 0 0,-106-7-431 0 0,-4 12-220 0 0,155-7 426 0 0,-424-10-421 0 0,193 3 160 0 0,-132-3-1605 0 0,-125 10-2752 0 0,-12 2-3153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2:45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43 3223 0 0,'0'0'422'0'0,"-2"1"560"0"0,-16-3 13286 0 0,32-1-11756 0 0,13 2-2431 0 0,1 1 0 0 0,-1 1 0 0 0,1 1 0 0 0,44 10 0 0 0,20 2 90 0 0,269 24 426 0 0,-115-23-98 0 0,130-7 200 0 0,-16 2-313 0 0,1 0 6 0 0,44-13-245 0 0,-135-10 105 0 0,-157 5-184 0 0,215-20-69 0 0,-192 16 18 0 0,-41 2 26 0 0,158-6 74 0 0,-161 16-117 0 0,81 5 0 0 0,-13 0-44 0 0,-68-4 24 0 0,165 2 20 0 0,-79-13 131 0 0,-160 9-123 0 0,288-39 173 0 0,-302 40-182 0 0,22-7 141 0 0,-24 6-54 0 0,-14-12-5007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0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12727 0 0,'0'0'3808'0'0,"-2"4"-3998"0"0,-2 14 86 0 0,3-17 92 0 0,1 0 0 0 0,0 0 0 0 0,0 0 0 0 0,-1 0 0 0 0,1 0 0 0 0,0 0 0 0 0,0-1 0 0 0,0 1 0 0 0,0 0 0 0 0,0 0 0 0 0,0 0 0 0 0,0 0 0 0 0,1 0 0 0 0,-1 0 0 0 0,0 0 0 0 0,0-1 0 0 0,1 1 0 0 0,0 1 0 0 0,1 3-34 0 0,20 105-271 0 0,13 51 410 0 0,-30-145-93 0 0,9 21 0 0 0,-6-21 0 0 0,-5-14-5 0 0,-1-1-3 0 0,-1 0-61 0 0,1-1-9 0 0,0 0 93 0 0,0 0 1 0 0,0-1-1 0 0,0 1 1 0 0,-1-1-1 0 0,1 1 1 0 0,0-1-1 0 0,0 0 1 0 0,-1 0-1 0 0,1 0 0 0 0,0 0 1 0 0,-1 0-1 0 0,1 0 1 0 0,-1 0-1 0 0,1 0 1 0 0,-1-1-1 0 0,0 1 1 0 0,1 0-1 0 0,-1-1 1 0 0,0 1-1 0 0,0-1 1 0 0,0 0-1 0 0,0 1 1 0 0,1-4-1 0 0,2-5 146 0 0,0 0 0 0 0,-1 0 0 0 0,3-14 0 0 0,-3 7 42 0 0,9-29 224 0 0,-6 20-232 0 0,1 0 0 0 0,0 0 0 0 0,2 1 0 0 0,19-37 0 0 0,-25 57-205 0 0,-3 4-4 0 0,1 0 1 0 0,-1-1-1 0 0,1 1 0 0 0,0 0 0 0 0,0 0 0 0 0,-1 0 1 0 0,1 0-1 0 0,0 0 0 0 0,0 0 0 0 0,0 0 0 0 0,0 0 1 0 0,1 0-1 0 0,-1 1 0 0 0,0-1 0 0 0,0 0 1 0 0,0 1-1 0 0,1-1 0 0 0,1 0 0 0 0,-1 0-205 0 0,0 0-1 0 0,-1 1 0 0 0,1-1 1 0 0,0 1-1 0 0,0-1 0 0 0,-1 1 1 0 0,1 0-1 0 0,0 0 0 0 0,0-1 1 0 0,0 1-1 0 0,-1 1 0 0 0,1-1 1 0 0,0 0-1 0 0,0 0 1 0 0,0 1-1 0 0,-1-1 0 0 0,1 1 1 0 0,2 0-1 0 0,9 7-1347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10591 0 0,'0'0'9288'0'0,"0"3"-8832"0"0,-1 20-144 0 0,-7 38 0 0 0,-1 6-48 0 0,6-30-820 0 0,2-1 1 0 0,1 1-1 0 0,2 0 0 0 0,1-1 0 0 0,16 66 1 0 0,-15-88-943 0 0</inkml:trace>
  <inkml:trace contextRef="#ctx0" brushRef="#br0" timeOffset="1">1152 259 8287 0 0,'0'0'6362'0'0,"2"-1"-6234"0"0,9-6-120 0 0,-2 1 25 0 0,1 0-1 0 0,0 0 1 0 0,0 1 0 0 0,0 0 0 0 0,1 1-1 0 0,11-3 1 0 0,7 1 102 0 0,0 1 0 0 0,0 1 1 0 0,0 2-1 0 0,56 2 0 0 0,183 39 39 0 0,-203-27-249 0 0,-46-9-400 0 0,-1-1-176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2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6911 0 0,'0'0'15600'0'0,"0"3"-15479"0"0,9 301-186 0 0,-8-255-259 0 0,-1-35 14 0 0,0 1 0 0 0,1-1-1 0 0,1 1 1 0 0,0-1 0 0 0,7 27 0 0 0,-8-39-894 0 0,12-5-4503 0 0</inkml:trace>
  <inkml:trace contextRef="#ctx0" brushRef="#br0" timeOffset="1">242 1 9439 0 0,'0'0'859'0'0,"2"0"-638"0"0,10 3 268 0 0,6 0 809 0 0,-1 2 1 0 0,0 0 0 0 0,23 10-1 0 0,-34-13-1125 0 0,-1 1 0 0 0,0 0 0 0 0,0 0 0 0 0,0 1 0 0 0,-1-1 0 0 0,1 1-1 0 0,-1 0 1 0 0,0 0 0 0 0,0 1 0 0 0,0-1 0 0 0,-1 1 0 0 0,1 0 0 0 0,-1 0-1 0 0,4 9 1 0 0,-4-8-91 0 0,-1 0 0 0 0,1 1 1 0 0,-1-1-1 0 0,-1 0 0 0 0,1 1 0 0 0,-1 0 0 0 0,0-1 0 0 0,-1 1 0 0 0,0 0 0 0 0,0-1 0 0 0,0 1 1 0 0,-1 0-1 0 0,1-1 0 0 0,-2 1 0 0 0,1-1 0 0 0,-4 11 0 0 0,2-7 27 0 0,-1 0 1 0 0,0 0-1 0 0,0 0 0 0 0,-1-1 0 0 0,-1 0 1 0 0,-9 14-1 0 0,11-18-88 0 0,-1 0 0 0 0,1 0 1 0 0,-1-1-1 0 0,0 0 0 0 0,0 0 1 0 0,0 0-1 0 0,0 0 0 0 0,-1-1 0 0 0,0 0 1 0 0,1 0-1 0 0,-1 0 0 0 0,-7 1 1 0 0,8-2 20 0 0,1-1 1 0 0,-1 0 0 0 0,1 0 0 0 0,-1 0 0 0 0,1-1 0 0 0,-1 1 0 0 0,0-1 0 0 0,1 0 0 0 0,-1 0 0 0 0,-8-2 0 0 0,11 1 299 0 0,0 0-76 0 0,2 1-250 0 0,0 0-1 0 0,0-1 1 0 0,0 1-1 0 0,0 0 1 0 0,-1 0-1 0 0,1 0 1 0 0,0 0-1 0 0,0 0 1 0 0,0 0-1 0 0,0 0 1 0 0,-1 0-1 0 0,1 0 1 0 0,0 0-1 0 0,0-1 0 0 0,0 1 1 0 0,0 0-1 0 0,0 0 1 0 0,0 0-1 0 0,0 0 1 0 0,-1 0-1 0 0,1-1 1 0 0,0 1-1 0 0,0 0 1 0 0,0 0-1 0 0,0 0 1 0 0,0 0-1 0 0,0-1 1 0 0,0 1-1 0 0,0 0 1 0 0,0 0-1 0 0,0 0 1 0 0,0 0-1 0 0,0-1 1 0 0,0 1-1 0 0,4-1-49 0 0,0 0-1 0 0,0 0 1 0 0,0 0-1 0 0,0 1 1 0 0,0-1 0 0 0,0 1-1 0 0,0 0 1 0 0,0 0-1 0 0,0 1 1 0 0,0-1-1 0 0,0 1 1 0 0,0 0-1 0 0,6 2 1 0 0,5 3-301 0 0,-1 0 0 0 0,18 10 0 0 0,-8-3-1303 0 0,-5-4 395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60 14543 0 0,'0'0'1314'0'0,"-10"7"-129"0"0,6-3-1116 0 0,0 0-1 0 0,1 1 1 0 0,0-1 0 0 0,0 0 0 0 0,0 1 0 0 0,1 0-1 0 0,0-1 1 0 0,-1 1 0 0 0,2 0 0 0 0,-1 0-1 0 0,0 0 1 0 0,1 1 0 0 0,0-1 0 0 0,0 0 0 0 0,1 10-1 0 0,-1-5-212 0 0,1 1 0 0 0,1-1 0 0 0,-1 0 0 0 0,2 0 0 0 0,0 0 0 0 0,0 0 0 0 0,5 16 0 0 0,-5-22 14 0 0,0 0 1 0 0,0-1 0 0 0,0 1-1 0 0,0 0 1 0 0,0-1-1 0 0,0 1 1 0 0,1-1-1 0 0,0 0 1 0 0,0 0-1 0 0,0 0 1 0 0,0 0 0 0 0,0-1-1 0 0,1 1 1 0 0,-1-1-1 0 0,1 0 1 0 0,-1 0-1 0 0,1 0 1 0 0,0 0-1 0 0,0 0 1 0 0,0-1 0 0 0,0 0-1 0 0,0 0 1 0 0,8 1-1 0 0,-5-2 25 0 0,1 1-1 0 0,-1-1 1 0 0,1-1-1 0 0,0 0 1 0 0,-1 0-1 0 0,0 0 0 0 0,1-1 1 0 0,-1 0-1 0 0,0 0 1 0 0,0-1-1 0 0,0 0 1 0 0,10-6-1 0 0,-4 1 184 0 0,0 0 0 0 0,-1 0 0 0 0,0-1-1 0 0,-1 0 1 0 0,18-19 0 0 0,-25 23 216 0 0,0 0 0 0 0,0-1 0 0 0,-1 1 0 0 0,0-1 0 0 0,0 1 0 0 0,0-1 0 0 0,0 0 1 0 0,-1 0-1 0 0,0 0 0 0 0,-1-1 0 0 0,1 1 0 0 0,-1 0 0 0 0,0-1 0 0 0,-1 1 0 0 0,1-12 0 0 0,-2 12 70 0 0,1-1 0 0 0,-1 0 0 0 0,0 1 0 0 0,0-1 1 0 0,-1 1-1 0 0,1 0 0 0 0,-2-1 0 0 0,1 1 0 0 0,-1 0 0 0 0,-3-7 0 0 0,4 10-267 0 0,0 1-1 0 0,-1-1 1 0 0,1 0 0 0 0,-1 1 0 0 0,1-1-1 0 0,-1 1 1 0 0,0 0 0 0 0,0 0-1 0 0,0 0 1 0 0,0 0 0 0 0,0 1 0 0 0,0-1-1 0 0,0 1 1 0 0,0 0 0 0 0,-1 0 0 0 0,1 0-1 0 0,-1 0 1 0 0,1 0 0 0 0,-1 1-1 0 0,-6 0 1 0 0,2 0-101 0 0,-1 0 0 0 0,0 1 0 0 0,1 0 0 0 0,0 1 0 0 0,-1 0-1 0 0,1 0 1 0 0,0 1 0 0 0,-14 6 0 0 0,12-4-1650 0 0,-1 1 0 0 0,1 1 0 0 0,-10 7 0 0 0,-12 12-5685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4143 0 0,'0'0'319'0'0,"2"1"-50"0"0,53 26 5606 0 0,-53-26-5662 0 0,-1-1-188 0 0,-1 0-1 0 0,1 0 1 0 0,0 0 0 0 0,0 0-1 0 0,0 0 1 0 0,0 0-1 0 0,0 1 1 0 0,-1-1-1 0 0,1 0 1 0 0,0 1 0 0 0,0-1-1 0 0,-1 0 1 0 0,2 2-1 0 0,1-1 108 0 0,4 3-49 0 0,-5-3-47 0 0,-1-1-134 0 0,0 0 124 0 0,0-1-1 0 0,0 1 0 0 0,0 0 0 0 0,0 0 0 0 0,0 0 0 0 0,0-1 0 0 0,-1 1 0 0 0,1 0 0 0 0,0-1 0 0 0,0 1 0 0 0,0 0 0 0 0,0-1 1 0 0,-1 0-1 0 0,1 1 0 0 0,0-1 0 0 0,0 1 0 0 0,-1-1 0 0 0,1 0 0 0 0,0 1 0 0 0,-1-1 0 0 0,1 0 0 0 0,-1 0 0 0 0,1 0 0 0 0,-1 1 1 0 0,1-3-1 0 0,0 2 977 0 0,-2-1-438 0 0,-1-19 1002 0 0,1 19-1396 0 0,1 1-121 0 0,-2-3-2 0 0,-8-5 89 0 0,8 8-119 0 0,2 0-14 0 0,-1 1-1 0 0,0-1 0 0 0,1 1 1 0 0,-1-1-1 0 0,1 1 0 0 0,-1-1 1 0 0,0 1-1 0 0,1 0 0 0 0,-1-1 1 0 0,0 1-1 0 0,1 0 0 0 0,-1 0 1 0 0,0 0-1 0 0,0-1 1 0 0,1 1-1 0 0,-1 0 0 0 0,0 0 1 0 0,1 0-1 0 0,-2 0 0 0 0,1 0 1 0 0,0 0-2 0 0,1-1 0 0 0,-1 1 0 0 0,1 0 0 0 0,-1 0 0 0 0,1 0 0 0 0,-1 0 0 0 0,1-1 0 0 0,-1 1 0 0 0,1 0 1 0 0,-1 0-1 0 0,0 0 0 0 0,1 0 0 0 0,-1 0 0 0 0,1 0 0 0 0,-1 1 0 0 0,1-1 0 0 0,-1 0 0 0 0,1 0 0 0 0,-1 0 0 0 0,1 0 1 0 0,-1 1-1 0 0,1-1 0 0 0,-1 0 0 0 0,1 0 0 0 0,-1 1 0 0 0,1-1 0 0 0,-1 0 0 0 0,1 1 0 0 0,0-1 0 0 0,-1 1 1 0 0,1 0-1 0 0,-3 1-12 0 0,0 1 0 0 0,0 0 0 0 0,0 0 0 0 0,1 0 0 0 0,-1 0 0 0 0,1 1 0 0 0,0-1 0 0 0,0 1 0 0 0,0-1 0 0 0,1 1 0 0 0,-1 0 0 0 0,1-1 0 0 0,0 1 0 0 0,0 0 0 0 0,0 0 0 0 0,1 0 0 0 0,-1 0 0 0 0,1 0 0 0 0,0 0 0 0 0,0 6 0 0 0,1-3 7 0 0,-1-1 0 0 0,1 1 0 0 0,0-1 0 0 0,1 1 0 0 0,0-1 0 0 0,0 0 0 0 0,0 1 0 0 0,1-1 0 0 0,-1 0 0 0 0,1-1 0 0 0,7 10 0 0 0,-9-14-84 0 0,8 4-147 0 0,-7-3 203 0 0,-1-1-1 0 0,0 0 1 0 0,1-1 0 0 0,-1 1-1 0 0,1 0 1 0 0,-1 0-1 0 0,1-1 1 0 0,2 2-1 0 0,0-2-1 0 0,-1 1-1 0 0,1-1 1 0 0,0 0-1 0 0,0 0 0 0 0,-1 0 1 0 0,1-1-1 0 0,0 1 1 0 0,-1-1-1 0 0,1 0 0 0 0,-1 0 1 0 0,1 0-1 0 0,-1 0 1 0 0,1-1-1 0 0,-1 0 0 0 0,0 1 1 0 0,1-1-1 0 0,-1 0 1 0 0,5-5-1 0 0,5-4-24 0 0,0-2 0 0 0,20-25 0 0 0,-2 3 69 0 0,-28 31-10 0 0,16-10 0 0 0,-8 7 0 0 0,-3 2 14 0 0,-4 4 50 0 0,6 1-8 0 0,1 7-34 0 0,-9-6-8 0 0,-1 1 0 0 0,1 0 0 0 0,0 0-1 0 0,-1 0 1 0 0,1 0 0 0 0,-1 0 0 0 0,1 0-1 0 0,1 4 1 0 0,0 2 11 0 0,-1 0 0 0 0,4 17 0 0 0,-4-15 4970 0 0,0-9-5010 0 0,-1-1 0 0 0,1 0 0 0 0,0 0 0 0 0,0 0 1 0 0,0 0-1 0 0,-1 0 0 0 0,1-1 0 0 0,0 1 0 0 0,0 0 1 0 0,-1-1-1 0 0,3 0 0 0 0,-1 0-716 0 0,1 0-1 0 0,-1 0 1 0 0,0 0-1 0 0,1 1 0 0 0,4-1 1 0 0,3 1-3078 0 0,0 2-893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3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49 12439 0 0,'0'0'4375'0'0,"-1"2"-3742"0"0,-47 107 1516 0 0,-30 70-2186 0 0,71-156 25 0 0,7-21-112 0 0,12-9-4798 0 0,-9 5 4830 0 0,-1-1 0 0 0,0 0 0 0 0,1 0 1 0 0,-1 0-1 0 0,0 0 0 0 0,0 0 0 0 0,-1 0 1 0 0,1 0-1 0 0,1-6 0 0 0,10-33-271 0 0,-11 35 358 0 0,23-134 943 0 0,-22 118 3251 0 0,-1 25-3970 0 0,12 14-162 0 0,0 1 0 0 0,-2 0 1 0 0,19 33-1 0 0,-22-33-25 0 0,0-1 1 0 0,2 0-1 0 0,0-1 0 0 0,1 0 0 0 0,26 26 0 0 0,-34-38-57 0 0,1 1 0 0 0,0-1 0 0 0,-1 0 0 0 0,1 0 0 0 0,0 0 0 0 0,0-1 0 0 0,9 3 0 0 0,-12-4-99 0 0,-2-1-103 0 0,0 0 217 0 0,0 0 0 0 0,0 0 0 0 0,0-1 0 0 0,1 1-1 0 0,-1 0 1 0 0,0 0 0 0 0,0 0 0 0 0,0 0 0 0 0,0 0 0 0 0,0 0-1 0 0,0 0 1 0 0,1 0 0 0 0,-1 0 0 0 0,0 0 0 0 0,0-1 0 0 0,0 1-1 0 0,0 0 1 0 0,0 0 0 0 0,1 0 0 0 0,-1 0 0 0 0,0 0 0 0 0,0 0 0 0 0,0 0-1 0 0,0 0 1 0 0,0 0 0 0 0,1 0 0 0 0,-1 0 0 0 0,0 0 0 0 0,0 1-1 0 0,0-1 1 0 0,1 0 0 0 0,-1 0-6 0 0,0 0 0 0 0,0 0 0 0 0,1 0 0 0 0,-1 0 0 0 0,0 0 0 0 0,0 0 0 0 0,1 0 0 0 0,-1 0 0 0 0,0 0 0 0 0,1 0 0 0 0,-1 0 0 0 0,0 0 0 0 0,0 0 0 0 0,1 0 0 0 0,-1 0 0 0 0,0 0 0 0 0,0 0 0 0 0,1-1 0 0 0,-1 1 0 0 0,0 0 0 0 0,0 0 0 0 0,1 0 0 0 0,-1 0 0 0 0,0 0 0 0 0,0-1 0 0 0,0 1 0 0 0,1 0 0 0 0,-1 0 0 0 0,0 0 0 0 0,0-1 0 0 0,0 1 0 0 0,0 0 0 0 0,1-1 0 0 0,2-5-42 0 0,-1 0 0 0 0,1 0 0 0 0,-1 0 0 0 0,0-1 0 0 0,-1 1 0 0 0,1-1 0 0 0,-1-9 0 0 0,0-50-103 0 0,-1 15 6 0 0,14-99 3259 0 0,-15 165-2950 0 0,-1 0 1 0 0,0 1-1 0 0,-2-1 0 0 0,0-1 1 0 0,0 1-1 0 0,-9 17 0 0 0,-7 26 38 0 0,-11 34-62 0 0,31-91-445 0 0,35-64-8026 0 0,-22 41 7455 0 0,0-2 0 0 0,14-36 0 0 0,15-70 8408 0 0,-38 143-6725 0 0,19 101 215 0 0,-6-50-733 0 0,-6-21-174 0 0,1-1-1 0 0,19 42 1 0 0,-29-79-200 0 0,-1-2-165 0 0,0 0 0 0 0,0 0 1 0 0,0 0-1 0 0,0-1 1 0 0,0 1-1 0 0,1 0 0 0 0,0 0 1 0 0,-1-1-1 0 0,3 4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7831 0 0,'0'0'1058'0'0,"1"3"119"0"0,1 6 86 0 0,0 0 1 0 0,0 0-1 0 0,0 14 0 0 0,-4 58 708 0 0,-1-23-1159 0 0,3-21-408 0 0,0 19-178 0 0,7 58-1 0 0,-6-112-444 0 0,-3-60-3440 0 0,9-77 2459 0 0,-3 106 1298 0 0,1 1 0 0 0,1 0 0 0 0,1 0 0 0 0,18-45 0 0 0,-22 65 108 0 0,1 1 1 0 0,0-1 0 0 0,0 1-1 0 0,0 0 1 0 0,1 0 0 0 0,8-10-1 0 0,-10 16-143 0 0,-1 0-1 0 0,1 0 1 0 0,-1 1-1 0 0,1-1 1 0 0,0 0-1 0 0,-1 1 1 0 0,1 0-1 0 0,0 0 0 0 0,-1 0 1 0 0,1 0-1 0 0,0 0 1 0 0,3 1-1 0 0,-6-1-46 0 0,2 0 11 0 0,0 1-1 0 0,0-1 0 0 0,0 1 1 0 0,0 0-1 0 0,0-1 1 0 0,0 1-1 0 0,0 0 0 0 0,0 0 1 0 0,0 0-1 0 0,0 1 1 0 0,-1-1-1 0 0,1 0 0 0 0,-1 1 1 0 0,1-1-1 0 0,-1 1 1 0 0,1-1-1 0 0,-1 1 0 0 0,0 0 1 0 0,2 2-1 0 0,0 2 60 0 0,0-1-1 0 0,0 1 1 0 0,-1 1 0 0 0,3 9-1 0 0,-2-5-45 0 0,-1 1-1 0 0,0-1 1 0 0,0 1-1 0 0,-1 0 1 0 0,-1 0-1 0 0,0-1 1 0 0,-1 1-1 0 0,0 0 1 0 0,-1 0-1 0 0,0-1 1 0 0,-1 1-1 0 0,0-1 1 0 0,-1 0-1 0 0,0 0 1 0 0,-8 14-1 0 0,12-25-63 0 0,0 1 0 0 0,-1-1-1 0 0,1 0 1 0 0,0 1 0 0 0,-1-1-1 0 0,1 0 1 0 0,0 1 0 0 0,-1-1-1 0 0,1 1 1 0 0,0-1 0 0 0,0 1-1 0 0,0-1 1 0 0,-1 0 0 0 0,1 1-1 0 0,0-1 1 0 0,0 1 0 0 0,0-1-1 0 0,0 1 1 0 0,0-1 0 0 0,0 1-1 0 0,0-1 1 0 0,0 1 0 0 0,0-1-1 0 0,0 1 1 0 0,0-1 0 0 0,0 1-1 0 0,0-1 1 0 0,1 0 0 0 0,-1 1-1 0 0,0-1 1 0 0,0 1 0 0 0,0-1-1 0 0,1 1 1 0 0,-1-1 0 0 0,0 0-1 0 0,0 1 1 0 0,1-1 0 0 0,-1 1-1 0 0,0-1 1 0 0,1 0 0 0 0,-1 0-1 0 0,1 1 1 0 0,-1-1 0 0 0,0 0-1 0 0,1 1 1 0 0,-1-1 0 0 0,1 0-1 0 0,-1 0 1 0 0,1 0 0 0 0,-1 0-1 0 0,0 1 1 0 0,1-1 0 0 0,-1 0-1 0 0,1 0 1 0 0,3 2 116 0 0,14 6-230 0 0,-11-5 142 0 0,0 0 1 0 0,0 0-1 0 0,12 9 1 0 0,-16-10 34 0 0,-1 0 0 0 0,0 0 0 0 0,0 0 1 0 0,0 1-1 0 0,0-1 0 0 0,0 0 0 0 0,0 1 0 0 0,-1 0 1 0 0,1-1-1 0 0,1 6 0 0 0,10 31 830 0 0,-6-18-93 0 0,-6-19-566 0 0,-1 0-2 0 0,2 6-14 0 0,-2-6 812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1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0 223 9647 0 0,'52'-1'872'0'0,"95"-16"0"0"0,49-24 1589 0 0,-67 12-1195 0 0,515-56 1185 0 0,7 57-2193 0 0,-357 14-1387 0 0,-192 6-4818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37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159 157 6447 0 0,'-17'10'499'0'0,"17"-9"-493"0"0,0-1 0 0 0,-1 0 0 0 0,1 0-1 0 0,-1 0 1 0 0,1 1 0 0 0,0-1 0 0 0,-1 0 0 0 0,1 0 0 0 0,-1 0-1 0 0,1 0 1 0 0,0 0 0 0 0,-1 0 0 0 0,1 0 0 0 0,-1 0-1 0 0,1 0 1 0 0,-1 0 0 0 0,1 0 0 0 0,0 0 0 0 0,-1 0 0 0 0,1-1-1 0 0,-1 1 1 0 0,1 0 0 0 0,0 0 0 0 0,-1 0 0 0 0,1-1 0 0 0,-1 1-1 0 0,1 0 1 0 0,0 0 0 0 0,-1-1 0 0 0,0 0 8 0 0,-64-35 3148 0 0,60 33-2951 0 0,-1 0 0 0 0,1-1 0 0 0,-1 1 1 0 0,1-1-1 0 0,0 0 0 0 0,1-1 0 0 0,-1 1 0 0 0,1-1 1 0 0,-1 0-1 0 0,1 0 0 0 0,-4-9 0 0 0,7 13 835 0 0,1-3-124 0 0,0 0 1951 0 0,6 6-1977 0 0,-4 0-1425 0 0,1-1 498 0 0,-1 1-1 0 0,0-1 0 0 0,0 1 0 0 0,0 0 1 0 0,-1-1-1 0 0,1 1 0 0 0,3 4 1 0 0,-3-2 17 0 0,1-1-1 0 0,0 0 1 0 0,0 0 0 0 0,0 0 0 0 0,0 0 0 0 0,1-1 0 0 0,-1 1 0 0 0,1-1 0 0 0,6 3 0 0 0,-3-1 0 0 0,1 0 1 0 0,0-1 0 0 0,0 0 0 0 0,0 0 0 0 0,13 1-1 0 0,-17-3 6 0 0,3 1-58 0 0,1-1 0 0 0,-1 0 0 0 0,1 0 0 0 0,-1-1 0 0 0,1 0 0 0 0,-1-1 1 0 0,1 1-1 0 0,-1-1 0 0 0,0-1 0 0 0,1 1 0 0 0,8-4 0 0 0,-3-1 44 0 0,-1 0-1 0 0,0 0 1 0 0,0-2 0 0 0,12-8-1 0 0,19-13 472 0 0,-39 27-331 0 0,0 0-1 0 0,0 0 0 0 0,0 0 1 0 0,1 1-1 0 0,-1 0 1 0 0,0 0-1 0 0,0 0 0 0 0,1 0 1 0 0,-1 1-1 0 0,1-1 1 0 0,-1 1-1 0 0,1 0 0 0 0,-1 1 1 0 0,1-1-1 0 0,-1 1 1 0 0,0 0-1 0 0,5 1 0 0 0,-1-1-98 0 0,68 5-7 0 0,-67-4-43 0 0,0-1 0 0 0,1-1 0 0 0,-1 0 0 0 0,1 0 0 0 0,-1-1 0 0 0,0 0 1 0 0,17-5-1 0 0,4-3-155 0 0,29-13-1 0 0,-27 10 129 0 0,-29 10 38 0 0,20-5-113 0 0,-7 10 76 0 0,2 1-4 0 0,0 1 150 0 0,-1 1 1 0 0,22 10-1 0 0,-21-8 29 0 0,31 9 0 0 0,-23-9-70 0 0,-20-6-40 0 0,0 0-1 0 0,0 0 1 0 0,1 0 0 0 0,-1-1-1 0 0,0 0 1 0 0,1 0 0 0 0,-1-1 0 0 0,13 0-1 0 0,-8-2 35 0 0,-1 1-1 0 0,1-2 0 0 0,-1 1 1 0 0,0-1-1 0 0,0-1 0 0 0,0 0 1 0 0,10-5-1 0 0,-16 6 324 0 0,1 1 1 0 0,-1 0 0 0 0,1 0-1 0 0,9-2 1 0 0,-4 4-246 0 0,0 1 0 0 0,1-1-1 0 0,-1 2 1 0 0,0 0 0 0 0,0 0 0 0 0,0 1 0 0 0,0 0 0 0 0,13 6 0 0 0,24 7-62 0 0,-27-11-47 0 0,0-1 0 0 0,0-1-1 0 0,1 0 1 0 0,0-2 0 0 0,-1 0-1 0 0,21-3 1 0 0,-12 1 42 0 0,-7 0-21 0 0,40-8 0 0 0,-53 8-21 0 0,15-3 231 0 0,-23 4-306 0 0,1 0-1 0 0,-1 0 0 0 0,1-1 0 0 0,-1 1 0 0 0,1 0 0 0 0,-1 0 0 0 0,1 0 0 0 0,-1 1 0 0 0,1-1 0 0 0,-1 0 0 0 0,1 0 0 0 0,-1 1 0 0 0,1-1 0 0 0,-1 1 0 0 0,0-1 0 0 0,1 1 0 0 0,-1 0 0 0 0,0 0 0 0 0,1-1 0 0 0,-1 1 1 0 0,0 0-1 0 0,2 2 0 0 0,2 1-892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3:55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90 7919 0 0,'0'0'363'0'0,"0"0"-352"0"0,0 0 0 0 0,0 0 0 0 0,0 0 1 0 0,0 1-1 0 0,0-1 0 0 0,0 0 0 0 0,-1 0 0 0 0,1 0 0 0 0,0 1 0 0 0,0-1 0 0 0,0 0 1 0 0,0 0-1 0 0,0 0 0 0 0,0 1 0 0 0,0-1 0 0 0,0 0 0 0 0,0 0 0 0 0,-1 0 1 0 0,1 0-1 0 0,0 0 0 0 0,0 1 0 0 0,0-1 0 0 0,0 0 0 0 0,0 0 0 0 0,-1 0 0 0 0,1 0 1 0 0,0 0-1 0 0,0 0 0 0 0,0 0 0 0 0,-1 1 0 0 0,1-1 0 0 0,0 0 0 0 0,0 0 1 0 0,0 0-1 0 0,-1 0 0 0 0,1 0 0 0 0,0 0 0 0 0,0 0 0 0 0,0 0 0 0 0,-1 0 0 0 0,1 0 1 0 0,0 0-1 0 0,-6-4 54 0 0,0 0 0 0 0,1 0 0 0 0,0-1 0 0 0,-1 1 1 0 0,-7-11-1 0 0,3 5 977 0 0,-15-17 3051 0 0,18 16-3302 0 0,4 6-726 0 0,3 4 159 0 0,-1-4 410 0 0,6 13-548 0 0,11 9-78 0 0,2 0 0 0 0,0 0 0 0 0,1-2 0 0 0,0 0 0 0 0,36 20 0 0 0,-26-21 12 0 0,1-1 1 0 0,-1-2-1 0 0,2-1 0 0 0,0-1 0 0 0,0-2 0 0 0,0 0 0 0 0,1-3 0 0 0,49 2 1 0 0,-60-7 203 0 0,-1 0 1 0 0,0-2 0 0 0,1 0 0 0 0,-1-1 0 0 0,23-9 0 0 0,8 0 828 0 0,-20 4-509 0 0,-20 6-427 0 0,0 0 0 0 0,1 0 0 0 0,-1 1-1 0 0,21-1 1 0 0,-13 4-97 0 0,0 1 1 0 0,24 5-1 0 0,12 2-1 0 0,164 19-19 0 0,-24-9 86 0 0,-148-16 414 0 0,55-3 0 0 0,-38-1-202 0 0,404-15 244 0 0,-283 20-479 0 0,-109 1-52 0 0,68 3 108 0 0,56 1 114 0 0,-18 3 116 0 0,-46-2-146 0 0,167 1-167 0 0,-68-4 3 0 0,418 13 369 0 0,-353-18-250 0 0,14 1 198 0 0,-243 1-265 0 0,114 0 138 0 0,-13-7-58 0 0,-58 2-70 0 0,10 2 51 0 0,175-19 267 0 0,-1-18-123 0 0,64-14-72 0 0,-216 42-160 0 0,122 11-51 0 0,-93 1 315 0 0,-140-3-325 0 0,-8 0 16 0 0,1-2 0 0 0,35-5 0 0 0,-61 6-101 0 0,-5 0-2104 0 0,-11 3 253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4:00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1053 6911 0 0,'-18'-5'1102'0'0,"0"0"1"0"0,1-1-1 0 0,-18-10 0 0 0,13 7 1801 0 0,-2-7-1650 0 0,9 6-458 0 0,10 6-559 0 0,0 0-1 0 0,0-1 0 0 0,1 1 1 0 0,-1-1-1 0 0,1 0 0 0 0,0 0 1 0 0,1 0-1 0 0,-1-1 0 0 0,1 1 1 0 0,0-1-1 0 0,-2-6 0 0 0,0-6-127 0 0,1 1-1 0 0,0 0 1 0 0,1-1-1 0 0,0-22 1 0 0,4-71-97 0 0,-1 104 0 0 0,1-7 108 0 0,0 0 0 0 0,1 0 0 0 0,1 1 0 0 0,0-1 0 0 0,7-19 0 0 0,-4 22-26 0 0,0-1 0 0 0,2 1 1 0 0,-1 0-1 0 0,13-14 0 0 0,-2 3-81 0 0,9-9-28 0 0,1 1-1 0 0,37-31 1 0 0,-13 12 1 0 0,-29 29 0 0 0,1 1 0 0 0,1 1 0 0 0,0 1-1 0 0,1 1 1 0 0,1 1 0 0 0,0 1 0 0 0,30-9 0 0 0,207-57-132 0 0,-224 69 143 0 0,50-14 4 0 0,-21 5 0 0 0,78-11 0 0 0,74 13 0 0 0,90 27 0 0 0,-136 6 0 0 0,93 10 0 0 0,-32-4 0 0 0,-130-13 0 0 0,263 12 201 0 0,-110-8-82 0 0,-75-8-48 0 0,-81-3 48 0 0,38 2 175 0 0,268 11 410 0 0,-352-11-649 0 0,220 8 291 0 0,-149-10-241 0 0,-59 0 378 0 0,135-14 0 0 0,-81 0-284 0 0,125 2 0 0 0,-160 9-161 0 0,-32 0-27 0 0,134-8 58 0 0,-96 4-109 0 0,12-1-8 0 0,-35-1 64 0 0,1 3 0 0 0,0 4 0 0 0,120 12 0 0 0,-148-6-16 0 0,218 30 0 0 0,-139-16 0 0 0,81 2 121 0 0,-10-2-10 0 0,-129-10-113 0 0,-22-3 8 0 0,43 10 1 0 0,-62-8 46 0 0,1 2 11 0 0,99 49 80 0 0,-74-28-144 0 0,74 60 0 0 0,-104-75 0 0 0,-10-10 0 0 0,-1 1 0 0 0,0 1 0 0 0,16 17 0 0 0,-19-19 0 0 0,2 0 0 0 0,-1 0 0 0 0,0 0 11 0 0,0 1 31 0 0,4 1-30 0 0,-8-5-11 0 0,3 9-3 0 0,14 22 2 0 0,-16-28 0 0 0,6 18 0 0 0,3 11 0 0 0,-8-24 19 0 0,-2 1-1 0 0,1-1 1 0 0,2 20 0 0 0,-5-20 23 0 0,-1 3-31 0 0,0-3 13 0 0,-1 1 0 0 0,-2 14 0 0 0,3-23-21 0 0,-1 3 25 0 0,0 1-1 0 0,-1 0 1 0 0,1-1 0 0 0,-1 1-1 0 0,-4 7 1 0 0,6-12-24 0 0,-15 32 60 0 0,1 4-39 0 0,1 0 0 0 0,-9 50 0 0 0,18-64-25 0 0,5-20 16 0 0,-7 26 43 0 0,5-27-17 0 0,-1 4-20 0 0,1-6 1279 0 0,1 1-1221 0 0,-4 6-64 0 0,-1 1-16 0 0,2 0 11 0 0,1-6 31 0 0,-2 2-19 0 0,2-3 416 0 0,1-1-375 0 0,-10 14 1082 0 0,10-14-1199 0 0,1 1 0 0 0,-1 5 53 0 0,1-6 114 0 0,0 1-256 0 0,1 5 70 0 0,-1-6 2 0 0,1 1-112 0 0,0 5 160 0 0,-1-6-32 0 0,0 1-154 0 0,2 5 137 0 0,-1-6-2 0 0,1 3-2358 0 0,8 15-8350 0 0,-6-11 10776 0 0,1 2-1329 0 0,0 0-2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0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1268 307 6911 0 0,'0'0'528'0'0,"-1"-1"-74"0"0,-29-18 6076 0 0,0 2-3467 0 0,16 9-2701 0 0,-1 1 1 0 0,0 1-1 0 0,-1 0 0 0 0,-23-5 1 0 0,-35-7-123 0 0,23 6-134 0 0,-86-11 0 0 0,103 21-48 0 0,-1 2 0 0 0,1 1-1 0 0,0 2 1 0 0,-63 13 0 0 0,36-3-72 0 0,-109 20-70 0 0,129-27 270 0 0,-40 11 1 0 0,62-11-109 0 0,1 0 0 0 0,0 1-1 0 0,0 1 1 0 0,-23 13 0 0 0,31-14-101 0 0,0-1-1 0 0,1 1 1 0 0,0 1 0 0 0,0 0-1 0 0,0 0 1 0 0,1 0-1 0 0,0 1 1 0 0,1 1 0 0 0,0-1-1 0 0,1 1 1 0 0,0 0 0 0 0,-7 15-1 0 0,6-6-91 0 0,1 0-1 0 0,0 0 1 0 0,2 0-1 0 0,0 1 0 0 0,1-1 1 0 0,1 1-1 0 0,1 0 1 0 0,1 24-1 0 0,12 92-138 0 0,-2-49 236 0 0,-6-50-3 0 0,3 0 0 0 0,18 62-1 0 0,-24-95 17 0 0,0 1 0 0 0,1-1 0 0 0,0 1 0 0 0,0-1 0 0 0,0 1 0 0 0,0-1 0 0 0,1 0 0 0 0,-1 0 0 0 0,1 0 0 0 0,5 5 0 0 0,2 3-20 0 0,-1-2 25 0 0,0-1 0 0 0,0 0 0 0 0,0 0 0 0 0,1-1 0 0 0,1 0 0 0 0,-1 0 0 0 0,1-2 0 0 0,1 1-1 0 0,-1-1 1 0 0,13 4 0 0 0,9 2 4 0 0,0-1 0 0 0,51 10 0 0 0,213 19 241 0 0,-227-33-221 0 0,93 8-1 0 0,55 7 29 0 0,-87-11 63 0 0,2-6 1 0 0,167-14 0 0 0,-221 0-23 0 0,121-31 0 0 0,-162 32-39 0 0,60-16 108 0 0,0-4 1 0 0,141-60 0 0 0,50-22 75 0 0,-197 77-202 0 0,20-13 10 0 0,-36 14-20 0 0,-15 7 8 0 0,93-51 0 0 0,-154 76 20 0 0,1-1 1 0 0,0 1-1 0 0,-1-1 0 0 0,1 1 0 0 0,-1-1 0 0 0,1 1 0 0 0,-1-1 1 0 0,1 0-1 0 0,-1 1 0 0 0,1-1 0 0 0,-1 0 0 0 0,0 0 1 0 0,1 1-1 0 0,-1-1 0 0 0,0 0 0 0 0,1 1 0 0 0,-1-1 0 0 0,0 0 1 0 0,0 0-1 0 0,0 0 0 0 0,0 1 0 0 0,0-1 0 0 0,0 0 1 0 0,0 0-1 0 0,0 0 0 0 0,0 1 0 0 0,0-1 0 0 0,0 0 0 0 0,0 0 1 0 0,-1 0-1 0 0,1 1 0 0 0,0-1 0 0 0,-1 0 0 0 0,1 1 1 0 0,0-1-1 0 0,-1 0 0 0 0,1 1 0 0 0,-2-2 0 0 0,-2-4 253 0 0,0 1 0 0 0,0-1 0 0 0,-8-6-1 0 0,9 9-131 0 0,-132-117 1784 0 0,76 72-1921 0 0,5 7-79 0 0,-86-51 1 0 0,27 20-131 0 0,34 20 44 0 0,-93-46 0 0 0,116 71 174 0 0,-2 2-1 0 0,-99-28 0 0 0,129 45-40 0 0,-248-61 204 0 0,205 55-125 0 0,-139-9 1 0 0,143 21-145 0 0,0 3 0 0 0,1 3 0 0 0,0 3 1 0 0,0 3-1 0 0,-67 18 0 0 0,86-15-349 0 0,-77 33 1 0 0,104-36-178 0 0,0 0 0 0 0,1 1 0 0 0,0 1 0 0 0,1 1 0 0 0,1 0 0 0 0,-19 19 1 0 0,5 0-4727 0 0,4 1-1492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16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5063 0 0,'0'0'5988'0'0,"0"2"-6134"0"0,2 7 50 0 0,0 2-2 0 0,-2-1 18 0 0,0 4 65 0 0,0-11 13 0 0,-3 15 3 0 0,-24 170 887 0 0,20-99-437 0 0,7-87-398 0 0,0-1 11 0 0,1 7 6 0 0,-1-6 180 0 0,6 17 676 0 0,-1-4-5226 0 0,-3-6 418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1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1375 0 0,'0'0'11175'0'0,"1"2"-11143"0"0,24 48-518 0 0,-14-27 395 0 0,1 0 0 0 0,24 33 0 0 0,-27-45 73 0 0,0 0-1 0 0,2 0 0 0 0,12 10 1 0 0,-3-3 28 0 0,-12-11 1 0 0,-3 1 44 0 0,-4-5-4 0 0,0-1 1 0 0,0 0-1 0 0,-1 0 1 0 0,1 1-1 0 0,0-1 0 0 0,-1 0 1 0 0,0 1-1 0 0,1-1 1 0 0,-1 1-1 0 0,0-1 1 0 0,0 0-1 0 0,-1 1 1 0 0,1-1-1 0 0,0 1 1 0 0,-1-1-1 0 0,1 0 1 0 0,-1 1-1 0 0,0-1 1 0 0,0 0-1 0 0,0 0 0 0 0,0 0 1 0 0,0 0-1 0 0,0 0 1 0 0,-3 3-1 0 0,1 0 20 0 0,-1-1 1 0 0,0 1-1 0 0,0-1 0 0 0,0 0 0 0 0,0 0 0 0 0,-1 0 0 0 0,1-1 0 0 0,-9 5 0 0 0,10-5-44 0 0,-15 5 26 0 0,16-7-78 0 0,0 0 0 0 0,-1 0 0 0 0,1-1 0 0 0,-1 1 0 0 0,1-1-1 0 0,0 1 1 0 0,-1-1 0 0 0,1 0 0 0 0,-1 0 0 0 0,1 0 0 0 0,-1-1-1 0 0,-2 0 1 0 0,2 0-543 0 0,0 1 0 0 0,0-1 0 0 0,0-1 1 0 0,0 1-1 0 0,1 0 0 0 0,-4-3 0 0 0,-7-5-3538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1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5983 0 0,'0'0'8110'0'0,"2"0"-8460"0"0,9 2 303 0 0,0 0 0 0 0,0-2 0 0 0,0 1 0 0 0,1-1 0 0 0,-1-1 0 0 0,0 0 0 0 0,0-1 0 0 0,0 0 0 0 0,0 0 0 0 0,0-1 0 0 0,0-1 0 0 0,-1 0 0 0 0,20-10 0 0 0,-25 10 112 0 0,-5 4-62 0 0,1 0-1 0 0,0-1 1 0 0,-1 1 0 0 0,1 0-1 0 0,0 0 1 0 0,0-1 0 0 0,-1 1 0 0 0,1 0-1 0 0,0 0 1 0 0,0 0 0 0 0,-1 0-1 0 0,1 0 1 0 0,0 0 0 0 0,0 0 0 0 0,0 0-1 0 0,-1 0 1 0 0,2 1 0 0 0,3-1 24 0 0,-3 0 26 0 0,-1 2-309 0 0,3 12-65 0 0,-2 3-6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0,'0'0'17272'0'0,"1"3"-18316"0"0,6 33-321 0 0,-6-24 1135 0 0,1 0 0 0 0,1 0 0 0 0,0-1 0 0 0,0 1 0 0 0,6 10 0 0 0,-6-14 209 0 0,-2-6 126 0 0,3 1 95 0 0,-4-2-148 0 0,0-1 0 0 0,0 0 1 0 0,0 0-1 0 0,0 0 0 0 0,0 1 1 0 0,0-1-1 0 0,0 0 0 0 0,0 0 1 0 0,0 0-1 0 0,0 1 0 0 0,0-1 1 0 0,0 0-1 0 0,1 0 0 0 0,-1 0 1 0 0,0 0-1 0 0,0 1 0 0 0,0-1 1 0 0,0 0-1 0 0,1 0 0 0 0,-1 0 0 0 0,0 0 1 0 0,0 0-1 0 0,0 0 0 0 0,0 1 1 0 0,1-1-1 0 0,-1 0 0 0 0,0 0 1 0 0,0 0-1 0 0,0 0 0 0 0,1 0 1 0 0,-1 0-1 0 0,0 0 0 0 0,0 0 1 0 0,1 0-1 0 0,-1 0 0 0 0,0 0 1 0 0,0 0-1 0 0,3-1-55 0 0,-1 0 1 0 0,1 0 0 0 0,-1-1-1 0 0,0 1 1 0 0,1-1-1 0 0,-1 1 1 0 0,0-1 0 0 0,0 0-1 0 0,0 1 1 0 0,0-1-1 0 0,-1 0 1 0 0,1 0 0 0 0,0-1-1 0 0,-1 1 1 0 0,0 0-1 0 0,1 0 1 0 0,-1-1-1 0 0,0 1 1 0 0,1-4 0 0 0,3-8-880 0 0,-1 1 1 0 0,3-20-1 0 0,-4 19-180 0 0,2-5-282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1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8319 0 0,'0'0'5100'0'0,"1"2"-5786"0"0,1 0 680 0 0,13 16-217 0 0,-1-4 142 0 0,-4-6 81 0 0,0-4 0 0 0,6-1 13 0 0,-11-4 16 0 0,-2 0-4 0 0,1 0-4 0 0,0 0-1 0 0,0 1 1 0 0,0-2-1 0 0,0 1 1 0 0,0 0 0 0 0,0-1-1 0 0,5-2 1 0 0,0-1 12 0 0,0 1 0 0 0,12-4 0 0 0,-10 6 10 0 0,0 1-47 0 0,4 0-70 0 0,-10 2 72 0 0,8 4-56 0 0,-8-3 51 0 0,-3-2 6 0 0,-1 1 1 0 0,0-1-1 0 0,0 1 0 0 0,0-1 1 0 0,0 1-1 0 0,0-1 1 0 0,0 1-1 0 0,1 0 0 0 0,-1 0 1 0 0,1 1-1 0 0,24 18 3 0 0,-23-19 34 0 0,17 19 56 0 0,-14-14-81 0 0,-5-5 16 0 0,7 8-890 0 0,-3-4-2058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20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1375 0 0,'0'0'11331'0'0,"3"0"-11440"0"0,5 4-12 0 0,0 0 1 0 0,13 8-1 0 0,-18-10 112 0 0,0 0-1 0 0,0 0 1 0 0,0 1-1 0 0,0-1 0 0 0,0 1 1 0 0,-1 0-1 0 0,1-1 1 0 0,-1 1-1 0 0,0 0 1 0 0,2 5-1 0 0,3 2-9 0 0,-5-7-32 0 0,0 0-1 0 0,-1 1 1 0 0,1-1 0 0 0,0 1-1 0 0,-1 0 1 0 0,0 0-1 0 0,0 0 1 0 0,0-1-1 0 0,-1 1 1 0 0,1 0-1 0 0,-1 0 1 0 0,0 0 0 0 0,0 0-1 0 0,0 0 1 0 0,0 0-1 0 0,-1 0 1 0 0,0 0-1 0 0,1 0 1 0 0,-1-1-1 0 0,-2 5 1 0 0,1-3-37 0 0,0 1 0 0 0,-1-1 0 0 0,1 0 1 0 0,-1 0-1 0 0,0 0 0 0 0,0 0 0 0 0,-1 0 0 0 0,0-1 0 0 0,1 1 0 0 0,-2-1 0 0 0,1 0 1 0 0,-9 7-1 0 0,11-10 242 0 0,-1 0 1 0 0,1 0 0 0 0,0 0-1 0 0,-1 0 1 0 0,1 0 0 0 0,-1 0-1 0 0,1 0 1 0 0,-1-1 0 0 0,0 0-1 0 0,1 1 1 0 0,-1-1 0 0 0,1 0-1 0 0,-1 0 1 0 0,0 0 0 0 0,1-1-1 0 0,-1 1 1 0 0,1 0 0 0 0,-1-1-1 0 0,0 0 1 0 0,1 0 0 0 0,0 0-1 0 0,-1 0 1 0 0,-2-2 0 0 0,3 3 35 0 0,-4-3 47 0 0,5 3-70 0 0,0 0 1 0 0,0-1 0 0 0,0 1-1 0 0,0-1 1 0 0,0 1-1 0 0,-1-1 1 0 0,1 0-1 0 0,0 1 1 0 0,0-1-1 0 0,-1-2 1 0 0,2 3-160 0 0,0-1-1 0 0,0 1 1 0 0,0-1 0 0 0,0 1 0 0 0,0-1-1 0 0,0 0 1 0 0,0 1 0 0 0,0-1-1 0 0,0 1 1 0 0,0-1 0 0 0,0 1 0 0 0,1-1-1 0 0,-1 1 1 0 0,0-1 0 0 0,0 1-1 0 0,1-1 1 0 0,-1 1 0 0 0,0-1 0 0 0,1 1-1 0 0,-1-1 1 0 0,0 1 0 0 0,1-1-1 0 0,-1 1 1 0 0,1 0 0 0 0,-1-1 0 0 0,1 1-1 0 0,-1 0 1 0 0,1-1 0 0 0,-1 1-1 0 0,1 0 1 0 0,0 0 0 0 0,2-2-41 0 0,-1 0 0 0 0,1 1-1 0 0,0 0 1 0 0,0-1 0 0 0,0 1 0 0 0,0 0 0 0 0,0 1 0 0 0,1-1-1 0 0,-1 0 1 0 0,0 1 0 0 0,0 0 0 0 0,0 0 0 0 0,0 0-1 0 0,1 0 1 0 0,-1 0 0 0 0,0 1 0 0 0,0-1 0 0 0,0 1 0 0 0,0 0-1 0 0,0 0 1 0 0,0 0 0 0 0,0 0 0 0 0,4 3 0 0 0,2 1-33 0 0,0 0 0 0 0,0 0 0 0 0,0 1 1 0 0,-1 1-1 0 0,14 13 0 0 0,-16-14 13 0 0,0 0-1 0 0,0 1 0 0 0,-1 0 1 0 0,-1 0-1 0 0,1 0 0 0 0,-1 1 0 0 0,0-1 1 0 0,-1 1-1 0 0,0 0 0 0 0,0 0 1 0 0,2 12-1 0 0,-4-15 23 0 0,0 0-1 0 0,0 0 1 0 0,-1 1 0 0 0,0-1-1 0 0,0 0 1 0 0,0 0-1 0 0,-1 0 1 0 0,1 0 0 0 0,-1 1-1 0 0,-1-1 1 0 0,1 0-1 0 0,-1 0 1 0 0,0-1 0 0 0,0 1-1 0 0,0 0 1 0 0,-1-1-1 0 0,1 1 1 0 0,-1-1 0 0 0,-7 8-1 0 0,-13 9 191 0 0,22-20-100 0 0,-1 0 1 0 0,0 0 0 0 0,1 0 0 0 0,-1-1-1 0 0,0 1 1 0 0,1-1 0 0 0,-1 1 0 0 0,-4 0-1 0 0,5-1-65 0 0,-1 0 0 0 0,0 0-1 0 0,0 0 1 0 0,0 0 0 0 0,0-1-1 0 0,0 1 1 0 0,1 0 0 0 0,-1-1-1 0 0,0 1 1 0 0,0-1 0 0 0,1 0-1 0 0,-1 1 1 0 0,0-1 0 0 0,1 0-1 0 0,-3-2 1 0 0,-2-6-909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2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19 11951 0 0,'0'0'1532'0'0,"-1"2"-1278"0"0,-4 9-142 0 0,1 0 1 0 0,0 1 0 0 0,1 0 0 0 0,-4 21 0 0 0,6-25-132 0 0,0 0 0 0 0,1-1 0 0 0,0 1 0 0 0,1-1-1 0 0,0 1 1 0 0,0 0 0 0 0,0-1 0 0 0,1 0 0 0 0,4 11 0 0 0,-2-10-73 0 0,1 1 1 0 0,0-1-1 0 0,8 11 0 0 0,-11-18 73 0 0,-1 1-1 0 0,1-1 0 0 0,-1 0 0 0 0,1 0 1 0 0,0 0-1 0 0,0 0 0 0 0,-1 0 0 0 0,1 0 1 0 0,0-1-1 0 0,0 1 0 0 0,0 0 0 0 0,0-1 1 0 0,0 0-1 0 0,0 1 0 0 0,0-1 1 0 0,0 0-1 0 0,0 0 0 0 0,0 0 0 0 0,0 0 1 0 0,0-1-1 0 0,0 1 0 0 0,0 0 0 0 0,2-2 1 0 0,1 1 17 0 0,0 0 0 0 0,0-1 1 0 0,-1 0-1 0 0,1 0 0 0 0,0 0 1 0 0,-1-1-1 0 0,7-4 1 0 0,-5 2 104 0 0,-1 0 1 0 0,0-1 0 0 0,0 0 0 0 0,0 1 0 0 0,-1-2-1 0 0,0 1 1 0 0,0 0 0 0 0,-1-1 0 0 0,0 0 0 0 0,0 1-1 0 0,0-1 1 0 0,2-10 0 0 0,-4 13 16 0 0,0 0 0 0 0,0-1 0 0 0,-1 1 0 0 0,1 0 0 0 0,-1 0 0 0 0,0-1 0 0 0,0 1 0 0 0,0 0 0 0 0,-1 0 0 0 0,1-1 0 0 0,-1 1 0 0 0,0 0 0 0 0,-1 0 0 0 0,1 0 0 0 0,0 0 0 0 0,-1 0 0 0 0,0 0 0 0 0,0 1 0 0 0,0-1 0 0 0,-1 0 0 0 0,1 1 0 0 0,-6-6 0 0 0,2 5-40 0 0,1 0 0 0 0,0 1 0 0 0,-1 0 0 0 0,0 0 0 0 0,0 0 0 0 0,0 1 0 0 0,0 0 0 0 0,0 0 0 0 0,-10-1 0 0 0,7 0-168 0 0,6 3-1 0 0,1 0 1 0 0,-1 0-1 0 0,1 1 1 0 0,-1-1-1 0 0,1 0 0 0 0,0 1 1 0 0,-1 0-1 0 0,1-1 1 0 0,-1 1-1 0 0,-1 1 0 0 0,-2 0-247 0 0,6-2 252 0 0,-1 1 1 0 0,1-1-1 0 0,-1 0 0 0 0,1 1 0 0 0,-1-1 1 0 0,1 1-1 0 0,-1-1 0 0 0,1 1 0 0 0,-1-1 1 0 0,1 1-1 0 0,0-1 0 0 0,-1 1 0 0 0,1-1 1 0 0,0 1-1 0 0,-1-1 0 0 0,1 1 0 0 0,0-1 0 0 0,-1 2 1 0 0,1 0-296 0 0,-6 10-1291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21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90 7367 0 0,'0'0'667'0'0,"-2"1"-547"0"0,-20 15 4012 0 0,15-12-2470 0 0,1 0-1 0 0,0 1 1 0 0,-9 8 0 0 0,12-11-1721 0 0,1 1 1 0 0,0 0-1 0 0,0-1 0 0 0,1 1 0 0 0,-1 0 1 0 0,0 0-1 0 0,0 4 0 0 0,-1 2-351 0 0,0 1 1 0 0,1 0-1 0 0,1 0 0 0 0,0 0 0 0 0,0 15 1 0 0,1-24 302 0 0,0 1 1 0 0,1 0 0 0 0,-1-1 0 0 0,0 1 0 0 0,1 0 0 0 0,-1-1 0 0 0,1 1 0 0 0,0-1-1 0 0,-1 1 1 0 0,1-1 0 0 0,0 1 0 0 0,0-1 0 0 0,0 1 0 0 0,0-1 0 0 0,0 0 0 0 0,0 1-1 0 0,1-1 1 0 0,-1 0 0 0 0,0 0 0 0 0,1 0 0 0 0,-1 0 0 0 0,1 0 0 0 0,-1 0 0 0 0,1-1-1 0 0,-1 1 1 0 0,1 0 0 0 0,-1-1 0 0 0,3 1 0 0 0,1 1 58 0 0,0-1 0 0 0,0 0 0 0 0,0 0 0 0 0,1-1 0 0 0,-1 0 0 0 0,0 0 0 0 0,10-1 0 0 0,-5-1 124 0 0,0 0 1 0 0,0-1-1 0 0,-1 0 0 0 0,1 0 0 0 0,11-7 0 0 0,43-28 750 0 0,-17 9-510 0 0,-27 16-155 0 0,32-25 0 0 0,-26 17-130 0 0,-2 1 7 0 0,28-31-1 0 0,-32 31 16 0 0,-6 8-53 0 0,-11 10 0 0 0,5-3 0 0 0,0 4-17 0 0,-6 1-64 0 0,-1 2-282 0 0,0 1 363 0 0,1-1-1 0 0,-1 1 1 0 0,0 0-1 0 0,0-1 1 0 0,-1 1 0 0 0,1 0-1 0 0,0 0 1 0 0,-1 0 0 0 0,0 0-1 0 0,1 0 1 0 0,-1 0 0 0 0,-1 0-1 0 0,1-1 1 0 0,0 1 0 0 0,-1 0-1 0 0,1 0 1 0 0,-1 0-1 0 0,0 0 1 0 0,0-1 0 0 0,0 1-1 0 0,0 0 1 0 0,-2 3 0 0 0,-3 8 8 0 0,3-4 24 0 0,-1-1 1 0 0,-1 0-1 0 0,1 0 0 0 0,-2 0 1 0 0,1 0-1 0 0,-9 9 1 0 0,-44 45 73 0 0,36-39-90 0 0,-66 64 55 0 0,-54 62-335 0 0,109-108-823 0 0,-55 90-1 0 0,87-130 263 0 0</inkml:trace>
  <inkml:trace contextRef="#ctx0" brushRef="#br0" timeOffset="1">449 354 3679 0 0,'0'0'284'0'0,"0"3"16"0"0,9 53 4675 0 0,1 32-2408 0 0,0-1-1975 0 0,-10-82-584 0 0,0-3-2 0 0,0 0-1 0 0,0 0 0 0 0,0-1 0 0 0,1 1 0 0 0,-1 0 0 0 0,1 0 1 0 0,-1-1-1 0 0,1 1 0 0 0,0-1 0 0 0,0 1 0 0 0,1 1 0 0 0,-2-2-30 0 0,0-1 0 0 0,0 1 0 0 0,0 0 0 0 0,1-1 0 0 0,-1 1-1 0 0,0-1 1 0 0,0 0 0 0 0,1 1 0 0 0,-1-1 0 0 0,0 1 0 0 0,1-1-1 0 0,-1 1 1 0 0,1-1 0 0 0,-1 0 0 0 0,0 1 0 0 0,1-1 0 0 0,-1 0 0 0 0,1 1-1 0 0,-1-1 1 0 0,1 0 0 0 0,-1 0 0 0 0,1 1 0 0 0,-1-1 0 0 0,1 0-1 0 0,-1 0 1 0 0,2 0 0 0 0,-1 0 36 0 0,-1 0 1 0 0,1 0-1 0 0,0-1 1 0 0,0 1-1 0 0,0 0 0 0 0,-1-1 1 0 0,1 1-1 0 0,0 0 1 0 0,0-1-1 0 0,-1 1 0 0 0,1-1 1 0 0,0 1-1 0 0,-1-1 0 0 0,1 0 1 0 0,0 0-1 0 0,1-2 166 0 0,1 0 0 0 0,-1 1-1 0 0,0-1 1 0 0,-1 0-1 0 0,1 0 1 0 0,0-1 0 0 0,1-4-1 0 0,-2 2 140 0 0,0 1 0 0 0,0 0 0 0 0,0-1 0 0 0,-1 1 0 0 0,0 0 0 0 0,0-1 0 0 0,-1 1 0 0 0,1 0 0 0 0,-1-1 0 0 0,0 1 0 0 0,0 0 0 0 0,-1 0 0 0 0,0 0 0 0 0,0 0 0 0 0,0 0 0 0 0,0 0 0 0 0,-1 0 0 0 0,0 1 0 0 0,0-1-1 0 0,0 1 1 0 0,0 0 0 0 0,-6-5 0 0 0,6 6-529 0 0,-1-1-1 0 0,0 1 0 0 0,-1 0 0 0 0,1 1 0 0 0,0-1 0 0 0,-1 1 0 0 0,1 0 0 0 0,-1 0 1 0 0,0 0-1 0 0,0 1 0 0 0,1 0 0 0 0,-1 0 0 0 0,0 0 0 0 0,0 0 0 0 0,-8 1 1 0 0,-4 0-6121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5:22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13935 0 0,'0'0'2419'0'0,"2"1"-2475"0"0,9 9-70 0 0,-1-1-89 0 0,1 0 0 0 0,12 8 0 0 0,27 11-50 0 0,-18-10 234 0 0,33 24-1 0 0,-63-41-77 0 0,1 1 1 0 0,-1 1-1 0 0,0-1 0 0 0,1 0 0 0 0,-1 0 0 0 0,0 1 1 0 0,0 0-1 0 0,-1-1 0 0 0,3 4 0 0 0,0 6-4947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6:13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55 3679 0 0,'0'0'284'0'0,"-11"-10"7851"0"0,11 9-8088 0 0,0 0-34 0 0,-1 0 0 0 0,1 0 0 0 0,0 0-1 0 0,0-1 1 0 0,0 1 0 0 0,0 0 0 0 0,1 0 0 0 0,-1 0 0 0 0,0 0 0 0 0,0 0 0 0 0,1-1 0 0 0,-1 1 0 0 0,1 0 0 0 0,-1 0 0 0 0,1 0 0 0 0,0-2 0 0 0,2 1-13 0 0,1-1 1 0 0,-1 1 0 0 0,1 0 0 0 0,-1 0 0 0 0,1 0 0 0 0,0 0-1 0 0,-1 0 1 0 0,1 1 0 0 0,0 0 0 0 0,0 0 0 0 0,0 0 0 0 0,0 0 0 0 0,5 0-1 0 0,-1 1 0 0 0,1 0 0 0 0,-1 1-1 0 0,1 0 1 0 0,10 3-1 0 0,-4-1 2 0 0,7 3-13 0 0,-1 1 0 0 0,1 1 0 0 0,-2 1-1 0 0,1 0 1 0 0,18 14 0 0 0,-1-3 13 0 0,8 3-32 0 0,77 27 0 0 0,-99-43 30 0 0,0 0 1 0 0,1-1 0 0 0,0-2 0 0 0,0 0 0 0 0,33-1-1 0 0,-38-4-9 0 0,1-2 0 0 0,-1-1-1 0 0,0 0 1 0 0,-1-1 0 0 0,22-9-1 0 0,-26 9 9 0 0,35-14 24 0 0,-33 12-9 0 0,-1 1-1 0 0,2 0 1 0 0,19-3-1 0 0,-26 7-8 0 0,8-1 57 0 0,1 0 0 0 0,0 1 0 0 0,33 1 0 0 0,-29 2 48 0 0,78 9 472 0 0,-63-7-341 0 0,-25-3-97 0 0,23 5-1 0 0,21 4 104 0 0,95 3 0 0 0,-103-12-192 0 0,-1-1-1 0 0,1-2 1 0 0,-1-3-1 0 0,0-2 1 0 0,78-23-1 0 0,-112 27 142 0 0,-1 0-1 0 0,1 1 1 0 0,1 1-1 0 0,-1 0 0 0 0,0 1 1 0 0,0 0-1 0 0,1 1 1 0 0,-1 1-1 0 0,0 1 0 0 0,21 4 1 0 0,56 14 117 0 0,1-5 0 0 0,1-3 1 0 0,0-4-1 0 0,138-7 0 0 0,-33-5-322 0 0,-171 5-22 0 0,1 1 1 0 0,-1 1 0 0 0,43 12-1 0 0,-49-12 245 0 0,29 2 1 0 0,-20-2-22 0 0,63 5 178 0 0,1-5-1 0 0,109-9 1 0 0,-157 4-370 0 0,52 6 0 0 0,55 12 0 0 0,63-11 1142 0 0,-165-8-957 0 0,-1-1-1 0 0,62-14 1 0 0,-84 12-151 0 0,307-56-454 0 0,-323 60 98 0 0,0 1 1 0 0,0 0 0 0 0,1 2 0 0 0,-1-1 0 0 0,0 1-1 0 0,0 1 1 0 0,0 1 0 0 0,0 0 0 0 0,15 5 0 0 0,-4 3-1065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6T00:16:1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14743 0 0,'0'0'5736'0'0,"3"1"-6945"0"0,6 3 1005 0 0,-2 0-452 0 0,0 0 0 0 0,0 1 1 0 0,0-1-1 0 0,10 10 2283 0 0,-14-13-1094 0 0,-1 1-470 0 0,13 3 894 0 0,8 0-1015 0 0,0 0 0 0 0,0-2 0 0 0,29 0 0 0 0,100 2-160 0 0,-134-4 185 0 0,37-3 1 0 0,-36 0 34 0 0,32 1-1 0 0,202 5 460 0 0,-151-5-350 0 0,128-14 33 0 0,-181 10-96 0 0,435-32 28 0 0,-310 36-76 0 0,8 0 0 0 0,-42-10 376 0 0,210-44-1 0 0,-73 18 178 0 0,-216 33-519 0 0,73 4 0 0 0,60 15-40 0 0,-29-1 8 0 0,172 7 222 0 0,-99-16 634 0 0,-61-3 52 0 0,-152-2-979 0 0,-1 0 0 0 0,42-7 0 0 0,-64 7-745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978 407 9903 0 0,'1'0'32'0'0,"-1"-1"0"0"0,1 0 0 0 0,0 0-1 0 0,-1 0 1 0 0,1 0 0 0 0,-1 0-1 0 0,1 0 1 0 0,-1 0 0 0 0,0 0 0 0 0,1 0-1 0 0,-1 0 1 0 0,0 0 0 0 0,1 0-1 0 0,-1 0 1 0 0,0 0 0 0 0,0 0 0 0 0,0 0-1 0 0,0 0 1 0 0,0 0 0 0 0,0 0-1 0 0,-1 0 1 0 0,1 0 0 0 0,0 0 0 0 0,0 0-1 0 0,-1 0 1 0 0,1 0 0 0 0,0 0-1 0 0,-1 0 1 0 0,1 0 0 0 0,-1 0 0 0 0,0-1-1 0 0,-4-5-12 0 0,0-1 1 0 0,-12-12-1 0 0,7 8 39 0 0,8 9-19 0 0,-78-97 1639 0 0,63 82-1281 0 0,0 1 0 0 0,-1 1 0 0 0,-27-20 0 0 0,15 18-168 0 0,0 0 0 0 0,-1 2 0 0 0,-1 2 0 0 0,-1 0 0 0 0,0 3 0 0 0,0 0 1 0 0,-1 2-1 0 0,-56-7 0 0 0,49 11-4 0 0,-48 0 1 0 0,67 5-144 0 0,0 1 1 0 0,1 1 0 0 0,-43 10 0 0 0,40-6 163 0 0,1 1-1 0 0,0 1 0 0 0,0 1 1 0 0,-35 20-1 0 0,57-28-285 0 0,0-1 0 0 0,1 1 0 0 0,-1-1 0 0 0,1 1 0 0 0,-1-1 0 0 0,1 1 0 0 0,0-1 0 0 0,-1 1 0 0 0,1 0 0 0 0,-1-1 0 0 0,1 1 0 0 0,0 0 0 0 0,0-1 0 0 0,-1 1 0 0 0,1 0 0 0 0,0-1 0 0 0,0 1 0 0 0,0 0 0 0 0,0 0 0 0 0,0-1 0 0 0,0 1 0 0 0,0 0 0 0 0,0 0 0 0 0,0-1 0 0 0,0 1 0 0 0,0 0 0 0 0,0 0 0 0 0,8 19 53 0 0,0-8-47 0 0,-1 0 1 0 0,2-1-1 0 0,-1 0 0 0 0,14 12 0 0 0,45 38 30 0 0,-42-40 1 0 0,70 60-12 0 0,34 30-36 0 0,-99-83 31 0 0,-1 2 1 0 0,28 38-1 0 0,52 91-203 0 0,-85-120 22 0 0,-3 1 0 0 0,21 53-1 0 0,-40-87 163 0 0,1 0-1 0 0,-2 0 0 0 0,1 0 0 0 0,-1 0 1 0 0,0 0-1 0 0,0 0 0 0 0,0 8 0 0 0,-1-11 59 0 0,0-1 0 0 0,-1 1-1 0 0,1-1 1 0 0,-1 1-1 0 0,1-1 1 0 0,-1 0-1 0 0,0 1 1 0 0,0-1 0 0 0,0 0-1 0 0,0 0 1 0 0,-1 1-1 0 0,1-1 1 0 0,0 0-1 0 0,-1 0 1 0 0,0 0-1 0 0,1-1 1 0 0,-1 1 0 0 0,0 0-1 0 0,0-1 1 0 0,-4 3-1 0 0,-4 3 419 0 0,-1-1-1 0 0,-1 0 1 0 0,1-1-1 0 0,-1-1 1 0 0,0 0-1 0 0,0 0 1 0 0,-1-1-1 0 0,1 0 1 0 0,-1-1-1 0 0,-21 0 1 0 0,7-2 202 0 0,-1-1 0 0 0,1-2 1 0 0,-51-11-1 0 0,57 10-573 0 0,1-2 1 0 0,0 0 0 0 0,0-1-1 0 0,0-1 1 0 0,1-1 0 0 0,1-1-1 0 0,-1-1 1 0 0,2 0 0 0 0,-1-1-1 0 0,2-1 1 0 0,0-1 0 0 0,-22-23-1 0 0,18 16-2134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25 17767 0 0,'-14'-7'1058'0'0,"10"4"-941"0"0,0 1 0 0 0,1 0 0 0 0,-1 0 0 0 0,-1 1 0 0 0,1-1 0 0 0,0 1 0 0 0,0 0 0 0 0,0 0 0 0 0,-6-1 0 0 0,5 2-40 0 0,0 0 0 0 0,0-1 1 0 0,1 1-1 0 0,-1 1 0 0 0,0-1 0 0 0,1 1 0 0 0,-1 0 0 0 0,1 0 0 0 0,-1 0 1 0 0,1 1-1 0 0,-7 2 0 0 0,4 0-76 0 0,1 0-1 0 0,0 0 1 0 0,-1 0 0 0 0,2 1 0 0 0,-1-1 0 0 0,-8 10 0 0 0,-1 5-124 0 0,1 0 1 0 0,0 1-1 0 0,-15 30 0 0 0,29-50 124 0 0,-21 39-172 0 0,2 1 0 0 0,1 1 0 0 0,-13 48 1 0 0,23-62 124 0 0,2-1 0 0 0,1 1 1 0 0,1 0-1 0 0,2 1 0 0 0,0-1 1 0 0,3 36-1 0 0,2-31 26 0 0,2 1 1 0 0,0-1 0 0 0,11 33-1 0 0,-11-51 27 0 0,0 0 0 0 0,0 0 0 0 0,1 0 1 0 0,1-1-1 0 0,0 0 0 0 0,1 0 0 0 0,1-1 0 0 0,0 0 0 0 0,11 11 0 0 0,-15-18 2 0 0,0 0-1 0 0,1-1 0 0 0,0 1 1 0 0,0-1-1 0 0,0-1 0 0 0,0 1 1 0 0,0-1-1 0 0,1 0 0 0 0,0 0 1 0 0,10 2-1 0 0,-7-3 19 0 0,0 0 0 0 0,1-1-1 0 0,-1 0 1 0 0,1-1 0 0 0,0 0 0 0 0,14-2 0 0 0,1-2 55 0 0,0-2 1 0 0,-1-1 0 0 0,1-1 0 0 0,42-20 0 0 0,-42 16-96 0 0,0-2 0 0 0,39-29 1 0 0,-21 14 62 0 0,-42 28 984 0 0,-1 3-960 0 0,5 9-119 0 0,0 1 1 0 0,0 0 0 0 0,-1 0-1 0 0,-1 1 1 0 0,0 0 0 0 0,3 20 0 0 0,8 23 24 0 0,-6-31 20 0 0,6 10-12 0 0,-6-12-248 0 0,-9-21 110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7831 0 0,'0'0'13743'0'0,"1"-1"-13358"0"0,3-5-324 0 0,0 1 0 0 0,0 0 0 0 0,1 1 1 0 0,0-1-1 0 0,0 1 0 0 0,0 0 0 0 0,12-7 0 0 0,47-21-137 0 0,-31 17 99 0 0,-21 9-166 0 0,91-42 396 0 0,-86 41-774 0 0,0 1 1 0 0,0 1-1 0 0,0 1 0 0 0,25-3 1 0 0,-40 6 195 0 0,1 1 0 0 0,0 0 0 0 0,0 0 0 0 0,0 1 0 0 0,0-1 1 0 0,-1 0-1 0 0,1 1 0 0 0,0 0 0 0 0,0 0 0 0 0,-1 0 0 0 0,4 1 0 0 0,-4-1-1279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10535 0 0,'0'0'1620'0'0,"1"3"-1094"0"0,9 28 349 0 0,8 52 1 0 0,-5-19-309 0 0,-13-60-564 0 0,6 11-22 0 0,-5-14-57 0 0,-1 0 39 0 0,0-1 0 0 0,0 0 0 0 0,-1 0 0 0 0,1 0 0 0 0,0 1 0 0 0,0-1 0 0 0,0 0 0 0 0,0 0 0 0 0,0 0 0 0 0,0 1 0 0 0,0-1 0 0 0,0 0 0 0 0,0 0 1 0 0,0 0-1 0 0,0 1 0 0 0,0-1 0 0 0,0 0 0 0 0,0 0 0 0 0,0 1 0 0 0,1-1 0 0 0,-1 0 0 0 0,0 0 0 0 0,0 0 0 0 0,0 1 0 0 0,0-1 0 0 0,0 0 0 0 0,0 0 0 0 0,0 0 0 0 0,1 0 0 0 0,-1 1 0 0 0,0-1 0 0 0,0 0 0 0 0,0 0 0 0 0,0 0 0 0 0,1 0 0 0 0,3-11-548 0 0,-2-15 369 0 0,0-5 0 0 0</inkml:trace>
  <inkml:trace contextRef="#ctx0" brushRef="#br0" timeOffset="1">67 0 6911 0 0,'0'0'5824'0'0,"7"16"-3984"0"0,1-1-1520 0 0,-1 0-320 0 0,0 3 0 0 0,0 2-3992 0 0,-1 0-776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19751 0 0,'0'0'2292'0'0,"3"3"-2416"0"0,5 5 32 0 0,-1 0-1 0 0,0 1 1 0 0,0 0-1 0 0,0 0 1 0 0,-1 0-1 0 0,-1 1 1 0 0,8 18-1 0 0,24 81-745 0 0,-21-56 526 0 0,3 1 125 0 0,48 100 0 0 0,-26-88 187 0 0,-6-12 0 0 0,-29-45-152 0 0,1 5-3696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0 15663 0 0,'0'0'3178'0'0,"-2"1"-1524"0"0,-53 25 2667 0 0,31-13-4027 0 0,0 0-239 0 0,2 1 0 0 0,0 1 0 0 0,0 1 0 0 0,-22 22 0 0 0,-72 79-449 0 0,80-78-899 0 0,1 1-1 0 0,-46 70 1 0 0,64-85 98 0 0,-2 4-1220 0 0,9-7-2069 0 0,4-2-1158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0,'0'0'8571'0'0,"2"0"-8051"0"0,159 16-1195 0 0,-34-3 607 0 0,154-2 0 0 0,-151-16 307 0 0,-3 0-2952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12439 0 0,'0'0'6150'0'0,"2"1"-5772"0"0,18 6-509 0 0,0-1 0 0 0,0-1 0 0 0,0-1 0 0 0,1-1-1 0 0,0 0 1 0 0,0-2 0 0 0,32-1 0 0 0,127-16 290 0 0,-105 5-5186 0 0,-49 7-568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0,'0'0'9766'0'0,"1"3"-9628"0"0,1 12-144 0 0,2 1 0 0 0,0-1-1 0 0,10 22 1 0 0,3 12-17 0 0,13 74-1234 0 0,15 138 0 0 0,-24-123 265 0 0,-14-105-1208 0 0,-1-13-2420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18887 0 0,'0'0'1712'0'0,"2"-1"-1409"0"0,18-11 69 0 0,89-47 188 0 0,-88 49-637 0 0,1 1 1 0 0,0 1-1 0 0,29-7 0 0 0,-32 10-615 0 0,1 1-1 0 0,-1 1 1 0 0,1 0-1 0 0,0 2 1 0 0,37 1 0 0 0,-55 0 228 0 0</inkml:trace>
  <inkml:trace contextRef="#ctx0" brushRef="#br0" timeOffset="1">51 181 19751 0 0,'0'0'2440'0'0,"1"3"-2380"0"0,17 207-1045 0 0,-8-59-280 0 0,-6-114-280 0 0,19 73 0 0 0,-23-109 1009 0 0,7-11-3864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7831 0 0,'2'0'4748'0'0,"5"2"-3972"0"0,-1-1 0 0 0,0 0-1 0 0,1 0 1 0 0,-1-1-1 0 0,0 0 1 0 0,1 0 0 0 0,-1-1-1 0 0,8 0 1 0 0,55-14-106 0 0,-52 11-11 0 0,-2 0-1090 0 0,32-7 1449 0 0,-16 9-8107 0 0</inkml:trace>
  <inkml:trace contextRef="#ctx0" brushRef="#br0" timeOffset="1">2 403 919 0 0,'0'0'18747'0'0,"2"0"-18056"0"0,169-30 1095 0 0,-159 28-1775 0 0,104-22-3286 0 0,-92 18 1429 0 0,0-2-68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13359 0 0,'0'0'3926'0'0,"2"0"-2556"0"0,11 1-753 0 0,0-1 0 0 0,1-1 1 0 0,20-3-1 0 0,24-1-552 0 0,-12 3-69 0 0,-29 1-389 0 0,-1 0 0 0 0,23 2 0 0 0,-37-1-119 0 0,7 6-3968 0 0,-8-4 3076 0 0,-5 7-1092 0 0,2-7 2052 0 0,-7 10-1043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0,'0'2'4660'0'0,"15"82"40"0"0,0 44-4284 0 0,1 0-389 0 0,-8-76-34 0 0,2 0 0 0 0,26 77 0 0 0,-32-119-164 0 0,0-1 0 0 0,1 1 0 0 0,11 16 0 0 0,-15-24-160 0 0,11-2-4204 0 0</inkml:trace>
  <inkml:trace contextRef="#ctx0" brushRef="#br0" timeOffset="1">2 368 11055 0 0,'0'0'3344'0'0,"11"-2"-12072"0"0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5063 0 0,'0'0'16543'0'0,"2"0"-16402"0"0,11 4-10 0 0,1-2-1 0 0,-1 0 1 0 0,1-1-1 0 0,-1 0 1 0 0,1-1-1 0 0,0 0 1 0 0,13-3-1 0 0,-25 3-134 0 0,-5 12-5386 0 0,-3 2 922 0 0,-1 4-1134 0 0</inkml:trace>
  <inkml:trace contextRef="#ctx0" brushRef="#br0" timeOffset="1">0 395 14743 0 0,'0'0'8797'0'0,"2"0"-8721"0"0,11 5-194 0 0,1-2-1 0 0,0 1 0 0 0,0-2 0 0 0,-1 0 0 0 0,1-1 1 0 0,1 0-1 0 0,16-2 0 0 0,11-2 47 0 0,48-11 0 0 0,-72 9 118 0 0,-16 3-55 0 0,-1 2-68 0 0,1-2-6 0 0,11-11-2459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18023 0 0,'0'0'1720'0'0,"2"18"-7416"0"0,0-2 4440 0 0,-2 19-1 0 0,0-32 968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15895 0 0,'0'0'4352'0'0,"-7"-1"-4333"0"0,-1 4-46 0 0,3 4-66 0 0,1-2-33 0 0,1 0 1 0 0,0 1-1 0 0,0 0 1 0 0,1 0-1 0 0,-1 0 1 0 0,1 0-1 0 0,1 0 0 0 0,-1 0 1 0 0,1 0-1 0 0,0 1 1 0 0,0 11-1 0 0,2-8 60 0 0,-1-8 54 0 0,0 0 1 0 0,0 0-1 0 0,0 0 1 0 0,1 0-1 0 0,-1 1 1 0 0,1-1-1 0 0,0 0 1 0 0,-1 0-1 0 0,1 0 1 0 0,0-1-1 0 0,0 1 1 0 0,0 0 0 0 0,1 0-1 0 0,0 2 1 0 0,6 7-132 0 0,2 5 61 0 0,14 16-1 0 0,-14-18-60 0 0,0 0 0 0 0,9 17-1 0 0,-16-21-108 0 0,-1 7-74 0 0,-2-16 323 0 0,0 0 0 0 0,0 1 0 0 0,0-1 1 0 0,0 0-1 0 0,0 0 0 0 0,-1 1 1 0 0,1-1-1 0 0,0 0 0 0 0,-1 0 1 0 0,1 0-1 0 0,-1 1 0 0 0,1-1 1 0 0,-1 0-1 0 0,1 0 0 0 0,-1 0 0 0 0,0 0 1 0 0,0 0-1 0 0,1 0 0 0 0,-1 0 1 0 0,-1 1-1 0 0,0 0 89 0 0,-1 0 0 0 0,1 0 0 0 0,-1-1-1 0 0,1 1 1 0 0,-6 2 0 0 0,4-2 14 0 0,-4-1-79 0 0,-5-2 32 0 0,8 0-123 0 0,-1 1 0 0 0,1-1 0 0 0,0 0 0 0 0,1-1 0 0 0,-1 1 0 0 0,0-1 0 0 0,0 0 0 0 0,-8-5 0 0 0,-2-3-1763 0 0,-17-14 1 0 0,11 8-1965 0 0,11 8 3235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0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11519 0 0,'0'0'7311'0'0,"-1"-10"-5590"0"0,6 3-1625 0 0,-4 6-87 0 0,-1 0-1 0 0,1 0 0 0 0,-1 0 1 0 0,1 1-1 0 0,-1-1 1 0 0,1 0-1 0 0,0 1 0 0 0,-1-1 1 0 0,1 0-1 0 0,0 1 0 0 0,-1-1 1 0 0,1 1-1 0 0,0-1 1 0 0,0 1-1 0 0,0-1 0 0 0,-1 1 1 0 0,2-1-1 0 0,14-5 33 0 0,3-3 37 0 0,0 1 1 0 0,0 1-1 0 0,39-9 0 0 0,-11 3 73 0 0,5-4-4 0 0,47-12-78 0 0,-64 20-60 0 0,-9 2 20 0 0,1 1-1 0 0,29-2 1 0 0,-55 8-196 0 0,1 0-313 0 0,0 0 1 0 0,0 1-1 0 0,0 0 0 0 0,0-1 0 0 0,0 1 0 0 0,0 0 1 0 0,0 0-1 0 0,2 2 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34 919 0 0,'0'0'15707'0'0,"9"1"-14558"0"0,12-6-35 0 0,-19 5-957 0 0,10-4 372 0 0,26 1 106 0 0,-36 2-579 0 0,0 1 8 0 0,29 0 125 0 0,-20 0-32 0 0,0-1-1 0 0,18-5 1 0 0,20-2 152 0 0,-45 7-266 0 0,2-1-22 0 0,-4 2 728 0 0,3-2-203 0 0,0 1-4522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10159 0 0,'0'0'1360'0'0,"1"2"-1232"0"0,0-2-121 0 0,0 1-1 0 0,-1 0 1 0 0,1 0-1 0 0,0-1 1 0 0,0 1-1 0 0,0-1 1 0 0,-1 1-1 0 0,1-1 1 0 0,0 1-1 0 0,0-1 1 0 0,0 1-1 0 0,2-1 1 0 0,3-1 33 0 0,-5 0-37 0 0,9 0-13 0 0,0 0-1 0 0,-1 0 0 0 0,1 1 1 0 0,0 0-1 0 0,13 2 0 0 0,-23-2 11 0 0,80 3-144 0 0,-58-2 496 0 0,1 0-1 0 0,41-6 0 0 0,-42 3-103 0 0,8-2-13 0 0,14-2 108 0 0,-34 5-267 0 0,16-1 143 0 0,-3 3 238 0 0,-13 1-18 0 0,-10-2-507 0 0,1 1 0 0 0,0-1 0 0 0,0 0 0 0 0,0 0 1 0 0,0 1-1 0 0,0-1 0 0 0,-1 0 0 0 0,1 0 0 0 0,0 0 1 0 0,0 0-1 0 0,0 0 0 0 0,0 0 0 0 0,0 0 0 0 0,0-1 1 0 0,8-1-4819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9671 0 0,'0'0'3943'0'0,"0"2"-2339"0"0,-2 251-384 0 0,-10 2-1386 0 0,-19 3-36 0 0,12-116 163 0 0,18-132 2838 0 0,3-13-2550 0 0,50-77-583 0 0,45-90 0 0 0,-66 112-338 0 0,-24 45 560 0 0,-3 5 25 0 0,-1 2 0 0 0,1-1 0 0 0,1 0 0 0 0,9-11 1303 0 0,-12 21-945 0 0,5 8-243 0 0,0 0 0 0 0,0 0 0 0 0,-1 0-1 0 0,0 1 1 0 0,-1 0 0 0 0,0 1 0 0 0,-1-1 0 0 0,3 16 0 0 0,13 111 249 0 0,-9-49-204 0 0,-8-68-163 0 0,0-1-309 0 0,11 38 0 0 0,-14-58 247 0 0,3-2-1225 0 0,-1 0 1278 0 0,0 0 0 0 0,0 0 0 0 0,0-1 0 0 0,-1 1 0 0 0,1-1 1 0 0,0 0-1 0 0,-1 1 0 0 0,1-1 0 0 0,1-3 0 0 0,0 2-103 0 0,27-36-1592 0 0,-14 13 796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50 12727 0 0,'0'0'6134'0'0,"-2"-1"-5662"0"0,-3-1-219 0 0,-6-3 82 0 0,0 0 1 0 0,-22-4 0 0 0,29 8-368 0 0,0 0 1 0 0,-1 1-1 0 0,1-1 1 0 0,-1 1-1 0 0,1 0 1 0 0,0 1-1 0 0,-1-1 1 0 0,1 1 0 0 0,0 0-1 0 0,0 0 1 0 0,-8 3-1 0 0,3 0-12 0 0,0 1 0 0 0,1 0-1 0 0,-1 1 1 0 0,1 0 0 0 0,1 0 0 0 0,-1 0-1 0 0,1 1 1 0 0,0 1 0 0 0,1-1 0 0 0,-1 1-1 0 0,2 0 1 0 0,-1 0 0 0 0,1 1 0 0 0,0-1-1 0 0,1 1 1 0 0,-4 11 0 0 0,5-13 18 0 0,1 0 0 0 0,1-1-1 0 0,-1 1 1 0 0,1 0 0 0 0,0 1 0 0 0,0-1 0 0 0,1 0-1 0 0,0 0 1 0 0,1 0 0 0 0,1 9 0 0 0,-1-10-8 0 0,0-1 1 0 0,1 0-1 0 0,0 0 0 0 0,0 0 1 0 0,0 0-1 0 0,0-1 1 0 0,1 1-1 0 0,0-1 1 0 0,0 1-1 0 0,0-1 0 0 0,1 0 1 0 0,-1 0-1 0 0,1 0 1 0 0,8 6-1 0 0,-9-8-2 0 0,1 0-1 0 0,-1 1 0 0 0,1-1 1 0 0,-1 0-1 0 0,1-1 1 0 0,0 1-1 0 0,0-1 1 0 0,0 0-1 0 0,0 0 0 0 0,0 0 1 0 0,0 0-1 0 0,0-1 1 0 0,0 1-1 0 0,0-1 1 0 0,0 0-1 0 0,0-1 0 0 0,0 1 1 0 0,0-1-1 0 0,0 1 1 0 0,0-1-1 0 0,6-3 1 0 0,-2 1 1 0 0,0 0 0 0 0,0-1 0 0 0,-1 0 1 0 0,0-1-1 0 0,0 0 0 0 0,0 0 0 0 0,-1 0 1 0 0,1-1-1 0 0,8-10 0 0 0,-6 5-15 0 0,0 0 1 0 0,-1-1-1 0 0,0 0 0 0 0,-1-1 0 0 0,10-25 1 0 0,-9 17 485 0 0,-1-1 0 0 0,8-45 4138 0 0,-18 82-4951 0 0,1-1 180 0 0,1 0 0 0 0,1 0-1 0 0,0 0 1 0 0,4 19 0 0 0,-4-26 79 0 0,2 0 0 0 0,-1-1 0 0 0,1 1-1 0 0,0-1 1 0 0,0 0 0 0 0,1 1 0 0 0,0-1 0 0 0,0 0-1 0 0,0 0 1 0 0,1-1 0 0 0,4 7 0 0 0,-6-10 40 0 0,0-1 1 0 0,-1 1-1 0 0,1 0 0 0 0,0-1 1 0 0,0 0-1 0 0,0 1 1 0 0,0-1-1 0 0,0 0 0 0 0,0 0 1 0 0,0 0-1 0 0,1 0 1 0 0,-1 0-1 0 0,0-1 0 0 0,1 1 1 0 0,-1-1-1 0 0,3 1 1 0 0,-1-1 5 0 0,-1 0 1 0 0,1-1-1 0 0,0 1 1 0 0,0-1 0 0 0,-1 0-1 0 0,1 0 1 0 0,0 0-1 0 0,-1 0 1 0 0,5-3 0 0 0,4-2 15 0 0,-1-1 1 0 0,0 0-1 0 0,0-1 1 0 0,15-14-1 0 0,4-9 397 0 0,0 0-1 0 0,41-61 0 0 0,-53 68-30 0 0,8-15 3119 0 0,-25 41-3156 0 0,3 21-484 0 0,0 0-1 0 0,-2 0 0 0 0,-1 38 1 0 0,3 20-376 0 0,-4-77 481 0 0,0 5 2235 0 0,3-24-1641 0 0,-2 6-479 0 0,1 0 0 0 0,0 0 0 0 0,1 0 0 0 0,0 0 0 0 0,0 1 0 0 0,1-1 0 0 0,0 1 0 0 0,0 0 0 0 0,1 0 0 0 0,0 0 0 0 0,1 1 0 0 0,-1 0 0 0 0,2 0 0 0 0,11-11-1 0 0,-14 15-56 0 0,-1 1 0 0 0,1 0-1 0 0,0 0 1 0 0,0 0-1 0 0,0 0 1 0 0,0 0 0 0 0,1 1-1 0 0,-1 0 1 0 0,0 0-1 0 0,1 0 1 0 0,-1 0 0 0 0,0 1-1 0 0,1 0 1 0 0,-1 0-1 0 0,1 0 1 0 0,-1 0 0 0 0,5 2-1 0 0,-5-1-264 0 0,0 0 1 0 0,0 0-1 0 0,0 0 0 0 0,-1 0 1 0 0,1 1-1 0 0,-1 0 0 0 0,1 0 0 0 0,4 3 1 0 0,-6-3-513 0 0,1 1 1 0 0,0-1-1 0 0,-1 1 1 0 0,1 0-1 0 0,-1-1 1 0 0,0 1-1 0 0,0 0 1 0 0,0 0-1 0 0,2 6 1 0 0,1 3-4339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0,'0'0'6240'0'0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148 575 2303 0 0,'0'0'14128'0'0,"0"-2"-14024"0"0,0-2 97 0 0,0 0 0 0 0,-1 0 0 0 0,1 0-1 0 0,-1 0 1 0 0,1 1 0 0 0,-1-1 0 0 0,-1 0-1 0 0,1 0 1 0 0,0 1 0 0 0,-1-1 0 0 0,0 1-1 0 0,1-1 1 0 0,-1 1 0 0 0,-1 0 0 0 0,1-1 0 0 0,0 1-1 0 0,-1 0 1 0 0,-5-4 0 0 0,7 6 112 0 0,-1 0-30 0 0,-1-1-215 0 0,1 0-20 0 0,0 1-1 0 0,-1 0 1 0 0,1 0-1 0 0,-1 0 1 0 0,0 0-1 0 0,1 0 0 0 0,-5-1 1 0 0,5 2-112 0 0,-11 4-131 0 0,9-1 156 0 0,0 1 1 0 0,1 0-1 0 0,-1 0 0 0 0,1 0 0 0 0,0 0 0 0 0,0 1 0 0 0,0-1 1 0 0,1 1-1 0 0,-1 0 0 0 0,1 0 0 0 0,-2 7 0 0 0,-3 10-111 0 0,-5 29 0 0 0,12-49 148 0 0,-5 24-42 0 0,-3 37 0 0 0,8-53 31 0 0,0-1 0 0 0,0 1 0 0 0,1-1 0 0 0,0 1 0 0 0,0-1 0 0 0,1 0 0 0 0,5 14 0 0 0,-7-22 10 0 0,0 1-1 0 0,1-1 1 0 0,-1 0-1 0 0,1 0 1 0 0,-1 0-1 0 0,1 1 1 0 0,0-1-1 0 0,-1 0 1 0 0,1 0-1 0 0,0 0 1 0 0,0 0-1 0 0,0 0 1 0 0,-1 0-1 0 0,1 0 1 0 0,0 0-1 0 0,1 0 1 0 0,0 0-1 0 0,2 2 3 0 0,8 4 1 0 0,-7-8 0 0 0,-3 0 0 0 0,4 0 40 0 0,0 0 0 0 0,-1-1 0 0 0,1 0 0 0 0,0 0 0 0 0,-1-1 0 0 0,0 1 0 0 0,1-1 0 0 0,-1 0 0 0 0,0-1 0 0 0,0 1 0 0 0,-1-1 0 0 0,7-7 0 0 0,5-6 303 0 0,26-34 0 0 0,-38 46-309 0 0,18-27-37 0 0,-1-1 0 0 0,-2-2-1 0 0,-1 1 1 0 0,-2-2 0 0 0,-1 0 0 0 0,16-62-1 0 0,-11 13-516 0 0,17-163-1 0 0,-35 174 2337 0 0,-2 73-1443 0 0,0 1-345 0 0,0 0 0 0 0,0 0-1 0 0,0 0 1 0 0,0-1 0 0 0,0 1-1 0 0,0 0 1 0 0,0 0 0 0 0,0 0-1 0 0,0 0 1 0 0,0 0 0 0 0,0-1-1 0 0,0 1 1 0 0,0 0 0 0 0,0 0-1 0 0,0 0 1 0 0,0 0-1 0 0,0 0 1 0 0,0 0 0 0 0,0-1-1 0 0,0 1 1 0 0,0 0 0 0 0,0 0-1 0 0,0 0 1 0 0,0 0 0 0 0,0 0-1 0 0,0 0 1 0 0,-1 0 0 0 0,1 0-1 0 0,0-1 1 0 0,0 1 0 0 0,0 0-1 0 0,0 0 1 0 0,0 0-1 0 0,0 0 1 0 0,0 0 0 0 0,0 0-1 0 0,-1 0 1 0 0,1 0 0 0 0,0 0-1 0 0,0 0 1 0 0,0 0 0 0 0,0 0-1 0 0,0 0 1 0 0,0 0 0 0 0,-1 0-1 0 0,1 0 1 0 0,0 0-1 0 0,0 0 1 0 0,-7 6-107 0 0,1 1 0 0 0,1-1 1 0 0,-1 1-1 0 0,1 1 0 0 0,1-1 0 0 0,-1 1 0 0 0,1 0 0 0 0,0 0 1 0 0,1 0-1 0 0,-3 10 0 0 0,-4 15-136 0 0,-5 41 0 0 0,7-28 147 0 0,3 0 1 0 0,0 79-1 0 0,6-95 57 0 0,1 0 1 0 0,2-1 0 0 0,1 1-1 0 0,1-1 1 0 0,12 36 0 0 0,-11-47-165 0 0,1-1 0 0 0,0 0 1 0 0,1 0-1 0 0,1-1 0 0 0,1 0 1 0 0,0 0-1 0 0,22 22 0 0 0,-27-32-636 0 0,1 0 0 0 0,0-1 0 0 0,0 0 0 0 0,1 0 0 0 0,-1-1 0 0 0,12 5 0 0 0,-15-9-717 0 0,7-2-51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7831 0 0,'-1'-5'11382'0'0,"1"20"-11597"0"0,0-7 111 0 0,0 0-1 0 0,1 0 1 0 0,2 12 0 0 0,0-8 61 0 0,4 6-17 0 0,-3-16 27 0 0,-2-1 5 0 0,-1 0-11 0 0,0-1 1 0 0,1 1 0 0 0,-1 0-1 0 0,0 0 1 0 0,1 0 0 0 0,-1-1-1 0 0,1 1 1 0 0,0-1-1 0 0,-1 1 1 0 0,1-1 0 0 0,-1 0-1 0 0,1 1 1 0 0,0-1 0 0 0,-1 0-1 0 0,1 0 1 0 0,-1 0 0 0 0,1 0-1 0 0,0-1 1 0 0,-1 1 0 0 0,1 0-1 0 0,-1-1 1 0 0,1 1 0 0 0,2-2-1 0 0,4-1-56 0 0,0 0-1 0 0,-1-1 0 0 0,8-4 1 0 0,-11 6 32 0 0,4-3 39 0 0,-7 4-36 0 0,44 48 76 0 0,-43-44-16 0 0,0-1-1 0 0,0 0 1 0 0,0 1 0 0 0,0-1-1 0 0,0 0 1 0 0,1 0-1 0 0,-1-1 1 0 0,0 1-1 0 0,1 0 1 0 0,0-1 0 0 0,-1 0-1 0 0,1 0 1 0 0,0 1-1 0 0,5 0 1 0 0,-5-1-6 0 0,1-1-4 0 0,-1 1-1 0 0,1-1 0 0 0,-1 0 0 0 0,1 0 1 0 0,-1 0-1 0 0,1 0 0 0 0,0-1 1 0 0,-1 0-1 0 0,0 1 0 0 0,1-1 1 0 0,-1-1-1 0 0,1 1 0 0 0,-1 0 1 0 0,0-1-1 0 0,0 1 0 0 0,5-4 0 0 0,5-4 115 0 0,-1 0-1 0 0,16-16 0 0 0,-26 23-79 0 0,15-14 432 0 0,-1-1-1 0 0,-1 0 1 0 0,-1-1-1 0 0,17-27 1 0 0,-25 34-27 0 0,-1 0 0 0 0,3-12 0 0 0,2-2 450 0 0,-8 16-3459 0 0,-6 18-250 0 0,2 3 728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40 1375 0 0,'-1'-1'14138'0'0,"-2"-6"-10002"0"0,1 4-4100 0 0,0 0 0 0 0,0 1 0 0 0,-1-1 0 0 0,1 1 0 0 0,-1 0 0 0 0,0 0 0 0 0,1 0 0 0 0,-1 0 0 0 0,0 1 1 0 0,0-1-1 0 0,0 1 0 0 0,0-1 0 0 0,0 1 0 0 0,0 0 0 0 0,-1 0 0 0 0,-5 0 0 0 0,5 0-228 0 0,-1 1 0 0 0,0 1 0 0 0,1-1 0 0 0,-1 1 1 0 0,1-1-1 0 0,-1 1 0 0 0,1 1 0 0 0,-1-1 0 0 0,1 1 0 0 0,-8 3 0 0 0,0 2-140 0 0,1 0-1 0 0,0 1 1 0 0,1 0-1 0 0,-1 0 1 0 0,2 1-1 0 0,-1 1 1 0 0,-12 16-1 0 0,13-14 570 0 0,0 0 0 0 0,-11 23-1 0 0,18-31-175 0 0,0 0 0 0 0,0 0 0 0 0,1 0 0 0 0,-1 0 0 0 0,1 0 0 0 0,0 1 0 0 0,0-1 0 0 0,1 0 0 0 0,-1 0 0 0 0,1 1 0 0 0,0-1 0 0 0,0 0 0 0 0,1 8 0 0 0,0-10-63 0 0,0 0 0 0 0,-1 0 0 0 0,1 0 1 0 0,0 0-1 0 0,0 0 0 0 0,0-1 0 0 0,0 1 0 0 0,0 0 0 0 0,1 0 0 0 0,-1-1 0 0 0,1 1 0 0 0,-1-1 0 0 0,1 1 0 0 0,-1-1 0 0 0,1 0 0 0 0,0 1 0 0 0,-1-1 0 0 0,1 0 1 0 0,0 0-1 0 0,0 0 0 0 0,0 0 0 0 0,0-1 0 0 0,0 1 0 0 0,0-1 0 0 0,4 2 0 0 0,-1-2-23 0 0,1 1 1 0 0,-1-1-1 0 0,0 0 0 0 0,0 0 1 0 0,1-1-1 0 0,-1 0 1 0 0,0 1-1 0 0,10-4 0 0 0,-7 0 11 0 0,1 0-1 0 0,-1 0 1 0 0,0 0-1 0 0,0-1 1 0 0,0 0-1 0 0,-1-1 0 0 0,11-10 1 0 0,-4 3-107 0 0,-1-2-1 0 0,17-23 1 0 0,-26 36 3522 0 0,-5 13-2578 0 0,-7 23-1844 0 0,6-26 1316 0 0,0 1-530 0 0,1-1 0 0 0,0 0 1 0 0,0 15-1 0 0,2-21 141 0 0,-1-1 1 0 0,1 0 0 0 0,0 0-1 0 0,-1 1 1 0 0,1-1 0 0 0,0 0-1 0 0,0 0 1 0 0,0 0-1 0 0,0 0 1 0 0,0 0 0 0 0,0 0-1 0 0,0 0 1 0 0,1 0-1 0 0,-1-1 1 0 0,0 1 0 0 0,0 0-1 0 0,1-1 1 0 0,-1 1 0 0 0,0-1-1 0 0,1 1 1 0 0,-1-1-1 0 0,0 0 1 0 0,3 1 0 0 0,-1-1 66 0 0,1-1 1 0 0,-1 1-1 0 0,1-1 1 0 0,-1 0 0 0 0,1 1-1 0 0,-1-2 1 0 0,0 1-1 0 0,1 0 1 0 0,-1-1 0 0 0,0 1-1 0 0,3-3 1 0 0,33-24 57 0 0,-34 24 7 0 0,76-53 493 0 0,-37 28-438 0 0,-4 5 69 0 0,-38 23-98 0 0,-2 0-14 0 0,1 1 1 0 0,0 0-1 0 0,-1-1 0 0 0,1 1 0 0 0,-1 0 0 0 0,1-1 1 0 0,0 1-1 0 0,-1 0 0 0 0,1 0 0 0 0,0 0 0 0 0,-1 0 1 0 0,1 0-1 0 0,0 0 0 0 0,-1-1 0 0 0,1 1 0 0 0,1 1 1 0 0,0 0-23 0 0,0 1 0 0 0,-1 0 1 0 0,1 0-1 0 0,0 1 0 0 0,-1-1 1 0 0,1 0-1 0 0,-1 0 0 0 0,0 1 1 0 0,1-1-1 0 0,-1 1 0 0 0,0-1 1 0 0,-1 1-1 0 0,1-1 0 0 0,0 1 0 0 0,-1 0 1 0 0,1-1-1 0 0,-1 6 0 0 0,0 7-20 0 0,0 0 0 0 0,-2 17 0 0 0,0-6-3 0 0,2-16-39 0 0,0 0 0 0 0,0 0-1 0 0,1 0 1 0 0,1 0 0 0 0,0 0 0 0 0,4 12-1 0 0,-6-20-77 0 0,14-13 871 0 0,-12 10-628 0 0,1-1-1 0 0,-1 0 1 0 0,0 0 0 0 0,1 0-1 0 0,-1 0 1 0 0,2-3 0 0 0,12-19 442 0 0,-1-1 1 0 0,13-28 0 0 0,19-32-449 0 0,-34 70-141 0 0,-11 13-60 0 0,0 2 2 0 0,-1-1 48 0 0,1 0 1 0 0,0 1 0 0 0,0 0 0 0 0,0-1 0 0 0,0 1 0 0 0,0 0 0 0 0,0 0 0 0 0,0 0 0 0 0,0 0 0 0 0,0 0 0 0 0,0 0 0 0 0,0 1 0 0 0,0-1 0 0 0,0 1 0 0 0,0-1 0 0 0,0 1 0 0 0,0 0 0 0 0,2 1 0 0 0,2 2-182 0 0,1 0 1 0 0,-1 1 0 0 0,9 8 0 0 0,9 7-3661 0 0,-15-14-2231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1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10591 0 0,'0'0'2511'0'0,"1"1"-975"0"0,1 5-1109 0 0,0-1 0 0 0,1 0 1 0 0,0 0-1 0 0,-1 0 0 0 0,2 0 0 0 0,-1 0 0 0 0,0 0 1 0 0,1-1-1 0 0,7 7 0 0 0,-8-8-434 0 0,1-1 0 0 0,-1 1 0 0 0,1-1 0 0 0,0 0 0 0 0,0 0 0 0 0,-1-1 0 0 0,1 1 0 0 0,0-1 0 0 0,1 0 0 0 0,-1 0 0 0 0,0 0 0 0 0,0 0 0 0 0,0-1 0 0 0,7 1 0 0 0,6-2-136 0 0,-1-1 1 0 0,1 0 0 0 0,0-1-1 0 0,-1 0 1 0 0,21-8 0 0 0,-11 2 1 0 0,-2-2-1 0 0,38-20 1 0 0,-56 28 138 0 0,47-31 169 0 0,-48 30-16 0 0,0 0-1 0 0,0 0 1 0 0,0-1 0 0 0,-1 1-1 0 0,1-1 1 0 0,-1 0 0 0 0,4-8-1 0 0,-7 12-58 0 0,0-1 0 0 0,-1 1 0 0 0,1-1 0 0 0,-1 0 0 0 0,1 1 0 0 0,-1-1 0 0 0,1 0-1 0 0,-1 1 1 0 0,0-1 0 0 0,0 0 0 0 0,0 1 0 0 0,0-1 0 0 0,0 0 0 0 0,-1 0 0 0 0,1 1 0 0 0,0-1 0 0 0,-1 0 0 0 0,1 1-1 0 0,-1-1 1 0 0,0 1 0 0 0,-1-4 0 0 0,1 4-44 0 0,0 0 0 0 0,0 1 0 0 0,-1-1 0 0 0,1 0 1 0 0,0 0-1 0 0,-1 1 0 0 0,1-1 0 0 0,-1 1 0 0 0,1-1 0 0 0,0 1 0 0 0,-1 0 0 0 0,1 0 0 0 0,-1-1 0 0 0,-2 1 0 0 0,0 0-5 0 0,-5-2-70 0 0,0 1 1 0 0,-1 1-1 0 0,1 0 0 0 0,0 0 1 0 0,-1 1-1 0 0,1 0 0 0 0,0 0 1 0 0,0 1-1 0 0,-17 6 0 0 0,15-4-38 0 0,-1 1-1 0 0,1 0 0 0 0,0 1 0 0 0,0 0 1 0 0,1 1-1 0 0,-20 16 0 0 0,26-20 65 0 0,1 0-1 0 0,-1 1 1 0 0,1-1 0 0 0,0 1-1 0 0,0-1 1 0 0,0 1 0 0 0,0 0-1 0 0,1 0 1 0 0,0 0-1 0 0,-1 1 1 0 0,2-1 0 0 0,-1 1-1 0 0,0-1 1 0 0,1 1 0 0 0,0-1-1 0 0,0 1 1 0 0,0 0-1 0 0,1 0 1 0 0,-1-1 0 0 0,1 1-1 0 0,0 0 1 0 0,1 0 0 0 0,-1-1-1 0 0,1 1 1 0 0,0 0-1 0 0,0-1 1 0 0,0 1 0 0 0,1 0-1 0 0,-1-1 1 0 0,1 0 0 0 0,4 7-1 0 0,-1-3-36 0 0,1 0 0 0 0,-1 0 0 0 0,2-1 0 0 0,-1 0 1 0 0,1 0-1 0 0,0 0 0 0 0,0-1 0 0 0,1 0 0 0 0,0 0 0 0 0,15 7 0 0 0,-12-7-65 0 0,1 0 1 0 0,-1-2 0 0 0,1 1-1 0 0,1-1 1 0 0,-1-1-1 0 0,0 0 1 0 0,23 1-1 0 0,-24-3-357 0 0,1-1 0 0 0,0-1 0 0 0,15-2 0 0 0,4-3-1319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16095 0 0,'0'0'3167'0'0,"-7"20"-7027"0"0,2-1 1776 0 0,-6 35 0 0 0,11-52 2019 0 0,0 0 507 0 0,0 0-76 0 0,2 4-106 0 0,-1 1-1 0 0,1-1 1 0 0,1 0 0 0 0,-1 0 0 0 0,1 0 0 0 0,0 0 0 0 0,0 0 0 0 0,1-1-1 0 0,6 9 1 0 0,1-4-147 0 0,-6-9-160 0 0,-2-1 25 0 0,0 2-54 0 0,1-1 1 0 0,0 0-1 0 0,0 0 0 0 0,0-1 0 0 0,0 1 0 0 0,0-1 0 0 0,0 0 0 0 0,0 0 1 0 0,0 0-1 0 0,0 0 0 0 0,0-1 0 0 0,0 0 0 0 0,5-1 0 0 0,-3 0 19 0 0,0-1 0 0 0,0 1 0 0 0,0-1-1 0 0,0 0 1 0 0,-1-1 0 0 0,1 0 0 0 0,8-7-1 0 0,-6 3 82 0 0,0 0-1 0 0,0-1 1 0 0,0 0-1 0 0,-1-1 1 0 0,-1 1 0 0 0,0-1-1 0 0,0-1 1 0 0,8-20-1 0 0,-10 21-24 0 0,-1-1 0 0 0,0 1 0 0 0,0-1 0 0 0,-1 0 0 0 0,-1 0 0 0 0,0-15 0 0 0,-1 23-35 0 0,0 0 0 0 0,0 0 0 0 0,-1 0 0 0 0,1 1 0 0 0,-1-1 0 0 0,0 0 0 0 0,1 1 0 0 0,-1-1 0 0 0,-1 0-1 0 0,1 1 1 0 0,0-1 0 0 0,-1 1 0 0 0,-1-3 0 0 0,1 4 17 0 0,1-1 0 0 0,-1 1 0 0 0,0-1 0 0 0,0 1 0 0 0,0 0 0 0 0,0 0 0 0 0,0-1 0 0 0,0 1 0 0 0,0 1-1 0 0,0-1 1 0 0,0 0 0 0 0,0 0 0 0 0,-1 1 0 0 0,1 0 0 0 0,0-1 0 0 0,0 1 0 0 0,-1 0 0 0 0,-2 0 0 0 0,-1 0 120 0 0,0 0 0 0 0,0 0 1 0 0,0 0-1 0 0,0 1 1 0 0,0 0-1 0 0,1 0 0 0 0,-1 1 1 0 0,0-1-1 0 0,0 1 1 0 0,1 0-1 0 0,0 1 0 0 0,-1 0 1 0 0,1-1-1 0 0,0 2 1 0 0,0-1-1 0 0,0 0 0 0 0,1 1 1 0 0,-1 0-1 0 0,1 0 1 0 0,-6 7-1 0 0,5-3-58 0 0,5-8-70 0 0,-1 1 1 0 0,1 0 0 0 0,-1 0 0 0 0,1 0 0 0 0,0 0 0 0 0,-1 0 0 0 0,1 0 0 0 0,0 0 0 0 0,0 0-1 0 0,0 0 1 0 0,0 0 0 0 0,0 0 0 0 0,0 0 0 0 0,0 0 0 0 0,0 0 0 0 0,0 0 0 0 0,1 0-1 0 0,-1 0 1 0 0,1 2 0 0 0,0-2 3 0 0,-1 1-1 0 0,1-1 1 0 0,0 1 0 0 0,0-1-1 0 0,1 1 1 0 0,-1-1-1 0 0,0 0 1 0 0,0 0 0 0 0,1 0-1 0 0,-1 0 1 0 0,0 0 0 0 0,1 0-1 0 0,-1 0 1 0 0,1 0-1 0 0,-1 0 1 0 0,1-1 0 0 0,0 1-1 0 0,2 0 1 0 0,0 0 34 0 0,1 0 0 0 0,0 0 0 0 0,0 0 0 0 0,-1-1-1 0 0,1 0 1 0 0,0 0 0 0 0,0 0 0 0 0,8-2 0 0 0,42-12 486 0 0,-7 1-137 0 0,-42 12-300 0 0,-1 0 1 0 0,0 0 0 0 0,1 1 0 0 0,-1 0 0 0 0,1 0 0 0 0,-1 0-1 0 0,0 1 1 0 0,1-1 0 0 0,-1 1 0 0 0,0 1 0 0 0,1-1 0 0 0,-1 1 0 0 0,0 0-1 0 0,0 0 1 0 0,0 0 0 0 0,0 1 0 0 0,-1-1 0 0 0,1 1 0 0 0,-1 1-1 0 0,0-1 1 0 0,1 0 0 0 0,-1 1 0 0 0,-1 0 0 0 0,1 0 0 0 0,-1 0-1 0 0,5 7 1 0 0,-7-9-44 0 0,3 5 15 0 0,0 0 0 0 0,0 1 0 0 0,-1-1 0 0 0,0 1-1 0 0,3 12 1 0 0,-3-11-45 0 0,-2-7-51 0 0,-1-1-56 0 0,0 7 3851 0 0,11-12-3813 0 0,21-5-280 0 0,17-8 132 0 0,2 3 0 0 0,85-13 0 0 0,-82 20-1583 0 0,-28 4-4342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0,'0'0'9856'0'0,"2"0"-9904"0"0,45 4-1342 0 0,-34-2-4436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13 2759 0 0,'0'0'7114'0'0,"-7"-6"-804"0"0,-19 3-4010 0 0,21 2-2006 0 0,0 0 1 0 0,0 0 0 0 0,-1 1 0 0 0,1 0-1 0 0,-10 1 1 0 0,9 0-254 0 0,1 0 0 0 0,-1 1 0 0 0,1 0 0 0 0,0 0 0 0 0,0 1 0 0 0,-1 0 0 0 0,2-1 0 0 0,-1 2 0 0 0,0-1 0 0 0,1 0 0 0 0,-1 1 0 0 0,1 0 0 0 0,-4 5 1 0 0,-7 9-164 0 0,2-1 0 0 0,-13 22 0 0 0,10-14 29 0 0,9-15 55 0 0,-42 68-624 0 0,44-68 449 0 0,0 0 0 0 0,1 1 0 0 0,0-1 0 0 0,0 1 0 0 0,1 0-1 0 0,-1 13 1 0 0,3-19 33 0 0,1 0 1 0 0,1 1-1 0 0,-1-1 0 0 0,1 0 0 0 0,2 10 0 0 0,-3-13 93 0 0,1-1 18 0 0,-1 0 0 0 0,0 0 0 0 0,1 0 1 0 0,-1 0-1 0 0,1 0 0 0 0,0-1 0 0 0,-1 1 1 0 0,1 0-1 0 0,0 0 0 0 0,0 0 1 0 0,-1 0-1 0 0,1-1 0 0 0,0 1 0 0 0,0 0 1 0 0,0-1-1 0 0,0 1 0 0 0,0-1 1 0 0,0 1-1 0 0,0-1 0 0 0,0 1 0 0 0,2-1 1 0 0,-1 1-39 0 0,1 0 0 0 0,0 0-1 0 0,-1-1 1 0 0,1 0 0 0 0,0 1 0 0 0,5-2 0 0 0,-3 0 40 0 0,0 0 0 0 0,-1 0-1 0 0,1-1 1 0 0,0 0 0 0 0,-1 0-1 0 0,0 0 1 0 0,1 0 0 0 0,-1-1-1 0 0,0 0 1 0 0,0 1 0 0 0,0-2 0 0 0,0 1-1 0 0,3-5 1 0 0,5-4 57 0 0,-1-1 0 0 0,13-21 0 0 0,71-108 525 0 0,-71 102-24 0 0,-21 33 4815 0 0,-4 14-5282 0 0,-5 22 106 0 0,1 2-1 0 0,-2 47 1 0 0,7-69-317 0 0,0-1 0 0 0,1 1 0 0 0,0 0 0 0 0,0-1 0 0 0,1 1 0 0 0,0-1 0 0 0,0 0 0 0 0,1 1 0 0 0,0-1 0 0 0,1 0 0 0 0,-1-1 0 0 0,2 1 0 0 0,-1-1 0 0 0,7 8 0 0 0,-10-14 81 0 0,0 0-1 0 0,0 0 1 0 0,0-1 0 0 0,0 1-1 0 0,0 0 1 0 0,0-1-1 0 0,0 1 1 0 0,0-1 0 0 0,1 1-1 0 0,-1-1 1 0 0,0 0-1 0 0,0 1 1 0 0,1-1 0 0 0,-1 0-1 0 0,2 0 1 0 0,18-1-1845 0 0,-5-3-3212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 5527 0 0,'0'0'11592'0'0,"-9"-5"-9560"0"0,3 3-1945 0 0,1 1 0 0 0,-1-1 0 0 0,0 1 0 0 0,0 0 0 0 0,1 1 0 0 0,-1-1 0 0 0,0 1 0 0 0,0 0 0 0 0,1 1 0 0 0,-1-1-1 0 0,0 1 1 0 0,0 0 0 0 0,1 1 0 0 0,-7 2 0 0 0,-80 39-379 0 0,61-28 170 0 0,23-10 39 0 0,0 0 1 0 0,1 0 0 0 0,-1 0 0 0 0,1 1 0 0 0,0 0 0 0 0,0 0-1 0 0,-7 10 1 0 0,13-15-78 0 0,1 1-110 0 0,1 0 194 0 0,-1 0 0 0 0,1 1 1 0 0,-1-1-1 0 0,1 0 0 0 0,0 0 1 0 0,0 0-1 0 0,-1 0 0 0 0,1 0 0 0 0,1-1 1 0 0,-1 1-1 0 0,0 0 0 0 0,0 0 1 0 0,1-1-1 0 0,-1 1 0 0 0,1-1 0 0 0,-1 1 1 0 0,1-1-1 0 0,0 0 0 0 0,0 1 1 0 0,-1-1-1 0 0,1 0 0 0 0,0 0 0 0 0,0 0 1 0 0,0-1-1 0 0,4 2 0 0 0,6 2-59 0 0,0 0 0 0 0,1-2 0 0 0,16 3-1 0 0,-19-3 39 0 0,67 10 22 0 0,-61-8 98 0 0,-13 0 47 0 0,-3-3 53 0 0,-4 16 127 0 0,3-14-213 0 0,1-1 0 0 0,0 0 0 0 0,-1 1 0 0 0,0-1 0 0 0,1 0 0 0 0,-1 0 0 0 0,-2 4 0 0 0,-4 3 146 0 0,0 0 1 0 0,-1-1 0 0 0,-1 1-1 0 0,1-2 1 0 0,-1 1 0 0 0,-17 10-1 0 0,11-7 72 0 0,-4 1-5 0 0,17-11-59 0 0,17-9-3954 0 0,3-3 2631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10999 0 0,'0'0'1436'0'0,"-2"1"-46"0"0,-24 5 2463 0 0,11-3-2849 0 0,0 1 0 0 0,0 0 0 0 0,-15 7 0 0 0,7 0-480 0 0,6-4-469 0 0,0 1 0 0 0,1 1 1 0 0,0 0-1 0 0,-24 20 0 0 0,39-28-135 0 0,1 2 96 0 0,-1 0-105 0 0,1-1 0 0 0,0 1 0 0 0,0-1 0 0 0,1 1 0 0 0,-1-1 0 0 0,1 1 0 0 0,-1-1 0 0 0,1 0 0 0 0,0 1 0 0 0,-1-1 0 0 0,3 3 0 0 0,0-1-39 0 0,-1 0 0 0 0,1 0 1 0 0,1 0-1 0 0,-1-1 0 0 0,1 1 0 0 0,7 4 1 0 0,14 16-555 0 0,-23-23 681 0 0,-1 1 0 0 0,0-1 0 0 0,0 0 1 0 0,0 0-1 0 0,0 0 0 0 0,0 1 0 0 0,0-1 0 0 0,-1 0 1 0 0,1 1-1 0 0,0-1 0 0 0,-1 1 0 0 0,1-1 0 0 0,-1 1 0 0 0,1-1 1 0 0,-1 1-1 0 0,0-1 0 0 0,0 1 0 0 0,0 0 0 0 0,0-1 1 0 0,0 4-1 0 0,0-1-1 0 0,-1 1 18 0 0,1-1-1 0 0,-1 0 1 0 0,0 0 0 0 0,0 0-1 0 0,0 0 1 0 0,-1 0-1 0 0,0 0 1 0 0,1 0-1 0 0,-1 0 1 0 0,-3 3 0 0 0,-2 4 102 0 0,-18 19 0 0 0,-25 18 204 0 0,49-46-430 0 0,12-8-7239 0 0,-8 4 7027 0 0,13-9-499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57 247 5983 0 0,'0'0'464'0'0,"0"2"-305"0"0,-1 12 750 0 0,-1-1 0 0 0,0 0 1 0 0,-1 0-1 0 0,0 1 0 0 0,-7 13 0 0 0,-5 26 1228 0 0,7-22-1479 0 0,4-16-639 0 0,-4 22 0 0 0,8-35-276 0 0,2 8-4011 0 0</inkml:trace>
  <inkml:trace contextRef="#ctx0" brushRef="#br0" timeOffset="1">146 30 3223 0 0,'6'-19'10256'0'0,"-2"9"-7200"0"0,-4 24-6064 0 0,2 1-2520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31 2759 0 0,'-1'-2'126'0'0,"-7"-3"230"0"0,-9-7-666 0 0,-7 0 12166 0 0,22 13-11176 0 0,0-1-1 0 0,0 0 0 0 0,0 0 1 0 0,0 1-1 0 0,0-1 0 0 0,0 1 1 0 0,1 0-1 0 0,-1-1 0 0 0,-3 3 1 0 0,-16 13 750 0 0,14-8-1551 0 0,0 1 0 0 0,-10 14-1 0 0,7-7 137 0 0,-71 115-101 0 0,62-97 21 0 0,2 0 0 0 0,-13 38-1 0 0,14-24-441 0 0,-14 36-1574 0 0,5-31-2310 0 0,13-34 1621 0 0</inkml:trace>
  <inkml:trace contextRef="#ctx0" brushRef="#br0" timeOffset="1">8 466 919 0 0,'-3'-23'1829'0'0,"0"-1"-1"0"0,2-32 0 0 0,1 45-1004 0 0,1 0 0 0 0,1 0 0 0 0,-1-1 0 0 0,2 2 0 0 0,0-1 0 0 0,0 0 1 0 0,6-13-1 0 0,-5 18-544 0 0,0-1 0 0 0,1 1 0 0 0,-1-1 0 0 0,1 1 0 0 0,1 1 0 0 0,-1-1 0 0 0,1 1 0 0 0,0 0 0 0 0,0 0 0 0 0,0 1 0 0 0,1-1 0 0 0,0 1 1 0 0,0 1-1 0 0,0 0 0 0 0,0 0 0 0 0,12-4 0 0 0,-6 3-213 0 0,0 1-1 0 0,0 1 1 0 0,1-1 0 0 0,-1 2 0 0 0,1 0 0 0 0,-1 1 0 0 0,1 0-1 0 0,23 4 1 0 0,-19-1-48 0 0,-7-2-650 0 0,-1 1 1 0 0,0 0-1 0 0,0 0 0 0 0,0 2 1 0 0,13 5-1 0 0,-8-1-4788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2303 0 0,'0'0'102'0'0,"2"0"-1"0"0,22 4 1594 0 0,1-1 0 0 0,-1-1-1 0 0,28-2 1 0 0,76-12 1361 0 0,-7-14-2421 0 0,-114 24-636 0 0,10-2 356 0 0,-1-2 0 0 0,0 0 0 0 0,-1 0 0 0 0,1-2-1 0 0,-1 0 1 0 0,-1 0 0 0 0,24-19 0 0 0,-37 26-227 0 0,0 0-1 0 0,0 1 1 0 0,-1-1 0 0 0,1 0 0 0 0,-1 0 0 0 0,1 0-1 0 0,-1 0 1 0 0,1 0 0 0 0,-1 0 0 0 0,1 0-1 0 0,-1 0 1 0 0,0 0 0 0 0,1 0 0 0 0,-1 0 0 0 0,0 0-1 0 0,0 0 1 0 0,0 0 0 0 0,0 0 0 0 0,0 0-1 0 0,0 0 1 0 0,0 0 0 0 0,0 0 0 0 0,0 0 0 0 0,0 0-1 0 0,-1 0 1 0 0,1-1 0 0 0,0 1 0 0 0,-1 1-1 0 0,1-1 1 0 0,-1 0 0 0 0,0-2 0 0 0,-1 1 100 0 0,1-1 1 0 0,-1 1-1 0 0,0-1 1 0 0,0 1 0 0 0,0 0-1 0 0,0 0 1 0 0,0-1-1 0 0,0 1 1 0 0,-3-1-1 0 0,1 1-157 0 0,1 0 0 0 0,0 1 0 0 0,0-1 0 0 0,-1 1-1 0 0,1 0 1 0 0,0 0 0 0 0,-1 1 0 0 0,1-1-1 0 0,-1 1 1 0 0,1-1 0 0 0,-1 1 0 0 0,1 0-1 0 0,-1 0 1 0 0,1 1 0 0 0,-1-1 0 0 0,-6 3 0 0 0,4-1-75 0 0,0 0 0 0 0,0 0 0 0 0,0 1 1 0 0,0 0-1 0 0,1 0 0 0 0,-1 1 0 0 0,1 0 1 0 0,-8 7-1 0 0,8-5-51 0 0,-1 0 0 0 0,1 0 0 0 0,1 1 0 0 0,-1 0 0 0 0,1 0 0 0 0,0 0 0 0 0,1 1 0 0 0,0-1 1 0 0,0 1-1 0 0,1 0 0 0 0,-1 0 0 0 0,2 0 0 0 0,-1 0 0 0 0,1 0 0 0 0,0 9 0 0 0,1-15-66 0 0,1 6 42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15 12871 0 0,'0'0'6152'0'0,"-10"-3"-3888"0"0,3 0-2052 0 0,0 1-1 0 0,1 0 1 0 0,-1 1 0 0 0,0 0-1 0 0,0 0 1 0 0,-1 0-1 0 0,1 1 1 0 0,0 0-1 0 0,0 0 1 0 0,0 1 0 0 0,0 0-1 0 0,-12 3 1 0 0,-4 3-267 0 0,0 1 0 0 0,0 1 0 0 0,-26 15 0 0 0,39-19-30 0 0,0 1-1 0 0,0 0 0 0 0,1 1 1 0 0,0 1-1 0 0,0-1 0 0 0,1 1 1 0 0,0 0-1 0 0,-14 19 0 0 0,21-25 51 0 0,0 0-1 0 0,-1 0 1 0 0,1 0-1 0 0,0 0 1 0 0,0 0 0 0 0,1 0-1 0 0,-1 0 1 0 0,0 0-1 0 0,1 0 1 0 0,-1 0-1 0 0,1 0 1 0 0,0 1-1 0 0,-1-1 1 0 0,1 0 0 0 0,0 0-1 0 0,0 0 1 0 0,1 1-1 0 0,-1-1 1 0 0,0 0-1 0 0,1 0 1 0 0,-1 0-1 0 0,1 0 1 0 0,0 1 0 0 0,0-1-1 0 0,0 0 1 0 0,0 0-1 0 0,0-1 1 0 0,0 1-1 0 0,0 0 1 0 0,3 2 0 0 0,1 1-40 0 0,-1-1 0 0 0,1 0 0 0 0,0 0 0 0 0,1 0 1 0 0,-1-1-1 0 0,1 0 0 0 0,-1 0 0 0 0,1 0 0 0 0,8 2 1 0 0,16 4-142 0 0,55 9 1 0 0,11 2 199 0 0,-94-20 392 0 0,-3 2-318 0 0,1-1-1 0 0,-1 1 1 0 0,0-1 0 0 0,0 1 0 0 0,0-1-1 0 0,0 0 1 0 0,0 1 0 0 0,-1-1 0 0 0,1 0 0 0 0,0 0-1 0 0,-1 0 1 0 0,1 0 0 0 0,0 0 0 0 0,-4 1-1 0 0,5-1-14 0 0,-14 6 161 0 0,1 0-1 0 0,-1 0 1 0 0,0-2 0 0 0,-1 1-1 0 0,-22 4 1 0 0,-78 9-100 0 0,84-14-229 0 0,26-5 7 0 0,0 1 0 0 0,0-1-1 0 0,1 0 1 0 0,-10-1 0 0 0,13 0-156 0 0,-1 1-1 0 0,1 0 1 0 0,-1-1 0 0 0,1 1 0 0 0,-1-1-1 0 0,1 1 1 0 0,-1-1 0 0 0,1 0 0 0 0,0 1-1 0 0,-1-1 1 0 0,-1-2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4143 0 0,'0'0'21112'0'0,"-1"2"-20831"0"0,-33 95-89 0 0,20-61-283 0 0,1 0 0 0 0,-9 46 0 0 0,11-34-151 0 0,-4 37-1883 0 0,14-83 1507 0 0,-7-19-7420 0 0,-5-20 5695 0 0,7 21 573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6447 0 0,'-4'-22'419'0'0,"4"19"401"0"0,0-1 0 0 0,-1 0 0 0 0,2 1 0 0 0,-1-1 0 0 0,0 0-1 0 0,2-4 1 0 0,-1 6-303 0 0,-1 0-1 0 0,1 0 0 0 0,0-1 1 0 0,0 1-1 0 0,0 0 0 0 0,0 0 1 0 0,1 0-1 0 0,-1 0 0 0 0,0 0 1 0 0,3-2-1 0 0,14-8-202 0 0,-3 6-93 0 0,0 0 0 0 0,1 1-1 0 0,-1 1 1 0 0,1 0-1 0 0,0 1 1 0 0,0 1 0 0 0,26-1-1 0 0,-20 3-435 0 0,0 2-1 0 0,0 0 0 0 0,-1 1 0 0 0,1 1 1 0 0,21 7-1 0 0,-22-4-1303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5983 0 0,'0'0'6659'0'0,"-10"-1"-2130"0"0,9 2-4542 0 0,-1 0-1 0 0,1 0 1 0 0,0 0-1 0 0,-1 1 1 0 0,1-1-1 0 0,0 0 0 0 0,-1 0 1 0 0,1 1-1 0 0,0-1 1 0 0,0 0-1 0 0,0 1 1 0 0,0-1-1 0 0,1 1 1 0 0,-1 0-1 0 0,0-1 1 0 0,1 1-1 0 0,-1 0 1 0 0,0 3-1 0 0,-3 8-33 0 0,-2 4 2 0 0,6-15 4 0 0,-2 17-5 0 0,1-7 46 0 0,1-2-12 0 0,1-7-36 0 0,2 4 24 0 0,-1 0-33 0 0,7 9 30 0 0,-4-8-21 0 0,10 23-24 0 0,-11-22 54 0 0,-2-5 12 0 0,0-1-1 0 0,0 1 1 0 0,0-1-1 0 0,0 1 0 0 0,1-1 1 0 0,4 6-1 0 0,18 15 7 0 0,-13-18 0 0 0,1-1 11 0 0,-4-1 23 0 0,1 0-1 0 0,0-1 1 0 0,-1 0 0 0 0,20 3-1 0 0,-14-3 55 0 0,20 6 0 0 0,-4 2-37 0 0,-1-2-1 0 0,57 9 1 0 0,-37-13 158 0 0,-1-2-1 0 0,81-6 1 0 0,97-27 926 0 0,-157 18-1014 0 0,2 3 0 0 0,-1 4 0 0 0,121 4 0 0 0,-142 4-84 0 0,81 8 1 0 0,21 1 15 0 0,108 24-42 0 0,-210-31 106 0 0,84-3 1 0 0,-37-2 252 0 0,20 6-23 0 0,-81-4-306 0 0,-1 2 1 0 0,42 9-1 0 0,-13-2-32 0 0,13 2-5 0 0,10 1 21 0 0,101 4 0 0 0,-62-13 39 0 0,47 1 346 0 0,-71-4-90 0 0,-94-1-293 0 0,-8-1-105 0 0,0 0 0 0 0,1 0 0 0 0,-1 0 0 0 0,0 0 0 0 0,1 0 0 0 0,-1 0 0 0 0,1 0 0 0 0,-1 0 0 0 0,0 0 0 0 0,1 0 0 0 0,-1 0 0 0 0,0 0 1 0 0,1 0-1 0 0,-1 0 0 0 0,1 0 0 0 0,-1 0 0 0 0,0 0 0 0 0,1 0 0 0 0,-1-1 0 0 0,0 1 0 0 0,1 0 0 0 0,-1 0 0 0 0,0 0 0 0 0,0-1 0 0 0,1 1 0 0 0,-18-5-6842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9 727 13559 0 0,'0'0'622'0'0,"-1"0"-13"0"0,-7 4 3076 0 0,33 3-3449 0 0,4-8-216 0 0,-1-1 0 0 0,1-1 0 0 0,-1-1 0 0 0,0-2 0 0 0,35-11 0 0 0,34-15 331 0 0,-80 25-266 0 0,0 0 0 0 0,-1-2 0 0 0,24-15 0 0 0,-38 22-34 0 0,0 0-1 0 0,0 1 1 0 0,0-1 0 0 0,0 0-1 0 0,0-1 1 0 0,0 1 0 0 0,-1 0-1 0 0,1 0 1 0 0,-1-1 0 0 0,0 1 0 0 0,0-1-1 0 0,1 1 1 0 0,-2-1 0 0 0,1 0-1 0 0,0 1 1 0 0,-1-1 0 0 0,1 0-1 0 0,-1 0 1 0 0,0 1 0 0 0,1-1 0 0 0,-1 0-1 0 0,-1 0 1 0 0,1 0 0 0 0,0 1-1 0 0,-1-1 1 0 0,1 0 0 0 0,-3-3-1 0 0,2 2 37 0 0,0 0-1 0 0,0 1 1 0 0,-1-1-1 0 0,0 1 1 0 0,0-1-1 0 0,0 1 1 0 0,0 0-1 0 0,0 0 1 0 0,-1 0-1 0 0,1 0 1 0 0,-1 0-1 0 0,0 1 1 0 0,0-1-1 0 0,0 1 1 0 0,0 0-1 0 0,0 0 1 0 0,0 0-1 0 0,-1 0 1 0 0,-4-2-1 0 0,1 2-56 0 0,0 1 1 0 0,0 0-1 0 0,0 1 0 0 0,-1-1 1 0 0,1 1-1 0 0,0 1 0 0 0,0-1 1 0 0,0 1-1 0 0,0 0 0 0 0,0 1 0 0 0,0 0 1 0 0,1 0-1 0 0,-1 0 0 0 0,0 1 1 0 0,-8 5-1 0 0,-1 0-154 0 0,1 2 0 0 0,0 0-1 0 0,0 0 1 0 0,-24 24 0 0 0,34-30 47 0 0,1 2 1 0 0,-1-1-1 0 0,1 0 0 0 0,0 1 1 0 0,0 0-1 0 0,0 0 0 0 0,1 0 1 0 0,-5 13-1 0 0,7-17 0 0 0,0 1 0 0 0,1 0 0 0 0,-1 0 0 0 0,0 0-1 0 0,1 0 1 0 0,0 0 0 0 0,0 0 0 0 0,0 0 0 0 0,0 0 0 0 0,0 0 0 0 0,0 0 0 0 0,1 0-1 0 0,0 0 1 0 0,-1 0 0 0 0,1 0 0 0 0,0-1 0 0 0,0 1 0 0 0,1 0 0 0 0,-1 0 0 0 0,1-1-1 0 0,-1 1 1 0 0,4 3 0 0 0,-2-2-100 0 0,1-1 0 0 0,-1 0 0 0 0,0 0 1 0 0,1 0-1 0 0,0-1 0 0 0,0 1 0 0 0,0-1 0 0 0,0 0 0 0 0,0 0 0 0 0,0 0 0 0 0,9 2 0 0 0,-5-3-26 0 0,-1 1-1 0 0,1-1 0 0 0,0-1 0 0 0,-1 1 0 0 0,1-1 1 0 0,12-2-1 0 0,-2-1-64 0 0,1-1 1 0 0,-1-1 0 0 0,0 0 0 0 0,-1-2-1 0 0,18-8 1 0 0,31-18-276 0 0,86-60-1 0 0,-98 53 420 0 0,26-15 6818 0 0,-91 53-4208 0 0,9 2-2389 0 0,1 0 0 0 0,0-1-1 0 0,-1 1 1 0 0,1 0 0 0 0,0 0 0 0 0,-1 0 0 0 0,1 0 0 0 0,0 0-1 0 0,-1 0 1 0 0,1 0 0 0 0,0 1 0 0 0,-3 0 0 0 0,-5 2 12 0 0,1 1 0 0 0,0 0 1 0 0,-1 1-1 0 0,2 0 0 0 0,-1 0 1 0 0,0 1-1 0 0,1 0 0 0 0,-8 8 0 0 0,10-9-164 0 0,0 0-1 0 0,1 1 1 0 0,-1-1-1 0 0,1 1 1 0 0,0 0-1 0 0,1 1 1 0 0,0-1-1 0 0,0 1 1 0 0,0-1-1 0 0,0 1 1 0 0,-1 8-1 0 0,2-3-33 0 0,1-9-137 0 0,0 0 0 0 0,0 0 0 0 0,1 0 0 0 0,-1 0 0 0 0,1 0 0 0 0,0 0 0 0 0,0 0 0 0 0,0 0 0 0 0,0 0 0 0 0,0 0 0 0 0,1 0 0 0 0,-1 0 0 0 0,1 0 0 0 0,0 0 0 0 0,1 3 0 0 0,-1-5 126 0 0,0 0-1 0 0,-1 0 1 0 0,1-1 0 0 0,0 1-1 0 0,0 0 1 0 0,0 0 0 0 0,0-1-1 0 0,0 1 1 0 0,0 0 0 0 0,0-1-1 0 0,0 1 1 0 0,0-1 0 0 0,0 1-1 0 0,0-1 1 0 0,0 0 0 0 0,0 0 0 0 0,0 1-1 0 0,1-1 1 0 0,0 0 0 0 0,21 0-509 0 0,-16-1 526 0 0,0 0-1 0 0,-1-1 0 0 0,1 0 1 0 0,-1 0-1 0 0,1 0 0 0 0,-1-1 1 0 0,0 0-1 0 0,10-7 0 0 0,-1 0 99 0 0,27-25 1 0 0,-20 12 72 0 0,-1 0 0 0 0,-1-1 1 0 0,-2-1-1 0 0,0-1 0 0 0,-1-1 1 0 0,-2 0-1 0 0,15-37 0 0 0,-6 0 473 0 0,20-82 1 0 0,-34 110-287 0 0,-8 29-172 0 0,14-60 579 0 0,-14 59-354 0 0,-1-1 0 0 0,0 0 0 0 0,0 0 1 0 0,-1 0-1 0 0,-1-14 2955 0 0,-2 24-3188 0 0,1 1 0 0 0,0-1 0 0 0,-1 0 0 0 0,1 1-1 0 0,0-1 1 0 0,0 1 0 0 0,0 0 0 0 0,0 0 0 0 0,-3 3 0 0 0,-5 6-50 0 0,1 1 0 0 0,0 0 0 0 0,-12 22 0 0 0,-17 43 40 0 0,25-48-78 0 0,-8 17-391 0 0,3 1 0 0 0,2 1 0 0 0,2 0 0 0 0,-14 86 0 0 0,19-60-517 0 0,3 1 0 0 0,6 114 1 0 0,2-142-678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5063 0 0,'-16'-5'15622'0'0,"13"13"-16185"0"0,-24 109-792 0 0,12-48 907 0 0,-3 9 173 0 0,-62 243 134 0 0,76-308 141 0 0,2-3 11 0 0,1-8 298 0 0,2 0-303 0 0,0 0 1 0 0,0 0-1 0 0,0 0 0 0 0,0 0 0 0 0,0 0 0 0 0,1 0 0 0 0,-1 0 1 0 0,0 0-1 0 0,1 0 0 0 0,-1-1 0 0 0,1 1 0 0 0,0 0 0 0 0,0-1 1 0 0,0 0-1 0 0,0 1 0 0 0,0-1 0 0 0,0 0 0 0 0,0 0 0 0 0,0 0 1 0 0,3 1-1 0 0,6 1 22 0 0,-1 0 0 0 0,1 0 1 0 0,11 0-1 0 0,-11-1-23 0 0,211 18 56 0 0,-125-15-28 0 0,20 2 15 0 0,-42-4 3 0 0,1 3 1 0 0,87 19-1 0 0,-152-22 4105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14623 0 0,'0'0'2160'0'0,"0"3"-2022"0"0,-4 99-449 0 0,-4 1 1 0 0,-4-1 0 0 0,-27 105-1 0 0,22-145 1219 0 0,16-60-32 0 0,-5 28-2153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12263 0 0,'0'0'2323'0'0,"1"2"-2702"0"0,3 12 155 0 0,0 0-1 0 0,-1 0 1 0 0,-1 0-1 0 0,0 1 0 0 0,-1-1 1 0 0,-1 0-1 0 0,0 1 1 0 0,-4 21-1 0 0,4-34 1384 0 0,2 6 3502 0 0,39-52-4190 0 0,-24 26-628 0 0,0-1 0 0 0,1 2 1 0 0,0 1-1 0 0,2 0 0 0 0,23-14 1 0 0,-43 29 155 0 0,2 0-23 0 0,0 0 0 0 0,0 0 0 0 0,0 0 0 0 0,0 0 0 0 0,0 0 0 0 0,0 0 0 0 0,1 1 0 0 0,-1-1 0 0 0,0 0-1 0 0,1 1 1 0 0,-1 0 0 0 0,0 0 0 0 0,3 0 0 0 0,-2 0 14 0 0,0 1 0 0 0,-1 0-1 0 0,1 0 1 0 0,-1 0 0 0 0,1 1 0 0 0,-1-1-1 0 0,0 0 1 0 0,1 1 0 0 0,-1 0 0 0 0,0-1-1 0 0,0 1 1 0 0,0 0 0 0 0,0 0 0 0 0,0 0-1 0 0,-1 0 1 0 0,1 1 0 0 0,-1-1 0 0 0,1 0-1 0 0,-1 1 1 0 0,0-1 0 0 0,0 1 0 0 0,0-1-1 0 0,0 1 1 0 0,0 0 0 0 0,-1-1 0 0 0,1 5 0 0 0,-1-6 9 0 0,6 24-34 0 0,-2 1 1 0 0,-1 1-1 0 0,-1 35 0 0 0,-1-37 89 0 0,2-17-1157 0 0,1-13 503 0 0,6-21-52 0 0,-8 19 333 0 0,8-22-501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10591 0 0,'0'0'964'0'0,"1"2"-601"0"0,4 34 2338 0 0,1 53 0 0 0,-3-28-2934 0 0,31 354 32 0 0,-28-350-631 0 0,-6-63 521 0 0,-4-4-1471 0 0,3 2 1628 0 0,-1-1 1 0 0,0 0-1 0 0,1 0 0 0 0,-1 0 0 0 0,1-1 1 0 0,-1 1-1 0 0,1 0 0 0 0,0-1 1 0 0,-1 1-1 0 0,1 0 0 0 0,0-1 0 0 0,-1-2 1 0 0,-3-1-1833 0 0,-7-9-2312 0 0</inkml:trace>
  <inkml:trace contextRef="#ctx0" brushRef="#br0" timeOffset="1">0 350 8751 0 0,'0'0'10628'0'0,"2"-1"-10370"0"0,6-2-247 0 0,-1-1 0 0 0,1 1 1 0 0,0 1-1 0 0,0 0 1 0 0,0 0-1 0 0,1 0 0 0 0,-1 1 1 0 0,0 0-1 0 0,15 1 1 0 0,-11 0-511 0 0,1 1 0 0 0,-1 0 0 0 0,0 1 1 0 0,-1 1-1 0 0,1 0 0 0 0,15 6 0 0 0,-12-2-3629 0 0,0 1-1116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13327 0 0,'0'0'2848'0'0,"2"0"-2424"0"0,9 4-431 0 0,1-1-1 0 0,0 0 1 0 0,0-1 0 0 0,0 0-1 0 0,0-1 1 0 0,22-1-1 0 0,76-11 131 0 0,-83 7 48 0 0,-10 1 32 0 0,27-8 0 0 0,-41 10 223 0 0,-1-2-259 0 0,-1 2-135 0 0,-1 1-1 0 0,0 0 0 0 0,0 0 0 0 0,0 0 0 0 0,0 0 0 0 0,1 0 0 0 0,-1 0 0 0 0,0-1 0 0 0,0 1 0 0 0,0 0 1 0 0,0 0-1 0 0,0 0 0 0 0,1 0 0 0 0,-1-1 0 0 0,0 1 0 0 0,0 0 0 0 0,0 0 0 0 0,0 0 0 0 0,0-1 0 0 0,0 1 1 0 0,0 0-1 0 0,0 0 0 0 0,0 0 0 0 0,0-1 0 0 0,0 1 0 0 0,0 0 0 0 0,0 0 0 0 0,0-1 0 0 0,0 1 0 0 0,0 0 1 0 0,0 0-1 0 0,0 0 0 0 0,0-1 0 0 0,-1-2 125 0 0,0 0 1 0 0,-1 0-1 0 0,1 0 1 0 0,-1 0-1 0 0,0 0 0 0 0,0 0 1 0 0,0 0-1 0 0,0 1 1 0 0,0-1-1 0 0,-1 1 1 0 0,1-1-1 0 0,-1 1 0 0 0,1 0 1 0 0,-1 0-1 0 0,-5-3 1 0 0,-3-1-76 0 0,-1 1 0 0 0,-22-7 1 0 0,33 11-182 0 0,-12 2-247 0 0,10 0 294 0 0,0 1 1 0 0,0-1-1 0 0,1 1 0 0 0,-1 0 1 0 0,1 0-1 0 0,-1 0 0 0 0,1 0 1 0 0,-1 0-1 0 0,1 0 0 0 0,0 1 1 0 0,0-1-1 0 0,0 1 0 0 0,1-1 1 0 0,-1 1-1 0 0,-2 5 0 0 0,2-3-9 0 0,1 0 0 0 0,-1 0 0 0 0,1 1 0 0 0,0-1 0 0 0,0 0 0 0 0,1 1 0 0 0,-1-1 0 0 0,2 11 0 0 0,-1-8 34 0 0,1 0 0 0 0,1 0-1 0 0,-1-1 1 0 0,1 1 0 0 0,1-1 0 0 0,-1 1-1 0 0,1-1 1 0 0,1 0 0 0 0,-1 0 0 0 0,1 0 0 0 0,0 0-1 0 0,1-1 1 0 0,6 8 0 0 0,-3-6 18 0 0,0-1 1 0 0,1 0-1 0 0,-1-1 1 0 0,2 0-1 0 0,-1 0 1 0 0,1-1-1 0 0,-1 0 1 0 0,18 6 0 0 0,-19-9 3 0 0,-1 0 1 0 0,1 0 0 0 0,-1-1-1 0 0,1 0 1 0 0,-1 0 0 0 0,1-1-1 0 0,0 1 1 0 0,0-2 0 0 0,-1 1-1 0 0,1-1 1 0 0,0-1 0 0 0,14-3-1 0 0,-6-1-82 0 0,-1-1 0 0 0,0-1 0 0 0,-1 0 0 0 0,1 0 0 0 0,-2-2 0 0 0,1 0 0 0 0,-1 0 0 0 0,-1-1 0 0 0,0-1 0 0 0,0 0 0 0 0,-1 0 0 0 0,-1-1 0 0 0,11-17 0 0 0,-18 23-511 0 0,1 1 0 0 0,-1-1 1 0 0,0-1-1 0 0,0 1 0 0 0,3-14 0 0 0,-4 3-728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0,'0'0'3991'0'0,"0"2"-2419"0"0,3 108-1288 0 0,4-1 1 0 0,33 163-1 0 0,-33-234-307 0 0,2 0 0 0 0,2-1 0 0 0,1 0 1 0 0,29 59-1 0 0,-38-88-153 0 0,1-2 0 0 0,0 1 1 0 0,1 0-1 0 0,-1-1 1 0 0,1 0-1 0 0,0 0 1 0 0,1 0-1 0 0,0-1 0 0 0,-1 1 1 0 0,2-2-1 0 0,-1 1 1 0 0,1-1-1 0 0,-1 1 0 0 0,1-2 1 0 0,9 5-1 0 0,7-1-932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25 7831 0 0,'0'0'356'0'0,"-2"0"-6"0"0,-6-5 376 0 0,-1 2 0 0 0,0-1 0 0 0,0 1 0 0 0,0 1 0 0 0,0-1 0 0 0,0 2 0 0 0,-1-1 0 0 0,1 1 0 0 0,-1 1 0 0 0,1 0 0 0 0,-17 1 0 0 0,15 1 98 0 0,0 0-1 0 0,0 1 1 0 0,0 0 0 0 0,-19 9 0 0 0,17-6-1597 0 0,-21 14 0 0 0,17-9 314 0 0,1 2 1 0 0,0 0-1 0 0,1 0 1 0 0,0 1-1 0 0,1 1 1 0 0,1 1-1 0 0,-17 25 1 0 0,29-39 231 0 0,1-2 212 0 0,-1 1-1 0 0,1-1 0 0 0,0 1 0 0 0,0 0 1 0 0,0-1-1 0 0,-1 1 0 0 0,1-1 1 0 0,0 1-1 0 0,0 0 0 0 0,0-1 0 0 0,0 1 1 0 0,0-1-1 0 0,0 1 0 0 0,0 0 1 0 0,0-1-1 0 0,0 1 0 0 0,0 0 1 0 0,1-1-1 0 0,-1 1 0 0 0,0-1 0 0 0,0 1 1 0 0,0-1-1 0 0,1 1 0 0 0,-1 0 1 0 0,0-1-1 0 0,1 1 0 0 0,0 1-8 0 0,0 0 0 0 0,0 1 0 0 0,0-2 0 0 0,1 1 0 0 0,-1 0 0 0 0,1 0 0 0 0,2 2 0 0 0,7 4-9 0 0,26 12-1 0 0,-25-15 56 0 0,-1 1 0 0 0,0 1-1 0 0,11 8 1 0 0,-20-13-2 0 0,0-1-1 0 0,-1 1 0 0 0,1 0 0 0 0,-1 0 1 0 0,1 0-1 0 0,-1 0 0 0 0,0 0 1 0 0,0 0-1 0 0,0 0 0 0 0,0 0 0 0 0,0 1 1 0 0,0-1-1 0 0,-1 0 0 0 0,1 1 1 0 0,-1-1-1 0 0,1 0 0 0 0,-1 1 1 0 0,0-1-1 0 0,0 1 0 0 0,0-1 0 0 0,0 0 1 0 0,-1 1-1 0 0,1-1 0 0 0,-1 3 1 0 0,-1 0 73 0 0,1 0 0 0 0,-1-1 0 0 0,0 1 0 0 0,0-1 0 0 0,0 1 0 0 0,0-1 0 0 0,-1 0 1 0 0,0 0-1 0 0,0 0 0 0 0,-4 4 0 0 0,-18 13 51 0 0,23-20-271 0 0,-5-11-3401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12895 0 0,'0'0'4072'0'0,"0"3"-2590"0"0,1 17-1026 0 0,-2 0 1 0 0,-4 37-1 0 0,3-44-371 0 0,-4 35-824 0 0,2 0 0 0 0,4 87 0 0 0,7-99-1448 0 0,2-43 1671 0 0,-6 3 456 0 0,0-1-1 0 0,0 0 1 0 0,0 0-1 0 0,-1-1 1 0 0,0 1 0 0 0,0 0-1 0 0,0-1 1 0 0,2-7-1 0 0,-1-5-2019 0 0,2-24-1 0 0,-3 9-2342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9215 0 0,'0'0'707'0'0,"2"-1"-238"0"0,4-2 958 0 0,0 0-1 0 0,0 1 1 0 0,10-3-1 0 0,-11 4-1172 0 0,-1 1 1 0 0,1-1-1 0 0,0 1 0 0 0,0-1 0 0 0,6 2 0 0 0,-7-1-255 0 0,0 1 0 0 0,-1-1 0 0 0,0 1 0 0 0,1 0 0 0 0,-1 0-1 0 0,1 1 1 0 0,-1-1 0 0 0,0 1 0 0 0,0-1 0 0 0,0 1 0 0 0,0 0 0 0 0,0 0-1 0 0,0 1 1 0 0,0-1 0 0 0,-1 1 0 0 0,1-1 0 0 0,-1 1 0 0 0,0 0-1 0 0,2 3 1 0 0,1 2-66 0 0,0 0-1 0 0,-1 1 1 0 0,-1-1-1 0 0,0 1 1 0 0,0 0-1 0 0,0 0 0 0 0,-1 1 1 0 0,-1-1-1 0 0,1 0 1 0 0,-1 0-1 0 0,-1 1 1 0 0,0-1-1 0 0,0 1 1 0 0,-3 13-1 0 0,0-5-25 0 0,-1 0-1 0 0,0-1 1 0 0,-2 0 0 0 0,0 0-1 0 0,0 0 1 0 0,-16 25 0 0 0,21-40 198 0 0,-1 4-989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14167 0 0,'0'0'3382'0'0,"2"0"-3266"0"0,2-1-58 0 0,21-4 256 0 0,2 0-264 0 0,1 0 0 0 0,28 0 0 0 0,-18 1 5 0 0,390-4 30 0 0,-366 10-77 0 0,642-13 559 0 0,-539 3-410 0 0,178 15-1 0 0,-127 24-48 0 0,-144-19-88 0 0,102 17 295 0 0,-9 3 1174 0 0,-55-9-1434 0 0,-37-13-50 0 0,79 1 0 0 0,-117-9 28 0 0,0 1-8 0 0,-33-2 1005 0 0,-2 1-974 0 0,3 10-27 0 0,-1 1 0 0 0,-1 0 0 0 0,0 0 0 0 0,0 0 0 0 0,-3 20 0 0 0,1 3-85 0 0,1-15 6 0 0,-1-10-132 0 0,1-1 1 0 0,1 1-1 0 0,-1 0 0 0 0,2 0 1 0 0,3 16-1 0 0,-5-26-113 0 0,2 3-741 0 0,-1 0 0 0 0,1 0 0 0 0,0 0-1 0 0,3 5 1 0 0,-3-5-2233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7367 0 0,'0'0'3566'0'0,"2"1"-3360"0"0,4 1-197 0 0,0 0 0 0 0,-1 0 0 0 0,1 0 0 0 0,0-1-1 0 0,1 0 1 0 0,-1 0 0 0 0,0-1 0 0 0,0 1 0 0 0,0-1 0 0 0,0-1 0 0 0,1 1-1 0 0,-1-1 1 0 0,0 0 0 0 0,0-1 0 0 0,8-2 0 0 0,7-2 253 0 0,34-15 0 0 0,-48 18-74 0 0,0-1 0 0 0,-1 1 0 0 0,1-1 0 0 0,-1-1 0 0 0,0 1 0 0 0,0-1 0 0 0,0 0 0 0 0,6-8 0 0 0,-11 11 138 0 0,0 2-247 0 0,0-1 1 0 0,0 0-1 0 0,0 1 0 0 0,-1-1 0 0 0,1 0 0 0 0,0 0 1 0 0,-1 1-1 0 0,1-1 0 0 0,0 0 0 0 0,-1 0 1 0 0,1 0-1 0 0,-1 0 0 0 0,0 0 0 0 0,1 0 0 0 0,-1 0 1 0 0,0 0-1 0 0,1 0 0 0 0,-1 0 0 0 0,0 0 0 0 0,0 0 1 0 0,0 0-1 0 0,0 0 0 0 0,0 0 0 0 0,0 0 0 0 0,0 0 1 0 0,0 0-1 0 0,-1-2 0 0 0,0 1 14 0 0,1 0-1 0 0,-1-1 1 0 0,1 1 0 0 0,-1 0 0 0 0,0 0-1 0 0,0 0 1 0 0,0 0 0 0 0,0 0 0 0 0,0 0-1 0 0,-1 0 1 0 0,-1-2 0 0 0,1 2-94 0 0,-1 0 0 0 0,0 0-1 0 0,0 1 1 0 0,0-1 0 0 0,0 1 0 0 0,0-1 0 0 0,0 1 0 0 0,-1 0-1 0 0,1 0 1 0 0,0 0 0 0 0,-1 1 0 0 0,1-1 0 0 0,0 1 0 0 0,-1 0-1 0 0,1 0 1 0 0,-1 0 0 0 0,1 0 0 0 0,0 1 0 0 0,-5 0 0 0 0,4 0-43 0 0,0 0 1 0 0,-1 0-1 0 0,1 1 1 0 0,0-1-1 0 0,0 1 1 0 0,0 0-1 0 0,0 0 1 0 0,0 1-1 0 0,0-1 1 0 0,1 1-1 0 0,-1 0 1 0 0,1-1-1 0 0,-7 8 1 0 0,6-3 18 0 0,-1 0 0 0 0,1 0 0 0 0,0 0 0 0 0,0 0 0 0 0,1 1 0 0 0,0-1 0 0 0,0 1-1 0 0,1 0 1 0 0,0 0 0 0 0,0 0 0 0 0,1 0 0 0 0,0 1 0 0 0,1-1 0 0 0,0 0 0 0 0,0 10 0 0 0,1-12 19 0 0,0 0 0 0 0,0-1 1 0 0,0 0-1 0 0,1 1 0 0 0,0-1 0 0 0,0 0 0 0 0,0 0 1 0 0,1 0-1 0 0,-1 0 0 0 0,1 0 0 0 0,0-1 0 0 0,1 1 1 0 0,-1-1-1 0 0,1 0 0 0 0,0 0 0 0 0,0 0 0 0 0,0 0 1 0 0,0-1-1 0 0,1 1 0 0 0,0-1 0 0 0,-1 0 1 0 0,1-1-1 0 0,8 4 0 0 0,-6-4-35 0 0,0 0-1 0 0,0 0 1 0 0,1 0-1 0 0,-1-1 1 0 0,1 0 0 0 0,-1-1-1 0 0,1 1 1 0 0,-1-1 0 0 0,1-1-1 0 0,8-1 1 0 0,-3 0-271 0 0,0-1 1 0 0,-1-1-1 0 0,1 0 1 0 0,-1 0-1 0 0,13-7 1 0 0,6-6-4636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1839 0 0,'0'0'16224'0'0,"-2"2"-15506"0"0,-6 5-637 0 0,-1 0 0 0 0,2 1 0 0 0,-1 0 0 0 0,1 1 0 0 0,0-1 0 0 0,-7 14 1 0 0,5-7-185 0 0,-2 4-74 0 0,1 0 1 0 0,1 0-1 0 0,-10 31 0 0 0,17-45 98 0 0,1 1-1 0 0,-1 0 0 0 0,2 0 0 0 0,-1 0 0 0 0,1 0 0 0 0,0 0 0 0 0,0 8 0 0 0,1-11 9 0 0,-1 1-1 0 0,1-1 0 0 0,0 0 1 0 0,0 1-1 0 0,1-1 0 0 0,-1 0 0 0 0,1 1 1 0 0,-1-1-1 0 0,1 0 0 0 0,0 0 1 0 0,0 0-1 0 0,0-1 0 0 0,4 4 1 0 0,-3-4-3 0 0,-1-1 0 0 0,1 0 0 0 0,0 0 0 0 0,0 0 1 0 0,-1 0-1 0 0,1 0 0 0 0,0-1 0 0 0,0 1 0 0 0,0-1 1 0 0,0 0-1 0 0,0 0 0 0 0,0 0 0 0 0,5 0 0 0 0,-2-1-78 0 0,-1 1 62 0 0,0-1-1 0 0,0 1 1 0 0,0-1-1 0 0,-1-1 0 0 0,1 1 1 0 0,0-1-1 0 0,-1 1 1 0 0,0-1-1 0 0,1-1 0 0 0,5-3 1 0 0,7-5-752 0 0,18-17 0 0 0,-10 8-1294 0 0,34-21 6470 0 0,-57 43-4066 0 0,2 4-213 0 0,-1-1 0 0 0,1 1 0 0 0,-1 0 0 0 0,0 0 0 0 0,0 0 0 0 0,3 10 0 0 0,5 20-256 0 0,-11-34-45 0 0,13-8-10182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0,'0'0'7806'0'0,"2"2"-7662"0"0,16 20-180 0 0,-11-13-434 0 0,1 1 1 0 0,17 14 0 0 0,-21-20-156 0 0,1-1 0 0 0,-1 0 1 0 0,1 0-1 0 0,0 0 0 0 0,8 3 1 0 0,6 0-4750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7831 0 0,'-1'0'3075'0'0,"-22"2"2590"0"0,18-2-5281 0 0,0 1 1 0 0,1-1 0 0 0,-1 1 0 0 0,0-1 0 0 0,0 2 0 0 0,0-1 0 0 0,1 0 0 0 0,-1 1 0 0 0,0 0 0 0 0,1 0 0 0 0,-6 3 0 0 0,2 2-384 0 0,0 0 0 0 0,0 0 1 0 0,1 0-1 0 0,0 1 0 0 0,1 0 0 0 0,0 0 1 0 0,0 1-1 0 0,0 0 0 0 0,1 0 1 0 0,1 0-1 0 0,-7 17 0 0 0,-1 9-156 0 0,-13 68 0 0 0,10-24-2 0 0,3 0 1 0 0,4 1-1 0 0,3 0 0 0 0,10 127 0 0 0,2-74-1181 0 0,-7-77-2893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7831 0 0,'0'0'12572'0'0,"3"0"-12380"0"0,13 0-630 0 0,1 0 0 0 0,-1-1 1 0 0,32-6-1 0 0,-27 4-894 0 0,33-2 1 0 0,-49 5-157 0 0,7 0-318 0 0</inkml:trace>
  <inkml:trace contextRef="#ctx0" brushRef="#br0" timeOffset="1">297 107 8751 0 0,'0'0'4443'0'0,"0"2"-2499"0"0,12 101 125 0 0,-9-68-2469 0 0,-1-28-5056 0 0,8-19 1932 0 0,2-21 5755 0 0,-7 6-2400 0 0,0 0 0 0 0,-2 0-1 0 0,-1 0 1 0 0,-2-44 0 0 0,2 42 5063 0 0,-2 29-4766 0 0,0 0 1 0 0,0-1 0 0 0,0 1-1 0 0,1 0 1 0 0,-1 0 0 0 0,0 0-1 0 0,0 0 1 0 0,0 0-1 0 0,0 0 1 0 0,0 0 0 0 0,1 0-1 0 0,-1 0 1 0 0,9 9 859 0 0,6 16-2136 0 0,15 33-1083 0 0,-20-39 779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16 455 0 0,'-2'-2'17150'0'0,"2"1"-16706"0"0,-7-6 1905 0 0,-8 2-1969 0 0,10 6-419 0 0,2 0 51 0 0,0-1-59 0 0,0 1-1 0 0,0-1 1 0 0,0 1-1 0 0,0 0 1 0 0,0 0-1 0 0,1 0 1 0 0,-1 0-1 0 0,0 0 1 0 0,1 1-1 0 0,-1-1 0 0 0,0 1 1 0 0,1 0-1 0 0,0 0 1 0 0,-1 0-1 0 0,1 0 1 0 0,0 0-1 0 0,0 0 1 0 0,0 0-1 0 0,0 1 1 0 0,1-1-1 0 0,-1 1 1 0 0,1 0-1 0 0,-1-1 1 0 0,1 1-1 0 0,0 0 1 0 0,0 0-1 0 0,0-1 1 0 0,0 1-1 0 0,1 0 1 0 0,-1 0-1 0 0,1 0 1 0 0,0 0-1 0 0,0 0 1 0 0,0 0-1 0 0,0 5 1 0 0,2-3-12 0 0,-1 0 1 0 0,1 0 0 0 0,0-1-1 0 0,0 1 1 0 0,0-1 0 0 0,0 1-1 0 0,1-1 1 0 0,0 0 0 0 0,0 0 0 0 0,0 0-1 0 0,1 0 1 0 0,-1 0 0 0 0,1-1-1 0 0,0 0 1 0 0,5 5 0 0 0,3 0-150 0 0,1 0 1 0 0,0 0-1 0 0,26 10 1 0 0,-6-8-865 0 0,-15-6 457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16639 0 0,'0'0'1512'0'0,"-1"2"-1245"0"0,-2 14-286 0 0,0 1 0 0 0,-7 15-1 0 0,-3 15-155 0 0,4-7-115 0 0,-4 66 1 0 0,11-85-534 0 0,2 1 1 0 0,1-1 0 0 0,0 0-1 0 0,9 41 1 0 0,-10-61 826 0 0,0-1 1 0 0,0 0-1 0 0,0 1 0 0 0,0-1 1 0 0,0 0-1 0 0,0 1 0 0 0,0-1 1 0 0,0 0-1 0 0,1 1 0 0 0,-1-1 1 0 0,0 0-1 0 0,0 1 0 0 0,0-1 0 0 0,0 0 1 0 0,0 1-1 0 0,1-1 0 0 0,-1 0 1 0 0,0 1-1 0 0,0-1 0 0 0,1 0 1 0 0,-1 0-1 0 0,0 1 0 0 0,0-1 1 0 0,1 0-1 0 0,-1 0 0 0 0,0 0 1 0 0,1 1-1 0 0,-1-1 0 0 0,0 0 1 0 0,1 0-1 0 0,-1 0 0 0 0,0 0 1 0 0,1 0-1 0 0,-1 0 0 0 0,1 1 1 0 0,11-10 2532 0 0,-10 7-2303 0 0,3-4 332 0 0,-1 0 1 0 0,1 0 0 0 0,-1-1 0 0 0,0 0 0 0 0,-1 0-1 0 0,0 0 1 0 0,0 0 0 0 0,4-15 0 0 0,2-3 134 0 0,18-49 258 0 0,4-11-1512 0 0,-6 32-2727 0 0,-19 45 2397 0 0,4-6-3570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8719 0 0,'0'0'6616'0'0,"2"-1"-6116"0"0,37-1 510 0 0,-26 2-1012 0 0,1 0 1 0 0,-2-1 0 0 0,23-6-1 0 0,-22 4-10 0 0,0-1-1 0 0,-1 0 1 0 0,0-1-1 0 0,0-1 1 0 0,0 0 0 0 0,-1 0-1 0 0,0-1 1 0 0,0 0-1 0 0,0-1 1 0 0,-1-1-1 0 0,10-10 1 0 0,-19 18 50 0 0,-1 0 1 0 0,1 1-1 0 0,-1-1 1 0 0,1 0-1 0 0,-1 0 0 0 0,1 0 1 0 0,-1 1-1 0 0,0-1 1 0 0,0 0-1 0 0,1 0 0 0 0,-1 0 1 0 0,0 0-1 0 0,0 0 1 0 0,0 0-1 0 0,0 0 0 0 0,0 0 1 0 0,0 1-1 0 0,0-1 0 0 0,0 0 1 0 0,0 0-1 0 0,-1 0 1 0 0,1 0-1 0 0,0 0 0 0 0,0 0 1 0 0,-2-1-1 0 0,-10-17 1132 0 0,9 16-1068 0 0,-1 0 0 0 0,1 0 0 0 0,-1 1 1 0 0,0-1-1 0 0,0 1 0 0 0,0 0 0 0 0,0 0 0 0 0,0 0 0 0 0,0 1 1 0 0,0 0-1 0 0,0-1 0 0 0,-1 1 0 0 0,1 1 0 0 0,-1-1 0 0 0,1 1 1 0 0,0 0-1 0 0,-1 0 0 0 0,1 0 0 0 0,-9 1 0 0 0,8 0-122 0 0,0 0 1 0 0,0 0-1 0 0,0 0 0 0 0,0 1 0 0 0,1-1 0 0 0,-1 1 0 0 0,0 0 0 0 0,1 1 0 0 0,-1-1 0 0 0,1 1 0 0 0,0 0 1 0 0,0 0-1 0 0,0 0 0 0 0,0 0 0 0 0,1 1 0 0 0,-1 0 0 0 0,-3 4 0 0 0,3-2-40 0 0,1 1 0 0 0,0-1 0 0 0,0 1 0 0 0,0 0 0 0 0,1-1 0 0 0,0 1 0 0 0,0 0 0 0 0,1 0 0 0 0,0 1 0 0 0,0-1 0 0 0,0 0 0 0 0,1 0 0 0 0,0 0 0 0 0,1 1 0 0 0,2 11 0 0 0,-2-15-15 0 0,0 1 0 0 0,0-1 0 0 0,1 1 0 0 0,0-1 0 0 0,0 0 0 0 0,0 0 0 0 0,0 0-1 0 0,1 0 1 0 0,-1 0 0 0 0,1 0 0 0 0,0-1 0 0 0,0 1 0 0 0,1-1 0 0 0,-1 0 0 0 0,1 0 0 0 0,-1 0 0 0 0,1 0 0 0 0,0-1 0 0 0,0 0 0 0 0,0 0 0 0 0,1 0-1 0 0,-1 0 1 0 0,0 0 0 0 0,1-1 0 0 0,5 2 0 0 0,-1-2-45 0 0,0 0-1 0 0,-1 0 0 0 0,1-1 0 0 0,0 0 1 0 0,-1 0-1 0 0,1-1 0 0 0,-1 0 0 0 0,1 0 1 0 0,-1-1-1 0 0,1 0 0 0 0,-1-1 0 0 0,0 0 1 0 0,0 0-1 0 0,0-1 0 0 0,11-7 0 0 0,-7 4-187 0 0,-1-2 0 0 0,0 1 0 0 0,0-1 0 0 0,-1-1 0 0 0,-1 0 0 0 0,1-1 0 0 0,-2 1 0 0 0,15-25 0 0 0,-6 9-786 0 0,-16 25 908 0 0,0-1 33 0 0,1-3 110 0 0,-1 3-37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0,'0'0'4162'0'0,"0"2"-2514"0"0,3 4-1385 0 0,-1 0 0 0 0,0 0 0 0 0,0 0 0 0 0,-1 1 0 0 0,1-1 0 0 0,-1 11 0 0 0,0 43-967 0 0,-1-37 781 0 0,0 52-1193 0 0,0-3-4525 0 0,0-69 4769 0 0,0 8 10424 0 0,1-14-8596 0 0,3-10-634 0 0,6-20-969 0 0,1-1 1 0 0,2 2 0 0 0,23-42-1 0 0,-30 64 125 0 0,0 0-1 0 0,1 1 0 0 0,0 0 1 0 0,1 0-1 0 0,0 0 0 0 0,10-7 0 0 0,-12 11 221 0 0,0 1 0 0 0,0 0-1 0 0,1 0 1 0 0,-1 1-1 0 0,1-1 1 0 0,0 1-1 0 0,0 1 1 0 0,0-1 0 0 0,1 1-1 0 0,10-1 1 0 0,-8 2-57 0 0,-1 0 0 0 0,1 1 0 0 0,0 0 0 0 0,-1 0 1 0 0,17 4-1 0 0,48 16-1432 0 0,-29-7 7133 0 0,-89-6-990 0 0,-62 5-2766 0 0,105-12-1392 0 0,4 2-483 0 0,50 25-379 0 0,-37-20 593 0 0,-1 1 0 0 0,1 0 0 0 0,-1 1 0 0 0,-1 1-1 0 0,23 19 1 0 0,-27-19 69 0 0,-6-4 13 0 0,0 8-101 0 0,-3-11 87 0 0,0-1 1 0 0,-1 1-1 0 0,1-1 0 0 0,-1 1 1 0 0,0-1-1 0 0,0 1 0 0 0,0-1 1 0 0,0 1-1 0 0,0-1 0 0 0,-1 1 1 0 0,1-1-1 0 0,-1 1 0 0 0,1-1 1 0 0,-1 1-1 0 0,0-1 0 0 0,0 0 1 0 0,0 1-1 0 0,0-1 0 0 0,-2 3 1 0 0,1-2 51 0 0,0 0-1 0 0,-1 0 1 0 0,1 0 0 0 0,0-1 0 0 0,-1 1 0 0 0,0-1 0 0 0,1 0 0 0 0,-1 1 0 0 0,0-1-1 0 0,0-1 1 0 0,-6 4 0 0 0,6-3-119 0 0,0-1 0 0 0,0 0 0 0 0,0 0 0 0 0,1 0 0 0 0,-1 0 0 0 0,0-1-1 0 0,0 1 1 0 0,0-1 0 0 0,0 0 0 0 0,0 0 0 0 0,0 0 0 0 0,0 0 0 0 0,0 0 0 0 0,0 0 0 0 0,0-1-1 0 0,0 0 1 0 0,0 1 0 0 0,0-1 0 0 0,0 0 0 0 0,1-1 0 0 0,-1 1 0 0 0,0 0 0 0 0,1-1 0 0 0,-1 1-1 0 0,1-1 1 0 0,-1 0 0 0 0,1 0 0 0 0,-2-2 0 0 0,-10-9-1129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9671 0 0,'0'0'7527'0'0,"-1"3"-7006"0"0,-11 28-849 0 0,1 1 0 0 0,1 1 0 0 0,2 0 0 0 0,-4 34 0 0 0,12-64 120 0 0,1-16-9576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6447 0 0,'0'0'8728'0'0,"2"0"-8521"0"0,34-2-197 0 0,47 4-1 0 0,-45 0-30 0 0,44-4 0 0 0,117-12-43 0 0,2 3 172 0 0,-184 10-78 0 0,373 14 418 0 0,-254-6-215 0 0,-36 3-150 0 0,31 0-38 0 0,-22-8 72 0 0,-98-4-590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0,'0'0'128'0'0,"9"8"-128"0"0,-1-1 1600 0 0,1 2 288 0 0,-2 2 64 0 0,0 4 16 0 0,2 1-1560 0 0,1 4-312 0 0,0 3-96 0 0,3-3-2496 0 0,1-1-520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2759 0 0,'-1'2'9843'0'0,"-9"11"-8246"0"0,2 1 1 0 0,-10 21-1 0 0,12-22-1610 0 0,1 0 0 0 0,0 0 0 0 0,1 1 0 0 0,0 0 0 0 0,2 0 0 0 0,-1 0-1 0 0,2 1 1 0 0,0-1 0 0 0,1 28 0 0 0,0-40-41 0 0,1 1 0 0 0,-1 0 0 0 0,1-1 0 0 0,0 1 0 0 0,-1-1 0 0 0,1 1 0 0 0,0-1-1 0 0,1 0 1 0 0,-1 1 0 0 0,0-1 0 0 0,1 0 0 0 0,-1 0 0 0 0,1 0 0 0 0,0 0 0 0 0,-1 0 0 0 0,1 0 0 0 0,0-1 0 0 0,0 1-1 0 0,0 0 1 0 0,3 1 0 0 0,-3-2 23 0 0,1-1 1 0 0,-1 1-1 0 0,0-1 0 0 0,0 0 0 0 0,0 1 0 0 0,0-1 0 0 0,0 0 0 0 0,1 0 0 0 0,-1 0 1 0 0,0-1-1 0 0,0 1 0 0 0,0 0 0 0 0,0-1 0 0 0,1 0 0 0 0,1 0 0 0 0,0 0 8 0 0,1-1 63 0 0,0 0 0 0 0,0 0 0 0 0,0 0 0 0 0,0-1 1 0 0,-1 0-1 0 0,1 0 0 0 0,-1 0 0 0 0,1-1 0 0 0,-1 1 0 0 0,0-1 0 0 0,0 0 1 0 0,-1 0-1 0 0,6-8 0 0 0,-5 6 50 0 0,0 1 0 0 0,-1 0 1 0 0,0-1-1 0 0,-1 0 0 0 0,1 0 1 0 0,-1 1-1 0 0,0-1 0 0 0,0-1 0 0 0,-1 1 1 0 0,0 0-1 0 0,1-10 0 0 0,-2 15 46 0 0,0-2 58 0 0,0 2-26 0 0,0 1 1 0 0,0-1-1 0 0,0 0 1 0 0,0 0-1 0 0,-1 0 1 0 0,1 0-1 0 0,0 0 1 0 0,0 0-1 0 0,0 0 1 0 0,-1 0-1 0 0,1 0 1 0 0,-1 1-1 0 0,1-1 1 0 0,-1 0-1 0 0,1 0 1 0 0,-1 0-1 0 0,1 1 1 0 0,-1-1-1 0 0,1 0 1 0 0,-1 1 0 0 0,0-1-1 0 0,0 0 1 0 0,1 1-1 0 0,-1-1 1 0 0,0 1-1 0 0,0-1 1 0 0,-1 0-1 0 0,0 1-129 0 0,8 2-5455 0 0,-3-1 5269 0 0,-1-1 0 0 0,0 0 0 0 0,0 1 1 0 0,0-1-1 0 0,0 0 0 0 0,1 0 0 0 0,-1 0 0 0 0,0-1 1 0 0,0 1-1 0 0,0-1 0 0 0,3 0 0 0 0,-1 0 41 0 0,9-1 80 0 0,0-2 1 0 0,15-5-1 0 0,1-1 484 0 0,-27 9-122 0 0,1 3-255 0 0,-2-2-64 0 0,0 1 1 0 0,0-1-1 0 0,0 0 0 0 0,0 1 0 0 0,0-1 1 0 0,-1 1-1 0 0,1-1 0 0 0,0 1 1 0 0,0-1-1 0 0,-1 1 0 0 0,1 0 1 0 0,0-1-1 0 0,-1 1 0 0 0,1 0 1 0 0,0-1-1 0 0,-1 1 0 0 0,1 0 0 0 0,-1 0 1 0 0,0 0-1 0 0,1 0 0 0 0,-1-1 1 0 0,0 1-1 0 0,1 0 0 0 0,-1 0 1 0 0,0 0-1 0 0,0 0 0 0 0,0 1 1 0 0,1 7 19 0 0,-1 1 0 0 0,-1-1 1 0 0,0 0-1 0 0,0 1 1 0 0,-3 9-1 0 0,2-10 411 0 0,0 0-1 0 0,1 0 0 0 0,0 0 1 0 0,1 18-1 0 0,0-25-706 0 0,14 1-2347 0 0,-10-3 2541 0 0,-1-1 1 0 0,1 1 0 0 0,-1-1 0 0 0,1 0-1 0 0,-1 0 1 0 0,0 0 0 0 0,1 0 0 0 0,-1 0 0 0 0,0-1-1 0 0,0 1 1 0 0,0-1 0 0 0,6-4 0 0 0,3-4 65 0 0,17-16 1 0 0,-23 20-20 0 0,17-15-122 0 0,2 1 0 0 0,0 1-1 0 0,1 1 1 0 0,57-29 0 0 0,-83 47 212 0 0,1-1-1 0 0,0 1 1 0 0,0-1-1 0 0,-1 1 1 0 0,1 0-1 0 0,0 0 1 0 0,0-1 0 0 0,0 1-1 0 0,0 0 1 0 0,0 0-1 0 0,0 0 1 0 0,-1 0 0 0 0,1 0-1 0 0,0 0 1 0 0,0 0-1 0 0,0 0 1 0 0,0 1-1 0 0,0-1 1 0 0,-1 0 0 0 0,1 0-1 0 0,0 1 1 0 0,0-1-1 0 0,0 1 1 0 0,-1-1-1 0 0,1 1 1 0 0,0-1 0 0 0,0 1-1 0 0,-1-1 1 0 0,1 1-1 0 0,-1-1 1 0 0,1 1 0 0 0,0 0-1 0 0,-1-1 1 0 0,1 1-1 0 0,-1 0 1 0 0,1 0-1 0 0,-1-1 1 0 0,0 1 0 0 0,1 0-1 0 0,-1 1 1 0 0,2 2-15 0 0,0 1 0 0 0,-1 0 0 0 0,0-1 0 0 0,0 1 0 0 0,1 7 0 0 0,0 3-47 0 0,1 0-1 0 0,1 0 0 0 0,0 0 1 0 0,1 0-1 0 0,13 27 0 0 0,-17-40-135 0 0,0-1-1 0 0,1 1 1 0 0,-1 0-1 0 0,0-1 0 0 0,1 1 1 0 0,0-1-1 0 0,-1 0 1 0 0,1 0-1 0 0,0 1 0 0 0,-1-1 1 0 0,1 0-1 0 0,0 0 1 0 0,0-1-1 0 0,2 2 1 0 0,-2-1-94 0 0,1-1 137 0 0,-1-1 0 0 0,1 1 1 0 0,-1 0-1 0 0,1 0 0 0 0,-1-1 1 0 0,1 0-1 0 0,2 0 0 0 0,-4 0 65 0 0,5-1-178 0 0,-1-1 0 0 0,1 0 0 0 0,-1 0 0 0 0,0 0 0 0 0,0-1 0 0 0,0 0 0 0 0,0 0 0 0 0,-1 0 0 0 0,5-6 0 0 0,1 0-4494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5063 0 0,'0'0'14524'0'0,"-2"1"-13716"0"0,-18 2-224 0 0,-35 11 0 0 0,48-12-668 0 0,0 1 0 0 0,1 0 0 0 0,-1 0 0 0 0,1 1 0 0 0,-1-1 0 0 0,1 1 0 0 0,0 1 0 0 0,-8 7 0 0 0,13-11-36 0 0,0 0-124 0 0,1 0 215 0 0,-1 0 0 0 0,1 0 0 0 0,-1 1 0 0 0,1-1 0 0 0,-1 0 0 0 0,1 0 0 0 0,0 1-1 0 0,0-1 1 0 0,-1 0 0 0 0,1 0 0 0 0,0 1 0 0 0,0-1 0 0 0,0 0 0 0 0,1 1 0 0 0,-1-1-1 0 0,0 0 1 0 0,1 2 0 0 0,2 4-19 0 0,1-1 0 0 0,0 1 0 0 0,1-1 0 0 0,-1 0 0 0 0,9 7-1 0 0,13 17-78 0 0,-23-28 109 0 0,1 1-1 0 0,3 16-8 0 0,-6-15-39 0 0,0 0 0 0 0,0 0-1 0 0,0-1 1 0 0,-1 1 0 0 0,1 0 0 0 0,-1 0-1 0 0,0 0 1 0 0,0 0 0 0 0,-1 0-1 0 0,1 0 1 0 0,-1 0 0 0 0,0-1 0 0 0,-2 7-1 0 0,1-4-477 0 0,-1 1-1 0 0,-1-1 1 0 0,1 0-1 0 0,-1 0 0 0 0,0 0 1 0 0,-8 8-1 0 0,2-3-851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20359 0 0,'0'0'1840'0'0,"-2"2"-1509"0"0,-9 6-679 0 0,-1 1 0 0 0,2 0-1 0 0,-1 0 1 0 0,1 2 0 0 0,0-1 0 0 0,1 1 0 0 0,1 0 0 0 0,0 1 0 0 0,0 0 0 0 0,-6 14 0 0 0,12-21-44 0 0,-1 1 1 0 0,1-1 0 0 0,0 1 0 0 0,0 0 0 0 0,0 0 0 0 0,1 0-1 0 0,-1 11 1 0 0,2-15-75 0 0,1 0-372 0 0,0-1 929 0 0,1 1 0 0 0,-1-1 0 0 0,1 0 0 0 0,-1 1 0 0 0,1-1 0 0 0,0 0 0 0 0,-1 0 0 0 0,1 0 0 0 0,0 0 0 0 0,0 0 0 0 0,0-1 0 0 0,0 1 0 0 0,0 0 0 0 0,0-1 0 0 0,0 0 0 0 0,0 1 0 0 0,0-1 0 0 0,0 0 0 0 0,0 0 0 0 0,0 0 0 0 0,0 0 0 0 0,0 0 0 0 0,0 0 0 0 0,0-1 0 0 0,0 1 0 0 0,0-1 0 0 0,-1 0 0 0 0,1 1 0 0 0,0-1 0 0 0,0 0 0 0 0,0 0 0 0 0,0 0 0 0 0,-1 0 0 0 0,1 0 0 0 0,2-3 0 0 0,0 1 91 0 0,0-1-1 0 0,0-1 1 0 0,0 1-1 0 0,0 0 1 0 0,-1-1-1 0 0,1 0 1 0 0,-1 0-1 0 0,0 0 1 0 0,-1 0 0 0 0,3-8-1 0 0,-3 10-140 0 0,-1-1-1 0 0,-1 0 1 0 0,1 1 0 0 0,-1-1-1 0 0,1 0 1 0 0,-1 0 0 0 0,0 1-1 0 0,0-1 1 0 0,-1 0 0 0 0,1 0-1 0 0,-1 1 1 0 0,0-1 0 0 0,0 0-1 0 0,0 1 1 0 0,0-1 0 0 0,-3-4-1 0 0,4 7-52 0 0,-1 0 0 0 0,0 0 0 0 0,0 0 0 0 0,0 0 0 0 0,0 0-1 0 0,0 0 1 0 0,0 0 0 0 0,0 0 0 0 0,0 1 0 0 0,0-1 0 0 0,0 0 0 0 0,-3 0 0 0 0,3 0 9 0 0,-1 0-229 0 0,-8 5-1468 0 0,0-2 696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32 20327 0 0,'0'0'1840'0'0,"-1"-1"-1509"0"0,0-2-257 0 0,-1 1-1 0 0,0-1 1 0 0,0 1 0 0 0,-1 0 0 0 0,1 0-1 0 0,0 0 1 0 0,-1 0 0 0 0,1 1 0 0 0,-1-1-1 0 0,0 0 1 0 0,0 1 0 0 0,1 0-1 0 0,-1 0 1 0 0,0 0 0 0 0,0 0 0 0 0,0 0-1 0 0,0 1 1 0 0,0-1 0 0 0,0 1 0 0 0,0 0-1 0 0,-6 0 1 0 0,8 0-75 0 0,-5 0-32 0 0,0 1-1 0 0,0-1 1 0 0,0 1-1 0 0,0 1 1 0 0,0-1-1 0 0,0 1 1 0 0,1 0 0 0 0,-1 0-1 0 0,0 1 1 0 0,1 0-1 0 0,0 0 1 0 0,-6 3-1 0 0,1 1-173 0 0,1 1 0 0 0,-1 0 0 0 0,1 0 0 0 0,1 0 0 0 0,-9 11 0 0 0,6-4 90 0 0,1 1 0 0 0,0 0 0 0 0,2 0 0 0 0,-1 1 0 0 0,2-1 0 0 0,-9 32 0 0 0,-18 111 11 0 0,28-126 108 0 0,-36 390 8 0 0,30-245 44 0 0,11-165-43 0 0,-3 40-249 0 0,-12 61 1 0 0,14-105-72 0 0,-1 0 0 0 0,0-1-1 0 0,-7 17 1 0 0,8-22 35 0 0,1 0 0 0 0,-1-1 0 0 0,1 1 1 0 0,-1-1-1 0 0,0 1 0 0 0,0-1 0 0 0,0 0 0 0 0,0 0 0 0 0,0 0 1 0 0,-1 0-1 0 0,1 0 0 0 0,-1 0 0 0 0,1 0 0 0 0,-1-1 0 0 0,-4 2 1 0 0,-4 0-1629 0 0</inkml:trace>
  <inkml:trace contextRef="#ctx0" brushRef="#br0" timeOffset="1">0 762 10135 0 0,'0'-3'285'0'0,"0"0"0"0"0,1 1-1 0 0,-1-1 1 0 0,1 0 0 0 0,-1 0-1 0 0,1 0 1 0 0,0 0 0 0 0,0 0-1 0 0,0 1 1 0 0,0-1 0 0 0,3-3-1 0 0,-1 3 1015 0 0,0 0-1 0 0,1 0 0 0 0,0 1 1 0 0,0-1-1 0 0,4-1 1 0 0,23-9 485 0 0,-10 8-2585 0 0,24-3 0 0 0,-35 6 1260 0 0,115-14-4036 0 0,-92 12 1858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509 108 5983 0 0,'0'0'464'0'0,"0"-2"-305"0"0,0-4 706 0 0,0 1 0 0 0,0 0 0 0 0,-1 0 0 0 0,0 0 0 0 0,0 0 0 0 0,0 0 0 0 0,0 1 0 0 0,-1-1 0 0 0,0 0 1 0 0,0 0-1 0 0,-5-6 0 0 0,5 8-337 0 0,0 0 0 0 0,0 0 0 0 0,-1 1 0 0 0,1-1 1 0 0,-1 1-1 0 0,0-1 0 0 0,-3-1 0 0 0,2 1-440 0 0,0 1-1 0 0,0 0 1 0 0,0 1-1 0 0,0-1 1 0 0,0 1-1 0 0,-7-2 0 0 0,1 2-30 0 0,0 0-1 0 0,-1 0 0 0 0,1 1 0 0 0,0 1 0 0 0,0-1 0 0 0,0 2 0 0 0,0 0 0 0 0,0 0 0 0 0,1 0 0 0 0,-18 8 0 0 0,4 0-164 0 0,0 1-1 0 0,0 1 1 0 0,-22 17-1 0 0,28-18 48 0 0,1 2 0 0 0,1 0 0 0 0,0 1 0 0 0,1 0 0 0 0,1 1 0 0 0,0 1 0 0 0,-19 30 0 0 0,24-32 39 0 0,0 0-1 0 0,1 0 1 0 0,1 1 0 0 0,0 0 0 0 0,1 0-1 0 0,1 0 1 0 0,0 1 0 0 0,1-1-1 0 0,1 1 1 0 0,-1 21 0 0 0,3-28 14 0 0,0-1 0 0 0,1 1 0 0 0,0-1 0 0 0,1 0 0 0 0,0 1 0 0 0,0-1 0 0 0,1 0 0 0 0,-1 0 0 0 0,2 0 0 0 0,-1-1 0 0 0,1 1 0 0 0,1-1 0 0 0,7 11 0 0 0,-6-11-17 0 0,1 1 1 0 0,0-1-1 0 0,1 0 1 0 0,0-1-1 0 0,0 0 0 0 0,0 0 1 0 0,1-1-1 0 0,0 0 0 0 0,0 0 1 0 0,19 6-1 0 0,-18-7-56 0 0,1-1-1 0 0,0 0 0 0 0,0 0 1 0 0,0-2-1 0 0,1 1 0 0 0,-1-1 1 0 0,0-1-1 0 0,1 0 1 0 0,-1 0-1 0 0,0-1 0 0 0,0-1 1 0 0,1 0-1 0 0,-1-1 1 0 0,0 1-1 0 0,-1-2 0 0 0,1 0 1 0 0,-1 0-1 0 0,18-11 1 0 0,13-12-661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13359 0 0,'0'0'1210'0'0,"0"2"-781"0"0,15 84 4904 0 0,-6 2-4029 0 0,-7-47-3068 0 0,3-1 0 0 0,1 0-1 0 0,13 46 1 0 0,-11-68 332 0 0,-8-17 831 0 0,4-6-1765 0 0,-1 1 2433 0 0,-1 0 0 0 0,1 0-1 0 0,-1 0 1 0 0,-1-1 0 0 0,1 1 0 0 0,-1-1-1 0 0,1 1 1 0 0,-1-1 0 0 0,0 0-1 0 0,-1 1 1 0 0,1-1 0 0 0,-1-5-1 0 0,0-10 128 0 0,-6-37 0 0 0,4 36-157 0 0,-12-72-180 0 0,7 56 326 0 0,2-1 0 0 0,2 0-1 0 0,2-59 1 0 0,1 93 58 0 0,1 1 0 0 0,-1-1 0 0 0,1 1 0 0 0,0 0 0 0 0,0 0 0 0 0,1-1 0 0 0,-1 1-1 0 0,1 0 1 0 0,-1 0 0 0 0,1 0 0 0 0,0 0 0 0 0,0 1 0 0 0,0-1 0 0 0,1 0 0 0 0,-1 1 0 0 0,1 0 0 0 0,-1-1-1 0 0,1 1 1 0 0,0 0 0 0 0,0 0 0 0 0,4-2 0 0 0,-2 2-148 0 0,-1 0 1 0 0,1 0-1 0 0,0 0 0 0 0,0 1 1 0 0,0 0-1 0 0,0 0 0 0 0,0 0 1 0 0,0 1-1 0 0,0-1 0 0 0,0 1 1 0 0,0 0-1 0 0,0 1 1 0 0,0-1-1 0 0,7 2 0 0 0,-8-1-84 0 0,-1 1-1 0 0,1-1 0 0 0,-1 1 1 0 0,1 0-1 0 0,-1 0 0 0 0,0 0 1 0 0,1 0-1 0 0,-1 1 1 0 0,0-1-1 0 0,0 1 0 0 0,-1 0 1 0 0,1 0-1 0 0,-1 0 1 0 0,1 0-1 0 0,-1 0 0 0 0,0 0 1 0 0,0 1-1 0 0,2 3 0 0 0,-1 0-21 0 0,0 1-1 0 0,-1-1 1 0 0,1 1-1 0 0,-1-1 1 0 0,-1 1-1 0 0,0 0 1 0 0,0 0-1 0 0,0 8 1 0 0,-2-6-89 0 0,0 1 1 0 0,-1-1 0 0 0,0 0 0 0 0,-1 1 0 0 0,0-1 0 0 0,0-1 0 0 0,-1 1 0 0 0,-1 0 0 0 0,0-1 0 0 0,0 0 0 0 0,0 0 0 0 0,-1-1-1 0 0,-1 1 1 0 0,1-1 0 0 0,-9 7 0 0 0,15-14-8 0 0,-1-1-1 0 0,1 0 1 0 0,-1 1 0 0 0,1-1-1 0 0,0 0 1 0 0,-1 0-1 0 0,1 1 1 0 0,-1-1-1 0 0,1 0 1 0 0,-1 0 0 0 0,1 0-1 0 0,-1 1 1 0 0,1-1-1 0 0,-1 0 1 0 0,1 0-1 0 0,-1 0 1 0 0,0 0 0 0 0,-1 0-302 0 0,-8 2-1013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17247 0 0,'0'0'2752'0'0,"1"3"-2484"0"0,1 5-244 0 0,-1-1-1 0 0,0 1 1 0 0,0 0-1 0 0,-1 0 0 0 0,0 0 1 0 0,-1 9-1 0 0,-10 51-357 0 0,0-2-173 0 0,11-65 504 0 0,-1 18-245 0 0,0 20 0 0 0,1-33 189 0 0,1 0 1 0 0,-1 0 0 0 0,1-1 0 0 0,1 1 0 0 0,-1-1 0 0 0,1 1 0 0 0,0-1-1 0 0,3 6 1 0 0,5 6-81 0 0,-5-14 144 0 0,-2-1-17 0 0,0-1 26 0 0,0 1 0 0 0,0-1 0 0 0,-1 0 0 0 0,1 0 0 0 0,0 0 1 0 0,0 0-1 0 0,0 0 0 0 0,0-1 0 0 0,0 1 0 0 0,0-1 1 0 0,1 0-1 0 0,-1 0 0 0 0,0 0 0 0 0,0 0 0 0 0,0-1 1 0 0,0 1-1 0 0,5-3 0 0 0,-1 1 153 0 0,0 0 1 0 0,0 0-1 0 0,0-1 0 0 0,-1 0 1 0 0,0 0-1 0 0,12-8 0 0 0,-5-2 1 0 0,0 0-1 0 0,-1 0 1 0 0,-1-1 0 0 0,0-1-1 0 0,15-26 1 0 0,-25 39-166 0 0,65-117-258 0 0,-58 108 196 0 0,-2 6 59 0 0,-6 5 1 0 0,1 0 0 0 0,-1 0 0 0 0,0 0 0 0 0,1 0 0 0 0,-1 0 0 0 0,1 0 0 0 0,-1 0 1 0 0,0 0-1 0 0,1 0 0 0 0,-1 0 0 0 0,1 1 0 0 0,-1-1 0 0 0,0 0 0 0 0,1 0 0 0 0,-1 0 0 0 0,0 1 0 0 0,1-1 0 0 0,-1 0 0 0 0,0 1 1 0 0,0-1-1 0 0,1 0 0 0 0,-1 1 0 0 0,0-1 0 0 0,0 0 0 0 0,1 1 0 0 0,-1-1 0 0 0,0 0 0 0 0,0 1 0 0 0,0-1 0 0 0,0 1 0 0 0,1-1 1 0 0,-1 1-1 0 0,5 11-48 0 0,0 7-62 0 0,-1-1 0 0 0,3 27 1 0 0,-5-26 24 0 0,10 38 1 0 0,-8-46 65 0 0,0 0-1 0 0,0 0 0 0 0,1-1 0 0 0,0 1 1 0 0,1-1-1 0 0,0-1 0 0 0,10 12 1 0 0,-13-17 10 0 0,0-1 1 0 0,0 0-1 0 0,0 1 1 0 0,1-2-1 0 0,-1 1 1 0 0,1 0-1 0 0,-1-1 1 0 0,1 1 0 0 0,0-1-1 0 0,0 0 1 0 0,0 0-1 0 0,0-1 1 0 0,1 1-1 0 0,-1-1 1 0 0,0 0-1 0 0,1 0 1 0 0,-1-1-1 0 0,1 1 1 0 0,-1-1 0 0 0,0 0-1 0 0,1 0 1 0 0,4-1-1 0 0,-3 0 25 0 0,-1-1 0 0 0,1 1 0 0 0,0-1 0 0 0,-1 0 0 0 0,1-1 0 0 0,-1 0 0 0 0,9-5 0 0 0,34-29-340 0 0,-31 22-378 0 0,10-6-556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19151 0 0,'0'0'1735'0'0,"-1"1"-1410"0"0,-10 6-153 0 0,-21 9-1 0 0,-10 6-742 0 0,-62 36 670 0 0,103-57 146 0 0,0 1-189 0 0,-3 7 200 0 0,3-7-247 0 0,1 0 0 0 0,-1 0 0 0 0,1 0 0 0 0,0 1-1 0 0,-1-1 1 0 0,1 0 0 0 0,0 0 0 0 0,0 1 0 0 0,0-1 0 0 0,0 0-1 0 0,1 0 1 0 0,-1 0 0 0 0,1 1 0 0 0,0 1 0 0 0,1 3-10 0 0,0-3-16 0 0,-1 1 1 0 0,0-1-1 0 0,1 0 0 0 0,0 1 0 0 0,0-1 0 0 0,0 0 1 0 0,1 0-1 0 0,3 4 0 0 0,29 27-230 0 0,4 3 137 0 0,-36-36 110 0 0,-2-1 0 0 0,0 0 0 0 0,-1 0 0 0 0,1 0 0 0 0,0 0 0 0 0,0 0 0 0 0,0 0 0 0 0,-1 0 0 0 0,1 0 0 0 0,-1 0 0 0 0,1 0 0 0 0,-1 0 0 0 0,1 1 0 0 0,0 1 0 0 0,7 19-317 0 0,-8-12-335 0 0,-1-5 347 0 0,-2 8-397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0,'0'0'4248'0'0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5983 0 0,'0'0'13927'0'0,"0"4"-13754"0"0,-15 263-3575 0 0,4-165 4895 0 0,11-102-1633 0 0,1 0 137 0 0,-1 0-1 0 0,1-1 1 0 0,-1 1-1 0 0,1 0 1 0 0,-1 0-1 0 0,1 0 1 0 0,-1-1-1 0 0,1 1 1 0 0,-1 0-1 0 0,0-1 1 0 0,1 1-1 0 0,-1 0 1 0 0,1-1-1 0 0,-1 1 1 0 0,0-1-1 0 0,1 1 1 0 0,-1 0-1 0 0,0-1 1 0 0,0 1-1 0 0,1-1 1 0 0,-1 0-1 0 0,4-4-27 0 0,-3 4 400 0 0,5-9 79 0 0,35-15-55 0 0,14-5-402 0 0,-48 25-3 0 0,-3 3-36 0 0,3-1 26 0 0,-2 4-21 0 0,5 5 32 0 0,-7-5 11 0 0,-1 1 0 0 0,0-1 0 0 0,1 1 0 0 0,-1-1 0 0 0,0 1 0 0 0,0 0 0 0 0,0 0 0 0 0,0 0 0 0 0,0 0 0 0 0,3 4 0 0 0,0 1 0 0 0,5 8-2 0 0,11 18 0 0 0,9 13-282 0 0,-29-45 208 0 0,30 54-5213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17047 0 0,'0'0'4483'0'0,"2"1"-5188"0"0,22 4 89 0 0,-1-1 1 0 0,0-2 0 0 0,37 1-1 0 0,-37-3 562 0 0,18-1 48 0 0,-21-1 11 0 0,0 1 0 0 0,23 2 0 0 0,9 0 142 0 0,258-11 1409 0 0,-214 5-1341 0 0,1-1-121 0 0,107 7-1 0 0,-142 2-27 0 0,0-3-1 0 0,100-14 1 0 0,121-35 1384 0 0,-149 28-835 0 0,-37 8-488 0 0,-48 7-122 0 0,52 0 0 0 0,-87 6-4 0 0,31 0-1 0 0,1 3 0 0 0,67 11 0 0 0,10 3 53 0 0,-113-16-42 0 0,2 0-11 0 0,0 0 0 0 0,1 2 11 0 0,-3-2 47 0 0,27-3 246 0 0,-18 2-134 0 0,-17 0-97 0 0,0-1-1 0 0,16-1 232 0 0,-17 2-145 0 0,1-1-98 0 0,6 0-38 0 0,-5 2 19 0 0,6 1-31 0 0,1-2-11 0 0,3 0 0 0 0,-12 0 0 0 0,1 0 0 0 0,0 0 0 0 0,-1-1 0 0 0,1 2 0 0 0,0-1 0 0 0,-1 0 0 0 0,1 0 0 0 0,0 0 0 0 0,0 1 0 0 0,-1-1 0 0 0,4 2 0 0 0,-4-1 0 0 0,1-1 0 0 0,-1 1 0 0 0,1-1 0 0 0,-1 1 0 0 0,1-1 0 0 0,-1 1 0 0 0,1-1 0 0 0,0 0 0 0 0,-1 0 0 0 0,3 0 0 0 0,7 0 0 0 0,13-3 3 0 0,-22 3-9 0 0,1-1 0 0 0,-1 1-1 0 0,1 0 1 0 0,-1 0 0 0 0,1 0 0 0 0,-1 1-1 0 0,0-1 1 0 0,3 1 0 0 0,33 5-6 0 0,-25-3 12 0 0,0-1 1 0 0,0 0-1 0 0,17-1 0 0 0,-18 0 12 0 0,-2 1 3499 0 0,-10 16-17458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1 618 919 0 0,'0'0'17898'0'0,"1"-3"-17429"0"0,8-17-124 0 0,-1 0 1 0 0,4-22 0 0 0,7-18-355 0 0,129-286-1258 0 0,-128 304 1180 0 0,10-22 102 0 0,-30 64-4 0 0,0-1 0 0 0,0 1 0 0 0,0-1 0 0 0,1 1 0 0 0,-1-1 0 0 0,0 0 0 0 0,0 1 0 0 0,1-1 0 0 0,-1 1 0 0 0,0-1 0 0 0,1 1 0 0 0,-1 0-1 0 0,1-1 1 0 0,-1 1 0 0 0,0-1 0 0 0,2 0 0 0 0,1-1 455 0 0,-2 1-473 0 0,0 0 0 0 0,-1 0 0 0 0,1 1 0 0 0,0-1 1 0 0,0 0-1 0 0,0 1 0 0 0,0-1 0 0 0,0 0 0 0 0,0 1 0 0 0,0 0 0 0 0,0-1 0 0 0,0 1 0 0 0,0-1 0 0 0,0 1 0 0 0,1 0 0 0 0,-1 0 0 0 0,0 0 0 0 0,0 0 0 0 0,0 0 1 0 0,0 0-1 0 0,0 0 0 0 0,1 0 0 0 0,1 1 0 0 0,3 0-95 0 0,6 0 44 0 0,1 1-1 0 0,-1 0 0 0 0,1 1 1 0 0,-1 1-1 0 0,0 0 0 0 0,16 8 1 0 0,-23-9 45 0 0,1 0 1 0 0,-1 0 0 0 0,0 0-1 0 0,0 1 1 0 0,0 0 0 0 0,-1 0-1 0 0,1 0 1 0 0,-1 0 0 0 0,0 1-1 0 0,0 0 1 0 0,0 0 0 0 0,-1 0-1 0 0,1 0 1 0 0,-1 0 0 0 0,3 10-1 0 0,5 19-71 0 0,-1 0 0 0 0,5 41-1 0 0,3 72-6 0 0,-4-28 99 0 0,-11-63-8 0 0,-2-46 2464 0 0,-3-10-2102 0 0,-3-2-295 0 0,-1 1 1 0 0,2-1 0 0 0,-1 0-1 0 0,0 0 1 0 0,0-1 0 0 0,1 1 0 0 0,-1-1-1 0 0,-5-5 1 0 0,-34-32-347 0 0,25 22 11 0 0,-24-25-473 0 0,23 23 411 0 0,0 0 1 0 0,-42-29 0 0 0,37 31 1394 0 0,24 17-203 0 0,16 2-3543 0 0,-3 1 2562 0 0,0 0-1 0 0,0 1 1 0 0,0 0 0 0 0,16 7-1 0 0,21 7 103 0 0,-36-13 17 0 0,-1 0 0 0 0,1 1 1 0 0,16 8-1 0 0,17 14 0 0 0,-36-20 0 0 0,-4-1 11 0 0,-4-5 42 0 0,-1 0 1 0 0,5 4-70 0 0,-1 0-517 0 0,5 2 627 0 0,-1-3-5194 0 0,1 0-399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5815 0 0,'0'0'13464'0'0,"-1"2"-13538"0"0,-11 86-673 0 0,-3 41 560 0 0,13-119 189 0 0,0 15-53 0 0,2-23 94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0,'0'0'10650'0'0,"2"2"-10925"0"0,21 23-348 0 0,37 50 0 0 0,13 36 461 0 0,-14-20 902 0 0,-55-83-430 0 0,-2-5-219 0 0,0 0 0 0 0,0 1 0 0 0,0-1 0 0 0,1 0 0 0 0,4 5 0 0 0,5 8-1886 0 0,-11-14 1235 0 0,0 0 200 0 0,0-1-29 0 0,2 3 744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15751 0 0,'0'0'3224'0'0,"-1"3"-3244"0"0,-4 22-339 0 0,-1 0 0 0 0,-13 31-1 0 0,-25 50-239 0 0,7-18 87 0 0,9-20-343 0 0,27-66 623 0 0,2-5-941 0 0,68-147-1243 0 0,-54 120 1207 0 0,-3 6-850 0 0,22-35-1 0 0,-34 58 2114 0 0,1 1 0 0 0,-1 0 0 0 0,0-1 0 0 0,0 1 0 0 0,1-1 0 0 0,-1 1 0 0 0,1 0 0 0 0,-1-1 0 0 0,0 1 0 0 0,1 0 0 0 0,-1-1 0 0 0,1 1 0 0 0,-1 0 0 0 0,1 0 0 0 0,-1-1 0 0 0,0 1 0 0 0,1 0 0 0 0,-1 0 0 0 0,1 0 1 0 0,-1 0-1 0 0,1 0 0 0 0,-1 0 0 0 0,1 0 0 0 0,0 0 0 0 0,-1 0 0 0 0,1 0 0 0 0,0 0 0 0 0,0 0 229 0 0,0 1 1 0 0,0-1-1 0 0,0 1 0 0 0,0-1 1 0 0,0 1-1 0 0,0 0 1 0 0,0 0-1 0 0,0-1 1 0 0,0 1-1 0 0,0 0 1 0 0,1 2-1 0 0,2 3 1130 0 0,0 0-1 0 0,0 0 1 0 0,3 7 0 0 0,-6-10-1333 0 0,14 30-185 0 0,16 57 0 0 0,-4-9 75 0 0,-20-62-14 0 0,4 9 40 0 0,16 30 0 0 0,-23-50-150 0 0,1 0 1 0 0,0 0 0 0 0,0-1 0 0 0,1 0-1 0 0,0 0 1 0 0,1 0 0 0 0,-1 0 0 0 0,9 5-1 0 0,-13-10 5 0 0,0-1 0 0 0,1 1 0 0 0,-1-1 0 0 0,0 1 0 0 0,1-1-1 0 0,-1 0 1 0 0,1 0 0 0 0,-1 0 0 0 0,1 0 0 0 0,0-1 0 0 0,-1 1 0 0 0,1-1 0 0 0,0 1-1 0 0,-1-1 1 0 0,1 0 0 0 0,0 0 0 0 0,0 0 0 0 0,-1-1 0 0 0,1 1 0 0 0,0 0-1 0 0,-1-1 1 0 0,1 0 0 0 0,0 0 0 0 0,-1 0 0 0 0,1 0 0 0 0,2-1 0 0 0,9-8-649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0,'0'0'7474'0'0,"0"2"-7554"0"0,7 48-517 0 0,33 211-16 0 0,-40-255 613 0 0,11 27 0 0 0,-9-25-13 0 0,-1-7-56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5527 0 0,'0'0'7858'0'0,"3"0"-5600"0"0,17-1-1888 0 0,28-5-1 0 0,-30 3-468 0 0,1 0 1 0 0,30 2-1 0 0,-33 2 76 0 0,-1 1 0 0 0,1 0 0 0 0,0 2 0 0 0,-1 0 0 0 0,0 0 0 0 0,0 2 0 0 0,0 0 0 0 0,0 0 0 0 0,-1 1 0 0 0,0 1 0 0 0,-1 1 0 0 0,0 0 0 0 0,0 0 0 0 0,-1 1 0 0 0,0 1 0 0 0,-1 0 0 0 0,0 1 0 0 0,-1 0 0 0 0,0 0 0 0 0,16 27 0 0 0,-21-29 25 0 0,0 1 0 0 0,-1-1 0 0 0,0 1 0 0 0,0 0 0 0 0,-1 0 0 0 0,-1 1 0 0 0,0-1 0 0 0,0 1 0 0 0,-1-1 0 0 0,-1 1 0 0 0,0 0 0 0 0,-2 15 0 0 0,1-17 60 0 0,-1 0 1 0 0,0 0 0 0 0,-1 0-1 0 0,0-1 1 0 0,-1 1-1 0 0,0-1 1 0 0,0 0-1 0 0,-1 0 1 0 0,0 0-1 0 0,0-1 1 0 0,-1 1 0 0 0,0-1-1 0 0,-1-1 1 0 0,-11 11-1 0 0,4-5 114 0 0,-1-1 0 0 0,-1-1 0 0 0,0 0 0 0 0,-1-1-1 0 0,0 0 1 0 0,0-2 0 0 0,-36 13 0 0 0,42-18-38 0 0,0 0 1 0 0,-1-1 0 0 0,1 0-1 0 0,-1 0 1 0 0,1-2 0 0 0,-1 1-1 0 0,0-1 1 0 0,1-1 0 0 0,-1 0-1 0 0,0-1 1 0 0,1 0 0 0 0,-1-1 0 0 0,1 0-1 0 0,-16-7 1 0 0,8 1 20 0 0,0-1 0 0 0,-32-22 0 0 0,37 21-1971 0 0,-23-22 0 0 0,23 19-4432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42 6911 0 0,'0'0'12291'0'0,"-2"-1"-11951"0"0,-5-4-246 0 0,0 1-1 0 0,-1 0 1 0 0,0 1 0 0 0,0-1-1 0 0,0 2 1 0 0,0-1 0 0 0,0 1 0 0 0,-12-2-1 0 0,-73-3-476 0 0,66 6 307 0 0,-2 0 130 0 0,-1 1 1 0 0,1 1-1 0 0,-50 9 0 0 0,75-10-43 0 0,2 0-11 0 0,1 0 1 0 0,-1 1-1 0 0,1-1 1 0 0,0 0-1 0 0,-1 1 1 0 0,1-1-1 0 0,-1 1 0 0 0,1-1 1 0 0,0 1-1 0 0,-1 0 1 0 0,-1 1-1 0 0,-13 7-13 0 0,15-8-79 0 0,0 1-120 0 0,1 1 133 0 0,1 0 1 0 0,-1 0-1 0 0,0 0 1 0 0,1 1-1 0 0,0-1 1 0 0,-1 0-1 0 0,1 0 1 0 0,0-1-1 0 0,1 1 0 0 0,-1 0 1 0 0,0 0-1 0 0,1 0 1 0 0,0-1-1 0 0,0 1 1 0 0,-1-1-1 0 0,1 1 1 0 0,1-1-1 0 0,-1 0 1 0 0,3 3-1 0 0,6 4-180 0 0,0 0 0 0 0,24 14 0 0 0,76 38-94 0 0,0 0 356 0 0,-86-46-3 0 0,-1 2 0 0 0,29 25-1 0 0,-48-38 3 0 0,0 1 1 0 0,-1 0-1 0 0,1 1 0 0 0,4 8 0 0 0,-8-13 3 0 0,0 0-1 0 0,0-1 1 0 0,-1 1 0 0 0,1 1-1 0 0,0-1 1 0 0,-1 0 0 0 0,1 0-1 0 0,-1 0 1 0 0,0 0 0 0 0,1 0-1 0 0,-1 0 1 0 0,0 0 0 0 0,0 1-1 0 0,1-1 1 0 0,-1 0 0 0 0,0 0-1 0 0,0 0 1 0 0,0 1 0 0 0,0-1-1 0 0,-1 0 1 0 0,1 0 0 0 0,-1 3-1 0 0,0 0 38 0 0,0 1 8 0 0,-1 0 0 0 0,0 0 0 0 0,0 0 0 0 0,0 0 0 0 0,-1-1 0 0 0,0 1 0 0 0,1-1 0 0 0,-2 1 0 0 0,1-1 0 0 0,0 0 0 0 0,-1 0 0 0 0,0 0 0 0 0,0-1 0 0 0,0 1 0 0 0,-6 3 0 0 0,-6 4 147 0 0,0-2 1 0 0,-34 16-1 0 0,-96 32 306 0 0,120-49-482 0 0,-1-1-1 0 0,0-1 1 0 0,-46 4 0 0 0,63-9-104 0 0,1-1 0 0 0,-1 0 1 0 0,1-1-1 0 0,-11-2 1 0 0,16 2 35 0 0,1 1 0 0 0,0-1 0 0 0,0 0 1 0 0,0 0-1 0 0,-1-1 0 0 0,1 1 0 0 0,0 0 0 0 0,0-1 1 0 0,1 0-1 0 0,-1 0 0 0 0,0 0 0 0 0,1 0 1 0 0,-1 0-1 0 0,1-1 0 0 0,-3-2 0 0 0,4 4-8 0 0,0-1-1 0 0,1 1 1 0 0,-1 0-1 0 0,0 0 0 0 0,1 0 1 0 0,0-1-1 0 0,-1 1 1 0 0,1 0-1 0 0,0-1 1 0 0,-1 1-1 0 0,1 0 1 0 0,0-1-1 0 0,0 1 1 0 0,0-1-1 0 0,0 1 0 0 0,0 0 1 0 0,1-3-1 0 0,9-21-1161 0 0,1 6 498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8751 0 0,'2'-1'399'0'0,"4"-1"-580"0"0,10-2 1059 0 0,1 0 0 0 0,-1 0-1 0 0,1 2 1 0 0,-1 0 0 0 0,1 1 0 0 0,0 0 0 0 0,20 3-1 0 0,-19 2-1018 0 0,0 0 0 0 0,0 2-1 0 0,-1 0 1 0 0,0 1-1 0 0,28 15 1 0 0,-27-13-604 0 0,-17-8 302 0 0,7 3-445 0 0,-8-4 608 0 0,1 1 0 0 0,0-1 1 0 0,-1 1-1 0 0,1-1 0 0 0,0 0 1 0 0,0 1-1 0 0,-1-1 0 0 0,1 0 1 0 0,0 1-1 0 0,0-1 0 0 0,0 0 0 0 0,-1 0 1 0 0,1 0-1 0 0,1 1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11887 0 0,'0'0'547'0'0,"-2"1"-11"0"0,-1-1-442 0 0,0 1-31 0 0,-12 7-7 0 0,12-5 115 0 0,0-1-1 0 0,0 1 1 0 0,0 0 0 0 0,1 0-1 0 0,-1 0 1 0 0,1 0-1 0 0,0 0 1 0 0,0 1-1 0 0,0-1 1 0 0,0 1 0 0 0,0-1-1 0 0,1 1 1 0 0,0 0-1 0 0,-1 0 1 0 0,2-1-1 0 0,-2 7 1 0 0,-1 7-54 0 0,2 1 1 0 0,0 23-1 0 0,1-40-111 0 0,1 55-103 0 0,2-1 1 0 0,3 0 0 0 0,13 57 0 0 0,-10-75-1328 0 0,15 39 1 0 0,-23-74 619 0 0,11-26-3019 0 0,-9 8 4349 0 0,0 0 0 0 0,0 0-1 0 0,-2-1 1 0 0,0-18 0 0 0,2-18 1086 0 0,-2 44-1126 0 0,0 0 0 0 0,1 0 0 0 0,0 0 0 0 0,0 1 0 0 0,1-1 0 0 0,0 1 0 0 0,1-1 0 0 0,8-14 0 0 0,-9 18-340 0 0,1 0 0 0 0,0 0 0 0 0,0 1 0 0 0,0-1 0 0 0,1 1 1 0 0,0 0-1 0 0,0 0 0 0 0,0 1 0 0 0,0 0 0 0 0,0-1 0 0 0,0 2 0 0 0,1-1 0 0 0,0 1 0 0 0,6-3 1 0 0,-6 3-210 0 0,0 1 0 0 0,0-1 0 0 0,0 1 0 0 0,1 0 0 0 0,-1 1 0 0 0,0-1 0 0 0,0 1 0 0 0,1 1 0 0 0,-1-1 0 0 0,0 1 0 0 0,0 0 0 0 0,0 0 0 0 0,11 4 0 0 0,-12-3-326 0 0,0 1-1 0 0,-1-1 1 0 0,1 1-1 0 0,0 0 1 0 0,-1 0 0 0 0,0 0-1 0 0,0 1 1 0 0,0 0-1 0 0,0-1 1 0 0,-1 2 0 0 0,1-1-1 0 0,-1 0 1 0 0,0 0 0 0 0,0 1-1 0 0,-1 0 1 0 0,4 6-1 0 0,0 5-1250 0 0</inkml:trace>
  <inkml:trace contextRef="#ctx0" brushRef="#br0" timeOffset="1">22 528 1839 0 0,'0'0'18060'0'0,"2"0"-17821"0"0,107 3-1018 0 0,57-1 106 0 0,-99-7-4706 0 0,-35 2-353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30 7367 0 0,'0'0'9216'0'0,"-8"-7"-7744"0"0,-4-4 775 0 0,10 10-1998 0 0,1 1-42 0 0,-5-3-26 0 0,4 2-331 0 0,-1 0 0 0 0,1 0 0 0 0,0 0 0 0 0,-1 0 0 0 0,1 1 0 0 0,0-1 0 0 0,-1 1 0 0 0,-2-1 0 0 0,4 1 106 0 0,0 0 1 0 0,0 1 0 0 0,0-1-1 0 0,0 0 1 0 0,0 0 0 0 0,0 1-1 0 0,1-1 1 0 0,-1 1 0 0 0,0-1 0 0 0,0 1-1 0 0,0-1 1 0 0,0 1 0 0 0,1 0-1 0 0,-1-1 1 0 0,0 1 0 0 0,1 0-1 0 0,-1 0 1 0 0,0 0 0 0 0,1-1-1 0 0,-1 1 1 0 0,1 0 0 0 0,-1 0-1 0 0,1 0 1 0 0,-1 1 0 0 0,-1 3-107 0 0,1 0 0 0 0,-1 0 0 0 0,1 0 1 0 0,0 1-1 0 0,0-1 0 0 0,0 0 0 0 0,1 0 0 0 0,0 1 0 0 0,0-1 0 0 0,0 0 1 0 0,1 0-1 0 0,1 6 0 0 0,-2-9-201 0 0,3 3-664 0 0,-3-5 992 0 0,-1 1 0 0 0,1-1 0 0 0,0 0 0 0 0,1 1 0 0 0,-1-1 0 0 0,0 1 0 0 0,0-1 0 0 0,0 0 0 0 0,0 1 0 0 0,0-1 0 0 0,0 0 0 0 0,0 1 0 0 0,0-1 0 0 0,1 0 0 0 0,-1 1 0 0 0,0-1 0 0 0,0 0 0 0 0,0 0 0 0 0,1 1 0 0 0,-1-1 0 0 0,0 0 0 0 0,0 1 1 0 0,1-1-1 0 0,-1 0 0 0 0,0 0 0 0 0,1 0 0 0 0,-1 1 0 0 0,0-1 0 0 0,1 0 0 0 0,-1 0 0 0 0,0 0 0 0 0,1 0 0 0 0,-1 0 0 0 0,0 0 0 0 0,1 0 0 0 0,0 0 0 0 0,3-3 86 0 0,0-1 1 0 0,0 0-1 0 0,-1-1 1 0 0,1 1-1 0 0,-1-1 0 0 0,0 0 1 0 0,0 0-1 0 0,0 0 1 0 0,2-6-1 0 0,-1 3 179 0 0,0 0 0 0 0,9-13 0 0 0,-12 20 719 0 0,1 1-854 0 0,7 1-98 0 0,-6 0-19 0 0,0 1 1 0 0,0-1-1 0 0,-1 0 0 0 0,1 1 0 0 0,0 0 0 0 0,-1-1 0 0 0,1 1 0 0 0,-1 0 0 0 0,0 0 1 0 0,1 1-1 0 0,-1-1 0 0 0,3 5 0 0 0,-2-3-6 0 0,29 34-158 0 0,-30-37 86 0 0,12 16-270 0 0,-12-15 913 0 0,6-6-386 0 0,2-8-102 0 0,-4 3 17 0 0,1 1-83 0 0,0 0-65 0 0,-5 7-32 0 0,0 0-14 0 0,-1 1 58 0 0,0 0 0 0 0,0-1 0 0 0,1 1 0 0 0,-1 0 0 0 0,0 0 0 0 0,0 0 0 0 0,1 0 0 0 0,-1 0 0 0 0,0 0 1 0 0,0 0-1 0 0,1 0 0 0 0,-1 0 0 0 0,2 1 0 0 0,-1 0 427 0 0,1 2-1903 0 0,3 2 6002 0 0,-4-6-4518 0 0,8-4-163 0 0,-1 0 1 0 0,11-8-1 0 0,-18 12 674 0 0,0 1-1624 0 0,6 0 879 0 0,-5 0-2 0 0,-1 1-32 0 0,-1-1 75 0 0,8 4-1950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14743 0 0,'0'0'5968'0'0,"1"2"-5650"0"0,21 40-952 0 0,21 61 1 0 0,-30-68 192 0 0,2 0 0 0 0,1-2 0 0 0,34 55 0 0 0,-45-81 306 0 0,-1-1 1 0 0,1 0 0 0 0,1 0-1 0 0,-1-1 1 0 0,1 1-1 0 0,0-1 1 0 0,0 0 0 0 0,1-1-1 0 0,-1 0 1 0 0,13 6-1 0 0,-18-9 131 0 0,1 0-1 0 0,0-1 0 0 0,-1 1 1 0 0,1 0-1 0 0,0-1 1 0 0,0 0-1 0 0,0 1 0 0 0,-1-1 1 0 0,1 0-1 0 0,0 0 0 0 0,0 0 1 0 0,0 0-1 0 0,0 0 1 0 0,0 0-1 0 0,-1-1 0 0 0,1 1 1 0 0,3-2-1 0 0,0 1 99 0 0,-3 0-1 0 0,-1 0 0 0 0,1 1 1 0 0,0-1-1 0 0,0 0 0 0 0,-1 0 1 0 0,1 0-1 0 0,-1 0 0 0 0,1-1 0 0 0,-1 1 1 0 0,1 0-1 0 0,-1-1 0 0 0,0 1 1 0 0,2-3-1 0 0,0 1 110 0 0,10-12 441 0 0,-2-1-1 0 0,0 0 1 0 0,12-23 0 0 0,23-56 420 0 0,-44 91-1056 0 0,139-328-1117 0 0,-131 315-1109 0 0,-13 30-3290 0 0,-7 8 576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2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3 467 14279 0 0,'0'0'1103'0'0,"-3"-12"4512"0"0,3 10-5623 0 0,0 0 1 0 0,1 0 0 0 0,-1 0 0 0 0,0 0-1 0 0,1 1 1 0 0,-1-1 0 0 0,1 0 0 0 0,0 0-1 0 0,-1 0 1 0 0,1 1 0 0 0,0-1 0 0 0,0 0-1 0 0,0 1 1 0 0,0-1 0 0 0,1 1 0 0 0,-1-1 0 0 0,0 1-1 0 0,1 0 1 0 0,-1 0 0 0 0,1-1 0 0 0,-1 1-1 0 0,1 0 1 0 0,2-1 0 0 0,7-4-155 0 0,0 0-1 0 0,16-7 1 0 0,-24 12 151 0 0,19-7-86 0 0,1 1 0 0 0,-1 0 0 0 0,1 2 0 0 0,0 1 0 0 0,33-2 0 0 0,121 5-68 0 0,-119 2 93 0 0,168 11 9 0 0,73 0-5 0 0,549-82 484 0 0,-774 59-351 0 0,533-63 942 0 0,-477 63-1007 0 0,310-20 0 0 0,-69 10 0 0 0,34-2 0 0 0,108-29 179 0 0,-486 47 444 0 0,50-16 2882 0 0,-88 12-3815 0 0,-4-1-930 0 0,-26-13 0 0 0,32 18 291 0 0,-10-5-707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3029 6911 0 0,'0'-1'528'0'0,"2"-8"-180"0"0,0 0 0 0 0,0 1 0 0 0,1 0 0 0 0,0-1 0 0 0,7-11 0 0 0,26-40 3597 0 0,-29 49-3552 0 0,61-86 2107 0 0,-21 38-2551 0 0,95-91 0 0 0,165-154-809 0 0,-32 54-497 0 0,54-39-1332 0 0,-98 82 229 0 0,124-130-1387 0 0,-13-31 3868 0 0,-172 171 1996 0 0,-97 107-542 0 0,121-113 0 0 0,-91 116-10 0 0,128-81-1 0 0,-203 149-1249 0 0,37-18 0 0 0,-54 32-171 0 0,1-1 0 0 0,1 2-1 0 0,-1 0 1 0 0,0 0 0 0 0,1 1 0 0 0,16-2-1 0 0,-25 5-116 0 0,0 0-1 0 0,0 0 1 0 0,1 0-1 0 0,-1 1 1 0 0,0-1 0 0 0,0 1-1 0 0,0 0 1 0 0,0 0-1 0 0,0 1 1 0 0,0-1-1 0 0,0 1 1 0 0,5 3-1 0 0,0 1-194 0 0,0 0 0 0 0,-1 1 0 0 0,13 12-1 0 0,-16-13 42 0 0,-6-5 197 0 0,2 2 0 0 0,21 17-480 0 0,-14-15 641 0 0,-1 0 0 0 0,1 0 0 0 0,0 0 0 0 0,0-1 0 0 0,18 6 0 0 0,47 11 659 0 0,-61-18-621 0 0,7 1 129 0 0,0 0 0 0 0,0-1 0 0 0,0-1 0 0 0,1-1 0 0 0,-1-1 0 0 0,1-1 0 0 0,34-6 0 0 0,-20-1-1091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13823 0 0,'0'0'7592'0'0</inkml:trace>
  <inkml:trace contextRef="#ctx0" brushRef="#br0" timeOffset="1">56 0 17047 0 0,'0'0'4376'0'0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0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364 243 8287 0 0,'-29'-18'623'0'0,"23"13"-5"0"0,-1 1 1 0 0,-13-7-1 0 0,18 10-415 0 0,-1 0-1 0 0,1 0 0 0 0,-1 0 1 0 0,1 0-1 0 0,-1 1 1 0 0,0-1-1 0 0,1 1 1 0 0,-1 0-1 0 0,0 0 0 0 0,0 0 1 0 0,1 0-1 0 0,-5 1 1 0 0,-10 2-191 0 0,8-1-114 0 0,0 0 0 0 0,-1 0 0 0 0,1 0 0 0 0,0 1 0 0 0,1 1 0 0 0,-14 6 0 0 0,12-4-64 0 0,0 0-1 0 0,0 1 1 0 0,0 0-1 0 0,1 0 1 0 0,0 1-1 0 0,0 1 1 0 0,1 0-1 0 0,0 0 0 0 0,0 0 1 0 0,-11 21-1 0 0,6-9 20 0 0,8-12 95 0 0,-1 0-1 0 0,2 0 0 0 0,-1 0 0 0 0,1 1 0 0 0,-2 10 0 0 0,1-3 67 0 0,1 1-1 0 0,1 0 0 0 0,0 0 0 0 0,1 33 1 0 0,8 76 78 0 0,-3-87-83 0 0,4 73-8 0 0,24 208 62 0 0,-22-273 121 0 0,2-1-1 0 0,26 74 1 0 0,-30-104-81 0 0,0 0 1 0 0,2 0-1 0 0,-1-1 1 0 0,2 0-1 0 0,0-1 0 0 0,1 0 1 0 0,1 0-1 0 0,23 22 1 0 0,-10-15 467 0 0,0-1 1 0 0,48 29-1 0 0,-55-40-229 0 0,0 0 1 0 0,1-1-1 0 0,1-2 0 0 0,-1 0 0 0 0,30 7 1 0 0,105 13 384 0 0,25 6 8 0 0,140 55-671 0 0,-269-70-64 0 0,22 6 0 0 0,22 4-3 0 0,-48-13 12 0 0,51 9 1 0 0,-70-20 155 0 0,-1-1-1 0 0,1-1 1 0 0,0-1-1 0 0,0-1 0 0 0,-1-2 1 0 0,1 0-1 0 0,0-2 1 0 0,47-14-1 0 0,15-7 508 0 0,19-6-48 0 0,-68 17-479 0 0,-1-1-1 0 0,-1-2 0 0 0,37-23 1 0 0,-54 26-57 0 0,28-26 1 0 0,-26 20-17 0 0,3-4-3 0 0,-2-1 0 0 0,-1-1 0 0 0,26-39 0 0 0,-35 46-30 0 0,6-9 15 0 0,-1-1 1 0 0,28-62 0 0 0,14-70-38 0 0,-52 134 40 0 0,-2-1-1 0 0,-1 0 1 0 0,-1-1 0 0 0,2-45 0 0 0,-7 60 121 0 0,0 0 0 0 0,-1 0 1 0 0,0 0-1 0 0,-1 0 0 0 0,-1 0 1 0 0,0 1-1 0 0,-1-1 0 0 0,0 1 1 0 0,-1 0-1 0 0,-1 0 0 0 0,-10-18 1 0 0,-27-38-30 0 0,-50-74-414 0 0,-88-98 130 0 0,149 201 220 0 0,-2 1-1 0 0,-2 2 1 0 0,-1 1-1 0 0,-2 2 1 0 0,-2 2 0 0 0,-64-40-1 0 0,84 60-233 0 0,-1 0 0 0 0,0 2-1 0 0,0 1 1 0 0,-43-13 0 0 0,26 13-122 0 0,0 2 0 0 0,-47-3 0 0 0,-342-19-50 0 0,348 26 317 0 0,0 4 0 0 0,1 2 0 0 0,-89 17 0 0 0,136-15-27 0 0,0 1 0 0 0,0 1 0 0 0,1 2 0 0 0,0 2 0 0 0,1 0-1 0 0,0 2 1 0 0,0 2 0 0 0,-50 32 0 0 0,36-18-92 0 0,-1-3 1 0 0,-95 40-1 0 0,133-63-125 0 0,0 0 0 0 0,0 0 0 0 0,0 1 0 0 0,1 0 0 0 0,-1 0-1 0 0,1 1 1 0 0,0-1 0 0 0,0 1 0 0 0,-6 8 0 0 0,-30 39-5048 0 0,29-40 3745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0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10591 0 0,'-3'1'819'0'0,"-10"1"5792"0"0,11 11-6057 0 0,2-9-584 0 0,0 0 1 0 0,0-1-1 0 0,0 1 0 0 0,1 0 0 0 0,0-1 0 0 0,0 1 1 0 0,0 0-1 0 0,0-1 0 0 0,1 1 0 0 0,-1-1 0 0 0,1 0 1 0 0,0 1-1 0 0,0-1 0 0 0,2 3 0 0 0,5 6-137 0 0,1 0 0 0 0,12 10 0 0 0,0 0 18 0 0,1-2 0 0 0,1-1 0 0 0,1 0 0 0 0,45 24 0 0 0,-60-38 62 0 0,0-1 0 0 0,0 0 0 0 0,1-1 0 0 0,-1 0 1 0 0,1 0-1 0 0,10 0 0 0 0,-19-2 125 0 0,1-1 0 0 0,-1 0 1 0 0,0 0-1 0 0,0 0 0 0 0,0 0 0 0 0,1 0 1 0 0,-1-1-1 0 0,0 1 0 0 0,0-1 0 0 0,0 1 0 0 0,0-1 1 0 0,0 0-1 0 0,0 1 0 0 0,0-1 0 0 0,0 0 1 0 0,0-1-1 0 0,0 1 0 0 0,0 0 0 0 0,0 0 1 0 0,-1-1-1 0 0,1 1 0 0 0,-1-1 0 0 0,1 0 0 0 0,-1 1 1 0 0,1-1-1 0 0,-1 0 0 0 0,0 0 0 0 0,0 0 1 0 0,0 0-1 0 0,0 0 0 0 0,0 0 0 0 0,-1 0 0 0 0,1 0 1 0 0,0 0-1 0 0,-1 0 0 0 0,0 0 0 0 0,1-3 1 0 0,0-2 169 0 0,-1 0 1 0 0,1 0 0 0 0,-1 0 0 0 0,-1 0-1 0 0,1 0 1 0 0,-1 0 0 0 0,-1 0-1 0 0,1 0 1 0 0,-5-12 0 0 0,4 14-192 0 0,0 1 0 0 0,0-1 0 0 0,-1 1 0 0 0,1-1 0 0 0,-1 1 0 0 0,0 0 0 0 0,0 0 0 0 0,0 0 0 0 0,-1 0 0 0 0,1 0 0 0 0,-5-2 0 0 0,4 4 36 0 0,-5 1 11 0 0,-1 3 0 0 0,6 0-99 0 0,1 1 0 0 0,0-1 1 0 0,0 0-1 0 0,0 1 0 0 0,0 0 0 0 0,1 0 0 0 0,-1 0 0 0 0,1 0 1 0 0,-1 0-1 0 0,1 0 0 0 0,0 0 0 0 0,1 1 0 0 0,-1-1 0 0 0,0 1 0 0 0,1 0 1 0 0,0-1-1 0 0,0 1 0 0 0,-1 4 0 0 0,-1 4-96 0 0,1 1-1 0 0,1 0 1 0 0,0-1 0 0 0,0 17 0 0 0,2-18 50 0 0,0 1 1 0 0,0 0-1 0 0,1-1 1 0 0,1 1 0 0 0,4 13-1 0 0,-5-18 33 0 0,1 0-1 0 0,0-1 0 0 0,1 0 1 0 0,-1 0-1 0 0,1 0 0 0 0,1 0 0 0 0,-1 0 1 0 0,1-1-1 0 0,9 9 0 0 0,-10-10-12 0 0,0-1-1 0 0,1 0 0 0 0,0 1 1 0 0,0-2-1 0 0,0 1 1 0 0,0 0-1 0 0,0-1 0 0 0,0 0 1 0 0,8 2-1 0 0,-9-3 27 0 0,0-1-1 0 0,-1 1 1 0 0,1-1-1 0 0,0 0 1 0 0,0 0-1 0 0,-1 0 1 0 0,1-1-1 0 0,0 1 1 0 0,-1-1-1 0 0,1 0 1 0 0,0 0-1 0 0,-1 0 1 0 0,1 0-1 0 0,-1-1 1 0 0,4-1-1 0 0,0-2 79 0 0,0 0 0 0 0,0 0-1 0 0,0-1 1 0 0,-1 0-1 0 0,1 0 1 0 0,-1-1 0 0 0,-1 1-1 0 0,9-14 1 0 0,-5 5 65 0 0,0-1 1 0 0,-1 0-1 0 0,8-21 2410 0 0,-6 46-3194 0 0,-7-6 591 0 0,0 1 0 0 0,0-1 0 0 0,0 1 0 0 0,3 6 0 0 0,-1-1-4 0 0,1 0 0 0 0,11 12 0 0 0,-14-17 75 0 0,10 6-120 0 0,-9-8 77 0 0,-4-1-62 0 0,0-1 69 0 0,1 0-1 0 0,-1 1 0 0 0,0-1 0 0 0,1 0 1 0 0,-1 1-1 0 0,0-1 0 0 0,1 0 0 0 0,-1 0 1 0 0,0 1-1 0 0,1-1 0 0 0,-1 0 0 0 0,0 0 1 0 0,1 0-1 0 0,-1 0 0 0 0,1 1 0 0 0,-1-1 1 0 0,0 0-1 0 0,1 0 0 0 0,-1 0 0 0 0,1 0 1 0 0,-1 0-1 0 0,1 0 0 0 0,0 0 47 0 0,1 0 0 0 0,-1 0 0 0 0,0 0 0 0 0,1 0 0 0 0,-1-1 0 0 0,0 1 0 0 0,0 0-1 0 0,1-1 1 0 0,-1 1 0 0 0,0-1 0 0 0,0 1 0 0 0,0-1 0 0 0,0 0 0 0 0,0 1 0 0 0,0-1 0 0 0,0 0-1 0 0,0 0 1 0 0,0 0 0 0 0,0 0 0 0 0,2-2 0 0 0,-1 0 18 0 0,7-7 94 0 0,-1 0 0 0 0,0 0 0 0 0,8-13 0 0 0,2-6 1654 0 0,-16 32-1932 0 0,11 16 0 0 0,-1 0 0 0 0,-1 1 0 0 0,13 34 0 0 0,15 28 162 0 0,-21-50 19 0 0,-7-17 26 0 0,-10-14-115 0 0,21 1-1230 0 0,-12-7 30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65 17767 0 0,'0'0'1610'0'0,"-2"-1"-1300"0"0,-4-2-454 0 0,-1 0 0 0 0,1-1 0 0 0,0 0 0 0 0,-7-7 0 0 0,12 11 63 0 0,0-1-454 0 0,-1-2-309 0 0,-13-4 491 0 0,13 6 384 0 0,1 0 0 0 0,-1 1 0 0 0,1-1 0 0 0,-1 1 1 0 0,0-1-1 0 0,1 1 0 0 0,-1 0 0 0 0,1 0 0 0 0,-1 0 0 0 0,0 0 1 0 0,1 0-1 0 0,-1 0 0 0 0,0 0 0 0 0,1 0 0 0 0,-1 0 0 0 0,1 1 0 0 0,-1-1 1 0 0,1 1-1 0 0,-1-1 0 0 0,1 1 0 0 0,-1 0 0 0 0,1 0 0 0 0,-1 0 0 0 0,1-1 1 0 0,0 1-1 0 0,-1 0 0 0 0,1 1 0 0 0,0-1 0 0 0,0 0 0 0 0,0 0 0 0 0,0 0 1 0 0,0 1-1 0 0,0-1 0 0 0,0 0 0 0 0,0 1 0 0 0,1-1 0 0 0,-1 1 0 0 0,0 2 1 0 0,-3 5-96 0 0,2 0 0 0 0,-1 0 0 0 0,1 0 1 0 0,0 0-1 0 0,1 0 0 0 0,0 0 0 0 0,1 1 1 0 0,0-1-1 0 0,0 0 0 0 0,2 12 0 0 0,-1-12 27 0 0,1 0 0 0 0,0-1 0 0 0,0 1 0 0 0,1-1 0 0 0,0 1 0 0 0,0-1 0 0 0,1 0 1 0 0,0 0-1 0 0,1 0 0 0 0,9 13 0 0 0,-12-18 24 0 0,1-1 1 0 0,-1 1 0 0 0,1 0 0 0 0,-1-1-1 0 0,1 1 1 0 0,0-1 0 0 0,0 0-1 0 0,0 0 1 0 0,1 0 0 0 0,-1-1 0 0 0,0 1-1 0 0,1-1 1 0 0,-1 1 0 0 0,1-1 0 0 0,-1 0-1 0 0,1 0 1 0 0,-1-1 0 0 0,1 1 0 0 0,0-1-1 0 0,-1 0 1 0 0,1 0 0 0 0,0 0-1 0 0,-1 0 1 0 0,5-1 0 0 0,3-2 120 0 0,1-1-1 0 0,-1 0 1 0 0,0 0 0 0 0,-1-1 0 0 0,1 0 0 0 0,-1-1-1 0 0,0 0 1 0 0,0-1 0 0 0,-1 0 0 0 0,1-1-1 0 0,10-11 1 0 0,-8 6-40 0 0,0-1 0 0 0,-1-1-1 0 0,-1 1 1 0 0,-1-2 0 0 0,13-24 0 0 0,-14 21-2317 0 0,0-1 0 0 0,6-26 0 0 0,-8 20-2899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1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9215 0 0,'0'0'9896'0'0,"0"3"-9204"0"0,29 223-1269 0 0,8 52 590 0 0,-32-252-259 0 0,2-1 0 0 0,0 0 0 0 0,1 0 0 0 0,20 39 0 0 0,-26-61 68 0 0,0 0 1 0 0,1 0 0 0 0,-1 0 0 0 0,1-1 0 0 0,-1 1 0 0 0,1-1 0 0 0,0 1 0 0 0,0-1 0 0 0,0 0-1 0 0,4 2 1 0 0,-5-3-65 0 0,1 1 54 0 0,0-1 0 0 0,-1 0 0 0 0,1 0 0 0 0,0 0 0 0 0,0 0 1 0 0,0 0-1 0 0,0-1 0 0 0,0 1 0 0 0,0-1 0 0 0,-1 0 0 0 0,1 0 0 0 0,0 0 0 0 0,0 0 0 0 0,0 0 0 0 0,0-1 0 0 0,5 0 1 0 0,0-2-319 0 0,-1 1 1 0 0,0-1-1 0 0,0 0 1 0 0,13-8 0 0 0,-3 0-3233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190 483 9903 0 0,'0'0'898'0'0,"0"-3"-741"0"0,1-5 95 0 0,-1 4 254 0 0,-1 1 0 0 0,0 0 1 0 0,0-1-1 0 0,0 1 0 0 0,0 0 0 0 0,0-1 1 0 0,-1 1-1 0 0,1 0 0 0 0,-1 0 0 0 0,0 0 0 0 0,0 0 1 0 0,0 0-1 0 0,-3-2 0 0 0,4 4-293 0 0,-2-3 167 0 0,-1 0-1 0 0,1 0 1 0 0,-1 1 0 0 0,0 0-1 0 0,-1-1 1 0 0,1 1 0 0 0,-7-3-1 0 0,-37-15 636 0 0,18 8-781 0 0,27 11-222 0 0,2 1-12 0 0,1 1 0 0 0,-1-1 0 0 0,0 1 0 0 0,0-1 0 0 0,0 1 0 0 0,0 0 0 0 0,0-1 0 0 0,0 1 0 0 0,0 0 0 0 0,0-1-1 0 0,0 1 1 0 0,0 0 0 0 0,0 0 0 0 0,-2 0 0 0 0,1 0-49 0 0,0 0 1 0 0,0-1-1 0 0,0 1 0 0 0,-1 0 0 0 0,1 0 0 0 0,0 1 1 0 0,0-1-1 0 0,0 0 0 0 0,-4 2 0 0 0,5-1-80 0 0,0 1 51 0 0,0 0 0 0 0,0 0 0 0 0,0 1-1 0 0,0-1 1 0 0,1 1 0 0 0,-1 3 0 0 0,0 0-45 0 0,1-1-1 0 0,1 1 1 0 0,-1 0-1 0 0,1-1 1 0 0,0 1 0 0 0,0-1-1 0 0,1 1 1 0 0,-1-1-1 0 0,4 7 1 0 0,-2-5 26 0 0,1 0 0 0 0,-1 1-1 0 0,1-1 1 0 0,1-1 0 0 0,9 13 0 0 0,-8-13 60 0 0,0-1 1 0 0,1 0-1 0 0,-1 0 1 0 0,1 0-1 0 0,0-1 1 0 0,1 0-1 0 0,-1-1 1 0 0,1 1-1 0 0,-1-1 1 0 0,1-1-1 0 0,0 0 1 0 0,0 0-1 0 0,0 0 1 0 0,0-1-1 0 0,1 0 1 0 0,-1-1-1 0 0,0 0 0 0 0,0 0 1 0 0,1 0-1 0 0,-1-1 1 0 0,0-1-1 0 0,11-2 1 0 0,-16 2-17 0 0,4-4 39 0 0,4-8 41 0 0,-9 9-1 0 0,-2 1 5 0 0,2-1 245 0 0,0-1-1 0 0,-1 0 1 0 0,0 1-1 0 0,0-1 1 0 0,0 0-1 0 0,-1 0 0 0 0,0-9 1 0 0,0 7 620 0 0,0 6 140 0 0,1 4-1745 0 0,47 54-634 0 0,-47-55 1214 0 0,31 11-574 0 0,-31-12 631 0 0,1-1 12 0 0,3-2 62 0 0,-3 2 39 0 0,0 0 0 0 0,-1 0 0 0 0,0 0 1 0 0,1-1-1 0 0,-1 1 0 0 0,0-1 0 0 0,1 1 1 0 0,-1-1-1 0 0,0 1 0 0 0,0-1 1 0 0,0 0-1 0 0,-1 1 0 0 0,2-4 0 0 0,7-24 552 0 0,-9 27-521 0 0,1-3 17 0 0,0 1 0 0 0,-1-1-1 0 0,1 1 1 0 0,-1-9 0 0 0,2-27 330 0 0,-2 38 261 0 0,1 0-898 0 0,0 1 326 0 0,0-1 0 0 0,0 1 0 0 0,0-1 0 0 0,0 0-1 0 0,0 1 1 0 0,0-1 0 0 0,-1 0 0 0 0,1 0 0 0 0,-1 0-1 0 0,1 0 1 0 0,-1 1 0 0 0,0-1 0 0 0,0 0-1 0 0,0 0 1 0 0,0-3 0 0 0,0 2-278 0 0,0 2 543 0 0,1 2-1375 0 0,30 39 820 0 0,-13-18 137 0 0,-14-17 45 0 0,0 0 0 0 0,1 0 0 0 0,-1 0 0 0 0,1 0 0 0 0,0-1 0 0 0,0 0 0 0 0,11 7 0 0 0,-6-5 0 0 0,5 3 0 0 0,-10-8 0 0 0,14 2 0 0 0,3-1 135 0 0,-20-2 195 0 0,10-7 168 0 0,-10 3-408 0 0,1 1 0 0 0,0-1 0 0 0,-1 0 0 0 0,0 0 0 0 0,0 1 0 0 0,0-2 0 0 0,0 1 0 0 0,2-7 0 0 0,8-39 181 0 0,-9 33-179 0 0,30-231-156 0 0,-32 230 164 0 0,-1-1 0 0 0,-1 1 0 0 0,-6-34 0 0 0,7 51 181 0 0,20 18-11392 0 0,-18-15 9973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3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6911 0 0,'0'0'11376'0'0,"1"2"-10620"0"0,-1 0-880 0 0,9 17-961 0 0,0 0 0 0 0,21 32 1 0 0,-28-49 1054 0 0,-1-1 1 0 0,1 1 0 0 0,0-1-1 0 0,0 1 1 0 0,0-1 0 0 0,-1 0-1 0 0,1 0 1 0 0,1 0 0 0 0,-1 0-1 0 0,0-1 1 0 0,0 1 0 0 0,0 0-1 0 0,0-1 1 0 0,1 0 0 0 0,-1 1-1 0 0,3-1 1 0 0,-1 0 104 0 0,0-1 1 0 0,0 1 0 0 0,1-1-1 0 0,-1 0 1 0 0,0 0-1 0 0,0-1 1 0 0,0 1-1 0 0,0-1 1 0 0,0 0-1 0 0,-1 0 1 0 0,1 0 0 0 0,-1-1-1 0 0,1 1 1 0 0,-1-1-1 0 0,0 0 1 0 0,0 0-1 0 0,0 0 1 0 0,0 0-1 0 0,4-6 1 0 0,3-6 313 0 0,-1 0-1 0 0,0 0 1 0 0,8-22 0 0 0,-14 30-327 0 0,-1 1 38 0 0,1 0 0 0 0,-1 0 0 0 0,0 1 0 0 0,-1-1 0 0 0,0-1 0 0 0,0 1 0 0 0,0 0 0 0 0,-1 0 0 0 0,0 0 0 0 0,0 0 0 0 0,0-1 0 0 0,-1 1 0 0 0,0 0 0 0 0,0 0 0 0 0,0 0 0 0 0,-1 0 0 0 0,0 0 0 0 0,0 0 0 0 0,-1 1 0 0 0,-3-8 0 0 0,5 12-14 0 0,0 0 0 0 0,0 0 0 0 0,0 0 0 0 0,0 0 1 0 0,0 0-1 0 0,0 0 0 0 0,0 0 0 0 0,0 0 0 0 0,0 1 0 0 0,-1-1 1 0 0,1 0-1 0 0,0 1 0 0 0,0-1 0 0 0,-1 1 0 0 0,1-1 0 0 0,0 1 0 0 0,-1 0 1 0 0,1-1-1 0 0,-1 1 0 0 0,1 0 0 0 0,0 0 0 0 0,-1 0 0 0 0,1 0 1 0 0,-1 0-1 0 0,1 0 0 0 0,0 1 0 0 0,-1-1 0 0 0,-1 1 0 0 0,-1 0-114 0 0,0 0-1 0 0,1 1 0 0 0,-1-1 0 0 0,1 1 0 0 0,0-1 1 0 0,-1 1-1 0 0,1 0 0 0 0,0 1 0 0 0,-4 2 0 0 0,2 1-14 0 0,0 1 0 0 0,0-1-1 0 0,1 1 1 0 0,-1-1 0 0 0,1 1-1 0 0,1 1 1 0 0,-1-1 0 0 0,1 0-1 0 0,1 1 1 0 0,-1 0 0 0 0,1 0-1 0 0,1-1 1 0 0,-1 1 0 0 0,1 0-1 0 0,1 0 1 0 0,-1 10 0 0 0,1-11 8 0 0,1 0-1 0 0,-1-1 1 0 0,1 1 0 0 0,1 0 0 0 0,-1 0 0 0 0,1 0-1 0 0,0-1 1 0 0,1 1 0 0 0,-1-1 0 0 0,1 0 0 0 0,1 0 0 0 0,-1 0-1 0 0,1 0 1 0 0,0 0 0 0 0,0-1 0 0 0,1 1 0 0 0,0-1-1 0 0,10 8 1 0 0,-8-8 35 0 0,1 0 0 0 0,0-1 0 0 0,0 0 0 0 0,0-1 0 0 0,0 0 0 0 0,1 0 0 0 0,0 0 0 0 0,-1-1 0 0 0,1-1 0 0 0,12 2 0 0 0,10-2 0 0 0,51-3 0 0 0,-53 0-302 0 0,-1-2 0 0 0,1-1 0 0 0,-1-1-1 0 0,1-1 1 0 0,33-15 0 0 0,-25 6-701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127 253 5063 0 0,'0'0'10474'0'0,"-1"-1"-9718"0"0,-12-27-692 0 0,6 12-1456 0 0,-1 1-3551 0 0,8 14 5138 0 0,-1 0 1 0 0,1 1-1 0 0,-1-1 1 0 0,0 0-1 0 0,1 1 1 0 0,-1-1-1 0 0,0 1 0 0 0,1-1 1 0 0,-1 1-1 0 0,0-1 1 0 0,0 1-1 0 0,0 0 0 0 0,1-1 1 0 0,-1 1-1 0 0,0 0 1 0 0,0-1-1 0 0,0 1 0 0 0,0 0 1 0 0,1 0-1 0 0,-1 0 1 0 0,0 0-1 0 0,0 0 1 0 0,0 0-1 0 0,0 0 0 0 0,0 0 1 0 0,0 0-1 0 0,0 0 1 0 0,1 1-1 0 0,-1-1 0 0 0,0 0 1 0 0,0 1-1 0 0,-1 0 1 0 0,-17 8 3161 0 0,9-2-4836 0 0,6-3 1219 0 0,0-1 0 0 0,1 1 0 0 0,-1 0 0 0 0,1 0 0 0 0,0 1 0 0 0,0-1 0 0 0,1 0 0 0 0,-1 1 0 0 0,1 0 0 0 0,0 0 0 0 0,0 0 0 0 0,0 0 0 0 0,1 0 0 0 0,0 0 0 0 0,0 0 0 0 0,0 0 0 0 0,1 0 0 0 0,-1 1 0 0 0,2 6 0 0 0,0-1 262 0 0,-1-3 117 0 0,6 14 12 0 0,-5-19-121 0 0,9 12 34 0 0,-8-13-128 0 0,-1-1 151 0 0,8 6-626 0 0,-9-6 581 0 0,0-1 1 0 0,1 0-1 0 0,-1 0 0 0 0,0 0 1 0 0,1 1-1 0 0,-1-1 1 0 0,0 0-1 0 0,0 0 1 0 0,1 0-1 0 0,-1 0 0 0 0,0 0 1 0 0,1 1-1 0 0,-1-1 1 0 0,0 0-1 0 0,1 0 0 0 0,-1 0 1 0 0,0 0-1 0 0,1 0 1 0 0,-1 0-1 0 0,1 0 0 0 0,-1 0 1 0 0,0 0-1 0 0,1 0 1 0 0,-1-1-1 0 0,0 1 0 0 0,1 0 1 0 0,-1 0-1 0 0,1 0 1 0 0,4-7 116 0 0,-1 1 1 0 0,1-1 0 0 0,-1 0 0 0 0,-1 0 0 0 0,1-1-1 0 0,-1 1 1 0 0,3-10 0 0 0,11-59 23 0 0,-8 33-398 0 0,2 5-2289 0 0,29-72 0 0 0,-39 108 2006 0 0,14-17 340 0 0,-13 17 209 0 0,5-16 7650 0 0,-20 28-8985 0 0,12-8 1178 0 0,-5 17-134 0 0,1-4 250 0 0,1 18 361 0 0,1 1-1 0 0,2-1 1 0 0,1 1-1 0 0,6 33 1 0 0,-5-44-228 0 0,0-5-62 0 0,1 0 0 0 0,1-1-1 0 0,0 1 1 0 0,1-1 0 0 0,9 23-1 0 0,-6-27 0 0 0,-4-11-69 0 0,-1-1 2 0 0,-1 1-73 0 0,12-2-370 0 0,-12 1 388 0 0,1-1-1 0 0,-1 0 1 0 0,0 0 0 0 0,1 0-1 0 0,-1 0 1 0 0,0 0 0 0 0,1 0 0 0 0,-1 0-1 0 0,0-1 1 0 0,1 1 0 0 0,-1 0 0 0 0,0-1-1 0 0,1 1 1 0 0,-1-1 0 0 0,0 1-1 0 0,0-1 1 0 0,0 0 0 0 0,0 1 0 0 0,2-3-1 0 0,7-6-1313 0 0,-1-3-3712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7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34 15663 0 0,'-34'-13'1559'0'0,"-11"-7"617"0"0,80 21-7349 0 0,-18-2 4451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0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1711 455 0 0,'0'0'11827'0'0,"2"1"-11758"0"0,8 3 1 0 0,-8-3 186 0 0,0-1-233 0 0,2 2 17 0 0,0 0 1 0 0,0-1-1 0 0,0 1 0 0 0,0-1 1 0 0,1 0-1 0 0,-1 0 0 0 0,1-1 1 0 0,-1 1-1 0 0,8-1 0 0 0,1 0-29 0 0,-2 0 82 0 0,0 0 0 0 0,0-1 0 0 0,16-3-1 0 0,-7 1 62 0 0,-3-1 19 0 0,-11 2-116 0 0,-1 0 1 0 0,1 0 0 0 0,0 1-1 0 0,0 0 1 0 0,0 0 0 0 0,9 0-1 0 0,-2-1 37 0 0,0-1-12 0 0,45-9 62 0 0,-54 12-144 0 0,27-9 54 0 0,-23 8 39 0 0,-1-2 0 0 0,0 1 0 0 0,0-1 0 0 0,0 0 1 0 0,0 0-1 0 0,0-1 0 0 0,-1 0 0 0 0,1 0 1 0 0,-1-1-1 0 0,0 0 0 0 0,9-9 0 0 0,-14 13 65 0 0,0 0-64 0 0,0 0 0 0 0,0 0 1 0 0,0 0-1 0 0,0 0 1 0 0,0 0-1 0 0,0 0 1 0 0,0 0-1 0 0,0 0 0 0 0,0 0 1 0 0,0 0-1 0 0,-1 0 1 0 0,2-3-1 0 0,-2 4-139 0 0,1-2 292 0 0,2-1 12 0 0,-1-1-1 0 0,0 0 1 0 0,-1 0 0 0 0,1 0 0 0 0,2-7-1 0 0,-4 10-217 0 0,1-2 68 0 0,0 0 0 0 0,-1-1 0 0 0,1 1-1 0 0,-1 0 1 0 0,0-1 0 0 0,0 1 0 0 0,0-6-1 0 0,-1-4 36 0 0,-5-227 376 0 0,0 131-390 0 0,2-11 448 0 0,1 83-256 0 0,0-32-142 0 0,1-39-93 0 0,-1 26 138 0 0,0-43-84 0 0,2 54 221 0 0,-12-87-1 0 0,2 63-113 0 0,3-54 99 0 0,8 147-270 0 0,-5-28 355 0 0,4 22-432 0 0,0 1-15 0 0,1 6-57 0 0,-1 0-162 0 0,0-4 299 0 0,-1-1 3 0 0,2 5-58 0 0,0 0-1 0 0,-1-1 1 0 0,1 1-1 0 0,0 0 1 0 0,0 0-1 0 0,0-1 1 0 0,0 1-1 0 0,0 0 1 0 0,0-1 0 0 0,0 1-1 0 0,0 0 1 0 0,1-2-1 0 0,-1-8-79 0 0,1 2-9 0 0,1-2 79 0 0,-1 10 53 0 0,-5-12 918 0 0,3 11-929 0 0,-3-3-31 0 0,0-2-11 0 0,3 5 15 0 0,-1 0 1 0 0,1-1-1 0 0,-1 1 0 0 0,1 0 1 0 0,-1 0-1 0 0,1 1 0 0 0,-1-1 1 0 0,0 0-1 0 0,0 0 0 0 0,0 1 1 0 0,0-1-1 0 0,0 1 0 0 0,0 0 1 0 0,0 0-1 0 0,-5-2 0 0 0,-1 1-4 0 0,1 0-30 0 0,6 2-67 0 0,-10 3-65 0 0,5-2 83 0 0,1 1-1 0 0,-1 0 1 0 0,1 1-1 0 0,0-1 1 0 0,0 1-1 0 0,0 0 1 0 0,-6 5-1 0 0,1 0-72 0 0,8-7 14 0 0,1 0-108 0 0,-5 3 201 0 0,5-3-152 0 0,-5 3-1437 0 0,17-15 485 0 0,-3 5 1138 0 0,2 0 0 0 0,0 1-10 0 0,-8 4 6 0 0,-1 0 1 0 0,1 0-1 0 0,0 0 1 0 0,0 1 0 0 0,-1-1-1 0 0,1 1 1 0 0,0-1 0 0 0,0 1-1 0 0,0 0 1 0 0,0-1 0 0 0,0 1-1 0 0,0 0 1 0 0,0 0 0 0 0,3 1-1 0 0,1 0 1 0 0,10 1-28 0 0,0 1 0 0 0,0 0 1 0 0,18 7-1 0 0,5 1-46 0 0,-22-8 77 0 0,-16-2 0 0 0,14 4 0 0 0,4 3 1741 0 0,-18-7-2336 0 0,3 1 570 0 0,0 0 1 0 0,0 1 0 0 0,-1 0 0 0 0,1 0 0 0 0,-1 0 0 0 0,0 0 0 0 0,0 0 0 0 0,0 1 0 0 0,0-1-1 0 0,4 8 1 0 0,4 6 14 0 0,-4-8-33 0 0,1 2 32 0 0,-1-2 11 0 0,-1-1 11 0 0,-5-7 21 0 0,6 8-3155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2948 4143 0 0,'0'0'13264'0'0,"16"13"-16168"0"0,3-2 2890 0 0,26 14-60 0 0,-30-19 130 0 0,0 0 0 0 0,0-1 0 0 0,0-1 0 0 0,0 0 0 0 0,27 2 0 0 0,-35-5-33 0 0,10 0 217 0 0,0 0 0 0 0,1-2 0 0 0,-1 0 0 0 0,30-7 0 0 0,-47 8-239 0 0,33-7 603 0 0,61-20 0 0 0,-91 25-509 0 0,1 0 0 0 0,0 0 0 0 0,0 0 0 0 0,-1 0 0 0 0,1 0 0 0 0,3-4 0 0 0,2-4 2872 0 0,-8 8-2873 0 0,0-1 1 0 0,0 0-1 0 0,0 0 0 0 0,0 0 1 0 0,0 0-1 0 0,-1 0 0 0 0,1 0 0 0 0,-1-1 1 0 0,0 1-1 0 0,0 0 0 0 0,0 0 1 0 0,-1-5-1 0 0,0 1 48 0 0,-27-309 422 0 0,2 24-992 0 0,23 191 714 0 0,15-131 0 0 0,-7 154-226 0 0,16-163-288 0 0,7-198-336 0 0,-28 334 564 0 0,-19-146 0 0 0,10 188 19 0 0,-3 0-1 0 0,-3 1 1 0 0,-24-65 0 0 0,29 100 55 0 0,-1 1 0 0 0,-2 1 0 0 0,-1 0 1 0 0,0 0-1 0 0,-20-23 0 0 0,-3-7 586 0 0,37 54-720 0 0,-4-26-282 0 0,2 20 256 0 0,1 0 1 0 0,0 0 0 0 0,0-1 0 0 0,1-9 0 0 0,0 15 5 0 0,0-7 53 0 0,2-3-27 0 0,-2 12 56 0 0,-2-19-19 0 0,1 14-28 0 0,0-1 1 0 0,0 1-1 0 0,0 0 0 0 0,0 0 0 0 0,-1 0 1 0 0,0 0-1 0 0,0 0 0 0 0,0 0 0 0 0,-1 1 1 0 0,0-1-1 0 0,1 1 0 0 0,-2-1 0 0 0,1 1 1 0 0,0 0-1 0 0,-6-5 0 0 0,7 8 112 0 0,0-1 11 0 0,0 1 0 0 0,0-1-1 0 0,0 0 1 0 0,1 0 0 0 0,-1 0 0 0 0,0 0 0 0 0,1 0 0 0 0,-1 0 0 0 0,1 0 0 0 0,-2-4 0 0 0,3 8-84 0 0,-1 0-1 0 0,0 0 1 0 0,0 0-1 0 0,0-1 1 0 0,1 1 0 0 0,-2-1-1 0 0,1 1 1 0 0,0 0-1 0 0,0-1 1 0 0,-2 2-1 0 0,-2 4-29 0 0,-28 52-334 0 0,8-14-321 0 0,4-7 159 0 0,12-19 57 0 0,-19 26 0 0 0,25-41 443 0 0,-11 12-154 0 0,6-7 174 0 0,2-4-2 0 0,5-4-60 0 0,1-10-594 0 0,2 1 569 0 0,-1-1-1 0 0,1 1 0 0 0,0 0 0 0 0,1-1 1 0 0,3-7-1 0 0,6-19 41 0 0,-5 10 56 0 0,-3 14 57 0 0,1-1 0 0 0,1 0 0 0 0,0 1 0 0 0,1 0 0 0 0,0 1-1 0 0,1-1 1 0 0,0 2 0 0 0,0-1 0 0 0,18-15 0 0 0,-5 4-127 0 0,-16 15 80 0 0,1 1-1 0 0,11-10 1 0 0,55-36 899 0 0,-70 50-778 0 0,8-3 600 0 0,-4 6-740 0 0,0 0-1 0 0,0 1 1 0 0,0 0 0 0 0,-1 0-1 0 0,1 0 1 0 0,-1 1-1 0 0,0-1 1 0 0,0 1-1 0 0,0 0 1 0 0,8 10 0 0 0,4 2-33 0 0,28 21 7 0 0,-21-18 26 0 0,0 1-1 0 0,25 28 1 0 0,-41-39 65 0 0,-8-9-34 0 0,0 1 1 0 0,0-1-1 0 0,0 0 0 0 0,1 1 1 0 0,-1-1-1 0 0,0 0 0 0 0,0 1 1 0 0,0-1-1 0 0,1 0 0 0 0,-1 0 1 0 0,0 1-1 0 0,0-1 0 0 0,1 0 1 0 0,-1 0-1 0 0,0 0 0 0 0,1 1 1 0 0,-1-1-1 0 0,0 0 0 0 0,1 0 0 0 0,-1 0 1 0 0,0 0-1 0 0,1 0 0 0 0,-1 0 1 0 0,1 1-1 0 0,0-1 340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4143 0 0,'0'0'11167'0'0,"2"0"-12206"0"0,8-3 961 0 0,3 1 16 0 0,-1 0 50 0 0,7-1 12 0 0,-1 2 0 0 0,-5-1 0 0 0,0-1 0 0 0,1 2 0 0 0,2 2 0 0 0,-2 1 0 0 0,-10-2-65 0 0,0 1-1 0 0,0-1 0 0 0,0 1 1 0 0,0 0-1 0 0,0 0 0 0 0,0 0 0 0 0,6 3 1 0 0,-6-1-971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1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0,'0'0'6191'0'0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17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11631 0 0,'0'0'1394'0'0,"3"3"-1260"0"0,10 6 2 0 0,-10-6-49 0 0,-3 0-207 0 0,13 297-931 0 0,-26 148 898 0 0,6-279 260 0 0,-30 424 343 0 0,27-457-200 0 0,-3 195 287 0 0,14-85-460 0 0,-1-227-69 0 0,7 71 114 0 0,-5-76 72 0 0,5 66 269 0 0,-4-57-450 0 0,-1 14-13 0 0,0-26 15 0 0,-2-9 1106 0 0,2 10 3237 0 0,3-1-4348 0 0,2-1-10 0 0,-6-8 0 0 0,1 0 0 0 0,-1 0 0 0 0,0 0 0 0 0,0 0 0 0 0,1-1 0 0 0,-1 1 0 0 0,1 0 0 0 0,0-1 0 0 0,-1 0 0 0 0,1 1 0 0 0,0-1 0 0 0,0 0 0 0 0,2 2 0 0 0,4 1 0 0 0,-5-1 0 0 0,0 0 0 0 0,15 6 0 0 0,12 2 1 0 0,1 0 0 0 0,58 9 0 0 0,-58-13 7 0 0,32 3 106 0 0,1-3 1 0 0,98-1-1 0 0,-137-6-100 0 0,12 1 53 0 0,560-13 782 0 0,-199 0-173 0 0,-281 14-676 0 0,56-1 0 0 0,370-10 252 0 0,175 39 64 0 0,-392-5-305 0 0,-190-17 669 0 0,-1-6 1 0 0,1-6 0 0 0,194-31-1 0 0,-237 17-336 0 0,105-34-1 0 0,-176 44-424 0 0,-20 7-2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19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33 15199 0 0,'0'0'1172'0'0,"-6"-7"3092"0"0,10 5-4371 0 0,0-1 0 0 0,0 1 0 0 0,1 0-1 0 0,-1 0 1 0 0,1 0 0 0 0,0 0 0 0 0,-1 1 0 0 0,1 0 0 0 0,8-1-1 0 0,50-4-495 0 0,-45 5 434 0 0,229 4-629 0 0,-1 21 654 0 0,79 4 134 0 0,-2-26 213 0 0,-133-2-14 0 0,226-1 589 0 0,-47 1-366 0 0,283 6 678 0 0,65-15-527 0 0,-280-15-365 0 0,-47 1 89 0 0,-344 21-267 0 0,1 3 0 0 0,-1 1 0 0 0,87 16 0 0 0,-120-15-5 0 0,0 0 0 0 0,-1 1 0 0 0,0 1 0 0 0,24 12 0 0 0,-28-11 38 0 0,-5-5-38 0 0,-1 1 0 0 0,0 0 0 0 0,0-1 0 0 0,0 1 0 0 0,0 0 0 0 0,0 1 0 0 0,2 2 0 0 0,8 11 47 0 0,-6-9-52 0 0,-3-4-10 0 0,0 1 0 0 0,0 0 0 0 0,0-1 0 0 0,-1 1 0 0 0,5 9 0 0 0,17 33 0 0 0,-3 1 0 0 0,-1 1 0 0 0,-2 1 0 0 0,15 71 0 0 0,13 161 75 0 0,-8 104 42 0 0,-14 335 246 0 0,-23-512-310 0 0,-21 308 150 0 0,15-480 71 0 0,-16 57 1 0 0,18-89-162 0 0,1-2-95 0 0,-4 11 187 0 0,-36 94-109 0 0,38-98-96 0 0,-2 0 0 0 0,0-1 0 0 0,4-5 35 0 0,-1 0-1 0 0,1 0 0 0 0,-1 0 1 0 0,0 0-1 0 0,0-1 1 0 0,0 1-1 0 0,0-1 1 0 0,0 0-1 0 0,-1 0 1 0 0,1 0-1 0 0,-1-1 0 0 0,1 1 1 0 0,-1-1-1 0 0,0 0 1 0 0,0 0-1 0 0,1 0 1 0 0,-1 0-1 0 0,-4 0 1 0 0,-6 1 54 0 0,-18 6 33 0 0,1 2 0 0 0,0 1 0 0 0,-30 16 0 0 0,-107 54-122 0 0,120-59 148 0 0,-67 23 0 0 0,91-38-71 0 0,-1-1 0 0 0,1-1 0 0 0,-1-1 0 0 0,-50 2 0 0 0,49-6 183 0 0,14 1-47 0 0,1-1 1 0 0,-1 0-1 0 0,1-1 1 0 0,-18-4-1 0 0,-4-4 659 0 0,32 8-488 0 0,0 1-317 0 0,-4-2-79 0 0,4 1-110 0 0,-2-1 381 0 0,2-2-1547 0 0,-11 3-7240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3223 0 0,'0'0'3370'0'0,"1"-2"-2416"0"0,-1-17-67 0 0,-1 9 6397 0 0,15 4-7700 0 0,28-12 196 0 0,1 1 1 0 0,0 3-1 0 0,64-13 0 0 0,-95 26 220 0 0,-3 1-12 0 0,-7 1 1387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5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6047 0 0,'0'0'654'0'0,"0"3"-562"0"0,-4 17 76 0 0,3-11-150 0 0,-1 1 0 0 0,0-1 0 0 0,0 0-1 0 0,-1 0 1 0 0,-1 0 0 0 0,0 0 0 0 0,-7 14-1 0 0,-19 25 516 0 0,21-35-162 0 0,1 0-1 0 0,1 0 0 0 0,0 1 0 0 0,-10 27 0 0 0,6 0-2983 0 0,7-17-342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6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 1 10591 0 0,'0'0'488'0'0,"-2"0"-12"0"0,-6 3-392 0 0,0 0-1 0 0,0 0 0 0 0,0 1 0 0 0,1 0 0 0 0,-1 1 1 0 0,1-1-1 0 0,0 1 0 0 0,0 1 0 0 0,-9 8 0 0 0,-7 11 1284 0 0,-22 28-1 0 0,35-41-837 0 0,-83 98 350 0 0,-52 48-3933 0 0,48-49-110 0 0,19-20 981 0 0,61-70 1794 0 0,-193 204-4228 0 0,152-160 6303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2 455 0 0,'0'0'16024'0'0,"0"0"-15968"0"0,0 0-1 0 0,0 0 1 0 0,0 0 0 0 0,0 0-1 0 0,0 0 1 0 0,-1-1 0 0 0,1 1-1 0 0,0 0 1 0 0,0 0-1 0 0,0 0 1 0 0,0 0 0 0 0,-1 0-1 0 0,1 0 1 0 0,0 0 0 0 0,0 0-1 0 0,0-1 1 0 0,-1 1-1 0 0,1 0 1 0 0,0 0 0 0 0,0 0-1 0 0,0 0 1 0 0,-1 0-1 0 0,1 0 1 0 0,0 0 0 0 0,0 0-1 0 0,0 0 1 0 0,-1 0 0 0 0,1 1-1 0 0,0-1 1 0 0,0 0-1 0 0,0 0 1 0 0,-1 0 0 0 0,1 0-1 0 0,0 0 1 0 0,0 0-1 0 0,0 0 1 0 0,0 0 0 0 0,-1 0-1 0 0,1 1 1 0 0,0-1 0 0 0,0 0-1 0 0,-1 7-341 0 0,0-1 0 0 0,1 1 0 0 0,0 9 0 0 0,1-14 1661 0 0,0-1-1524 0 0,11 12-456 0 0,17 24 0 0 0,-2-2 277 0 0,-10-14 328 0 0,-8-14 0 0 0,1-3 0 0 0,6-2 0 0 0,-12-4 0 0 0,-1 1 0 0 0,0 0 41 0 0,0 0 0 0 0,0 0 0 0 0,1 0 0 0 0,-1-1-1 0 0,0 1 1 0 0,0-1 0 0 0,-1 0 0 0 0,1 1 0 0 0,0-1-1 0 0,0 0 1 0 0,-1-1 0 0 0,1 1 0 0 0,-1 0 0 0 0,0-1 0 0 0,0 1-1 0 0,4-7 1 0 0,-2 1 113 0 0,1 0 0 0 0,-1 0 0 0 0,-1-1 0 0 0,5-15 0 0 0,-7 22-2 0 0,0-2 206 0 0,-1 4-471 0 0,0-1 0 0 0,0 1 0 0 0,0 0 0 0 0,0 0 0 0 0,0-1-1 0 0,0 1 1 0 0,0 0 0 0 0,0-1 0 0 0,0 1 0 0 0,0 0 0 0 0,0 0 0 0 0,0-1-1 0 0,0 1 1 0 0,0 0 0 0 0,0 0 0 0 0,0-1 0 0 0,0 1 0 0 0,0 0 0 0 0,1 0-1 0 0,-1-1 1 0 0,0 1 0 0 0,0 0 0 0 0,0 0 0 0 0,0-1 0 0 0,1 1 0 0 0,-1 0-1 0 0,0 0 1 0 0,0 0 0 0 0,0 0 0 0 0,1-1 0 0 0,0 0-332 0 0,9-1-2769 0 0,0 2 1990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6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 1 14743 0 0,'-2'1'1136'0'0,"-14"7"-738"0"0,1 1 0 0 0,1 0 0 0 0,-1 1 0 0 0,1 1 0 0 0,-17 18 0 0 0,-105 105 1432 0 0,25-23-2845 0 0,-131 172-1279 0 0,85-89-229 0 0,-56 21 1540 0 0,30-34 468 0 0,158-154 523 0 0,6-7 6 0 0,1 0 0 0 0,0 1 0 0 0,-18 30 0 0 0,26-27-131 0 0,9-22-796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1681 1 11519 0 0,'0'0'887'0'0,"-2"1"-380"0"0,-84 72 4507 0 0,50-36-4863 0 0,-41 53 0 0 0,67-78-187 0 0,-250 310-888 0 0,9-21-578 0 0,167-198 1034 0 0,-174 165 0 0 0,-37 35 415 0 0,53-38 42 0 0,229-251-25 0 0,4-7-149 0 0,1 1 0 0 0,0 0 0 0 0,1 1 0 0 0,0-1 0 0 0,0 1 0 0 0,1 0 0 0 0,-8 16 0 0 0,14-23-1411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7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1646 0 6447 0 0,'-2'1'499'0'0,"-39"25"818"0"0,18-13 1504 0 0,-24 20 0 0 0,6 2-1230 0 0,-55 64 0 0 0,7-5-1615 0 0,41-49 23 0 0,-286 296-182 0 0,304-305 140 0 0,-204 222-419 0 0,141-170 237 0 0,-185 183-53 0 0,37-33 278 0 0,193-192-145 0 0,47-44-611 0 0,5-2-1759 0 0,15 0-727 0 0,10-5-748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7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1568 0 5527 0 0,'0'0'787'0'0,"-1"2"364"0"0,-9 10 607 0 0,-1 0 0 0 0,-19 17-1 0 0,-6 5-1182 0 0,-168 210 534 0 0,9-10-1092 0 0,-211 201-17 0 0,77-112 99 0 0,103-109-6 0 0,207-194-89 0 0,0-3-16 0 0,2 1 0 0 0,0 0 0 0 0,1 2 0 0 0,-15 24 0 0 0,30-43-206 0 0,14 4-2226 0 0,3-7 258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1162 0 14943 0 0,'0'0'1358'0'0,"-1"1"-1118"0"0,-8 11-168 0 0,0 0 1 0 0,-20 16 0 0 0,-2 5 233 0 0,-93 101 253 0 0,-88 105-592 0 0,90-79 45 0 0,-75 92-266 0 0,-17-15-312 0 0,41-65-226 0 0,134-136 144 0 0,37-35 366 0 0</inkml:trace>
  <inkml:trace contextRef="#ctx0" brushRef="#br0" timeOffset="1">1753 167 12895 0 0,'0'0'998'0'0,"-2"2"-444"0"0,-12 10 999 0 0,0 2-1 0 0,-22 25 0 0 0,-22 39-183 0 0,30-40-1488 0 0,-39 51 14 0 0,-152 216-985 0 0,100-108-769 0 0,2-2-498 0 0,86-150 1564 0 0,-2-2-1 0 0,-49 48 0 0 0,71-79 759 0 0,4-7-77 0 0,6-4-464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2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 16127 0 0,'0'0'1720'0'0,"-13"7"-1720"0"0,-1 6 784 0 0,-8 9 104 0 0,-8 8 16 0 0,-6 10 8 0 0,-4 5-1560 0 0,-5 9-312 0 0,-1 8-64 0 0,0-1-16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7831 0 0,'0'0'5640'0'0,"0"3"-5250"0"0,6 41-697 0 0,2 58-90 0 0,-7-65 388 0 0,-3 1 0 0 0,-1-1 0 0 0,-2 1 0 0 0,-1-1 0 0 0,-22 67 0 0 0,4-38 41 0 0,-19 57 75 0 0,41-113-77 0 0,2-5-13 0 0,-1 1 1 0 0,0-1-1 0 0,0 1 1 0 0,-4 11 2326 0 0,6-16-2283 0 0,0 0-60 0 0,0 0-1 0 0,1 0 1 0 0,-1 0 0 0 0,0 0-1 0 0,0 0 1 0 0,1 0-1 0 0,-1 0 1 0 0,1-1 0 0 0,-1 1-1 0 0,1 0 1 0 0,-1-1-1 0 0,1 1 1 0 0,-1-1-1 0 0,1 0 1 0 0,-1 0 0 0 0,1 1-1 0 0,0-1 1 0 0,2 0-1 0 0,2 0 1 0 0,41 3 34 0 0,69-5 0 0 0,47-13 357 0 0,-86 7-146 0 0,51-6 48 0 0,127-9 128 0 0,40-2 54 0 0,-31 2-96 0 0,-250 22-364 0 0,695-26 1159 0 0,-274 40-600 0 0,51 1 59 0 0,94-42-88 0 0,-275 9-321 0 0,253 18-30 0 0,-182 37-155 0 0,-74-6 5 0 0,-95-19 423 0 0,-1-9 1 0 0,332-40-1 0 0,12-27-103 0 0,-71 42-675 0 0,-477 23 135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2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1 321 12119 0 0,'0'0'1784'0'0,"0"-2"-1536"0"0,3-5-30 0 0,-2 5 648 0 0,0 2-798 0 0,3-3-51 0 0,-1 2 0 0 0,1-1 0 0 0,0 0 0 0 0,0 1 0 0 0,-1 0 0 0 0,1 0 0 0 0,0 0 0 0 0,0 0 0 0 0,5 0 0 0 0,39 1 28 0 0,-24 0 0 0 0,983-52 2855 0 0,-691 23-2288 0 0,375-28 96 0 0,-587 51-660 0 0,759-33 496 0 0,56 22 184 0 0,-702 12-499 0 0,179-5 229 0 0,-283 6-342 0 0,364-23 247 0 0,61-16-4 0 0,-495 40-276 0 0,227-1 456 0 0,-217 9-483 0 0,-34-2-52 0 0,22-1 0 0 0,-36-2 7 0 0,-2 1 13 0 0,28 9-6 0 0,-21-6-7 0 0,-3-2 17 0 0,-1 0 1 0 0,0 0 0 0 0,0 1-1 0 0,1 0 1 0 0,5 5 0 0 0,-6-4 1 0 0,1 0 0 0 0,0-1 1 0 0,9 4-1 0 0,3 2-30 0 0,-11-6 14 0 0,-1 0 0 0 0,0 0 0 0 0,-1 1 0 0 0,1 0 0 0 0,-1 0 0 0 0,1 1 0 0 0,-1 0 0 0 0,-1 0 0 0 0,1 0 0 0 0,-1 1 0 0 0,0-1 0 0 0,0 1 0 0 0,0 1 0 0 0,-1-1 0 0 0,0 1 0 0 0,0-1 0 0 0,-1 1 0 0 0,0 0 0 0 0,0 1 0 0 0,-1-1 0 0 0,4 14 0 0 0,-1 11 5 0 0,-2 0 0 0 0,0 1 0 0 0,-3-1 0 0 0,0 1 0 0 0,-10 62-1 0 0,7-77-199 0 0,-1-1 0 0 0,-1 0 0 0 0,0 0 0 0 0,-13 28 0 0 0,12-33-3091 0 0,-14 20 0 0 0,-2-3-3892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4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6911 0 0,'0'0'12324'0'0,"-1"2"-12281"0"0,-14 125-698 0 0,13 161 345 0 0,3-269 300 0 0,4 29-2 0 0,-5-38-48 0 0,0-8-14 0 0,15-25-1081 0 0,-6-3 1099 0 0,-5 15 23 0 0,0 1-1 0 0,1-1 1 0 0,0 1 0 0 0,11-17-1 0 0,-10 20-14 0 0,1 1 36 0 0,3-2 12 0 0,-7 6 0 0 0,11-2 0 0 0,-11 2-17 0 0,14-1-60 0 0,-14 3 46 0 0,-1 0 18 0 0,0-1-1 0 0,0 1 1 0 0,0 0-1 0 0,0 0 1 0 0,0 0-1 0 0,0 0 1 0 0,0 0-1 0 0,0 1 1 0 0,0-1 0 0 0,0 1-1 0 0,0-1 1 0 0,0 1-1 0 0,0 0 1 0 0,-1-1-1 0 0,1 1 1 0 0,0 0-1 0 0,0 0 1 0 0,-1 0-1 0 0,1 1 1 0 0,2 1-1 0 0,46 34-50 0 0,-40-25 60 0 0,-1 0-1 0 0,-1 1 1 0 0,0 0-1 0 0,0 1 1 0 0,-1 0-1 0 0,7 21 1 0 0,-11-28 17 0 0,8 24 7 0 0,-6-16 24 0 0,0 0-1 0 0,13 24 0 0 0,-18-37-7 0 0,10-28-212 0 0,7-110-105 0 0,-16 98-723 0 0,-1 36 2832 0 0,1 4-2355 0 0,3 4 507 0 0,0 0 0 0 0,-1 0 0 0 0,1 0 0 0 0,-1 1 0 0 0,3 9 0 0 0,2 4-12 0 0,-2-4 32 0 0,-3-9 0 0 0,-1-1 0 0 0,1 0 0 0 0,0 0 0 0 0,8 10 0 0 0,-3-6 0 0 0,-7-8-7 0 0,1 0 1 0 0,0 0-1 0 0,-1 0 0 0 0,1-1 0 0 0,0 1 0 0 0,0 0 1 0 0,0-1-1 0 0,0 0 0 0 0,4 3 0 0 0,-5-4-1 0 0,1 0-1 0 0,-1 0 1 0 0,0 1-1 0 0,0-1 1 0 0,0 0-1 0 0,0 0 1 0 0,0 0-1 0 0,1 0 1 0 0,-1-1-1 0 0,0 1 1 0 0,2 0-1 0 0,0-1-2 0 0,7-3-53 0 0,-2-3 8 0 0,-6 5 82 0 0,0 0-1 0 0,0-1 1 0 0,0 1-1 0 0,-1-1 1 0 0,1 1 0 0 0,0-1-1 0 0,-1 1 1 0 0,0-1 0 0 0,1 0-1 0 0,-1 0 1 0 0,0 0 0 0 0,0-3-1 0 0,2-7 195 0 0,-2-1 1 0 0,0 0-1 0 0,0-19 0 0 0,-1 23 57 0 0,0 8 539 0 0,0-2-565 0 0,0 4-259 0 0,0 0 0 0 0,0 0 0 0 0,0 0 0 0 0,0 0 0 0 0,0 0 0 0 0,0 0 0 0 0,0 0 0 0 0,0 0 0 0 0,0 0 0 0 0,1 0 0 0 0,-1 0 0 0 0,0 0 0 0 0,0 0 0 0 0,0 0 0 0 0,0 0 0 0 0,0 0 0 0 0,0 1 0 0 0,0-1 0 0 0,0 0 0 0 0,0 0 0 0 0,0 0 0 0 0,0 0 0 0 0,0 0 0 0 0,0 0 0 0 0,0 0 0 0 0,0 0 0 0 0,0 0 0 0 0,0-1 0 0 0,0 1 0 0 0,0 0 0 0 0,1 0 0 0 0,-1 0 0 0 0,0 0 0 0 0,0 0-1 0 0,0 0 1 0 0,0 0 0 0 0,0 0 0 0 0,0 0 0 0 0,0 0 0 0 0,0 0 0 0 0,0 0 0 0 0,0 0 0 0 0,0 0 0 0 0,8 27-75 0 0,-1 1 0 0 0,-2-1 0 0 0,-1 1-1 0 0,2 48 1 0 0,-6-30 113 0 0,-2-1-1 0 0,-10 56 0 0 0,7-75-93 0 0,-1 0 0 0 0,-1 0 0 0 0,-14 35 0 0 0,14-46 71 0 0,0 0 0 0 0,0-1 1 0 0,-2 0-1 0 0,0 0 0 0 0,0-1 1 0 0,-20 21-1 0 0,28-33 68 0 0,0-1 1 0 0,1 1-1 0 0,-1 0 0 0 0,1-1 1 0 0,-1 1-1 0 0,0 0 0 0 0,1-1 1 0 0,-1 1-1 0 0,0-1 1 0 0,0 1-1 0 0,0-1 0 0 0,1 0 1 0 0,-1 1-1 0 0,0-1 0 0 0,0 0 1 0 0,0 1-1 0 0,0-1 0 0 0,0 0 1 0 0,0 0-1 0 0,0 0 1 0 0,1 0-1 0 0,-1 0 0 0 0,0 0 1 0 0,0 0-1 0 0,0 0 0 0 0,0 0 1 0 0,0 0-1 0 0,0-1 0 0 0,0 1 1 0 0,0 0-1 0 0,1-1 1 0 0,-1 1-1 0 0,0-1 0 0 0,0 1 1 0 0,0 0-1 0 0,1-1 0 0 0,-1 0 1 0 0,0 1-1 0 0,1-1 0 0 0,-1 1 1 0 0,0-1-1 0 0,1 0 1 0 0,-2-1-1 0 0,-1-2 72 0 0,0-1 1 0 0,1 0 0 0 0,-1 1-1 0 0,1-1 1 0 0,0 0 0 0 0,-2-7-1 0 0,-1-11-166 0 0,0 0 0 0 0,1 0 0 0 0,1 0 0 0 0,1-39 0 0 0,14-93-1232 0 0,-8 125 925 0 0,2 0 0 0 0,0 1 0 0 0,2 0 0 0 0,1 0 1 0 0,19-39-1 0 0,-25 62 334 0 0,0 0-1 0 0,0 1 1 0 0,1 0 0 0 0,0-1 0 0 0,0 1-1 0 0,0 0 1 0 0,1 1 0 0 0,0-1 0 0 0,0 1-1 0 0,0 0 1 0 0,0 0 0 0 0,9-4 0 0 0,-11 6-78 0 0,1 0 0 0 0,0 1 0 0 0,0 0 0 0 0,-1 0 0 0 0,1 0 0 0 0,0 0 0 0 0,0 0 0 0 0,0 1 0 0 0,0 0 0 0 0,0-1 0 0 0,0 2 0 0 0,0-1 0 0 0,0 0 0 0 0,0 1 0 0 0,0 0 0 0 0,0 0 0 0 0,0 0 0 0 0,0 0 0 0 0,-1 0 0 0 0,1 1 0 0 0,5 2 0 0 0,1 3-410 0 0,-1 1-1 0 0,1 0 1 0 0,-1 0-1 0 0,-1 1 1 0 0,1 0-1 0 0,-2 0 1 0 0,1 1-1 0 0,-1 0 1 0 0,-1 0-1 0 0,11 21 1 0 0,-7-11-831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5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9215 0 0,'0'0'9686'0'0,"1"4"-9558"0"0,87 376-895 0 0,-83-361-584 0 0,-11-45 1302 0 0,-3-11-2082 0 0,-5-48-1 0 0,6 3-340 0 0,5-135 0 0 0,3 206 2673 0 0,2 1 0 0 0,-1-1-1 0 0,1 1 1 0 0,1 0-1 0 0,0 0 1 0 0,1 0 0 0 0,-1 0-1 0 0,11-17 1 0 0,-10 22 60 0 0,-1 0 0 0 0,0 0 1 0 0,1 0-1 0 0,0 1 0 0 0,0 0 0 0 0,1 0 1 0 0,-1 0-1 0 0,1 0 0 0 0,0 1 0 0 0,0 0 1 0 0,0 0-1 0 0,0 0 0 0 0,0 1 0 0 0,1-1 1 0 0,-1 1-1 0 0,1 0 0 0 0,7-1 0 0 0,-7 2-230 0 0,0 0 0 0 0,0 0 1 0 0,0 1-1 0 0,0-1 0 0 0,0 2 0 0 0,9 0 0 0 0,-12-1-37 0 0,-1 1 0 0 0,1 0 1 0 0,-1-1-1 0 0,1 1 0 0 0,-1 0 0 0 0,0 0 0 0 0,1 1 1 0 0,-1-1-1 0 0,0 0 0 0 0,0 1 0 0 0,0 0 0 0 0,0-1 1 0 0,0 1-1 0 0,0 0 0 0 0,0 0 0 0 0,0 0 0 0 0,1 3 1 0 0,3 4-15 0 0,-1 1 1 0 0,0-1 0 0 0,-1 1 0 0 0,0 1 0 0 0,0-1-1 0 0,-1 0 1 0 0,-1 1 0 0 0,0 0 0 0 0,0-1-1 0 0,0 20 1 0 0,-2-7 179 0 0,-1 1-1 0 0,-1-1 1 0 0,-10 44-1 0 0,10-57-75 0 0,2-6-47 0 0,-1-1 1 0 0,0 1-1 0 0,0 0 1 0 0,0-1-1 0 0,-1 1 1 0 0,1-1-1 0 0,-1 1 1 0 0,0-1-1 0 0,-4 6 1 0 0,-1-19-185 0 0,4-2-177 0 0,0 0 1 0 0,0 0-1 0 0,1 0 0 0 0,1 0 0 0 0,0 0 0 0 0,1-1 0 0 0,0 1 0 0 0,1 0 0 0 0,0-1 0 0 0,1 1 1 0 0,3-15-1 0 0,-4 26 155 0 0,5-14-243 0 0,-6 15 436 0 0,0 0 0 0 0,1-1 1 0 0,-1 1-1 0 0,1 0 1 0 0,-1 0-1 0 0,1-1 1 0 0,-1 1-1 0 0,1 0 1 0 0,-1 0-1 0 0,1 0 0 0 0,-1 0 1 0 0,1 0-1 0 0,-1 0 1 0 0,1 0-1 0 0,-1 0 1 0 0,1 0-1 0 0,-1 0 0 0 0,1 0 1 0 0,-1 0-1 0 0,1 0 1 0 0,-1 0-1 0 0,1 0 1 0 0,-1 0-1 0 0,1 0 0 0 0,-1 1 1 0 0,1-1-1 0 0,3 2-16 0 0,0 0 0 0 0,0 0 0 0 0,0 0 0 0 0,0 1-1 0 0,0-1 1 0 0,-1 1 0 0 0,1 0 0 0 0,-1 0 0 0 0,0 0-1 0 0,0 0 1 0 0,0 1 0 0 0,0-1 0 0 0,-1 1 0 0 0,1 0-1 0 0,2 5 1 0 0,-3-4 0 0 0,1 0 0 0 0,1 0-1 0 0,-1 0 1 0 0,1 0 0 0 0,0-1-1 0 0,0 1 1 0 0,0-1 0 0 0,1 0-1 0 0,-1 0 1 0 0,1-1 0 0 0,0 0 0 0 0,0 1-1 0 0,0-1 1 0 0,0-1 0 0 0,8 4-1 0 0,-1-4-31 0 0,-10-3-13 0 0,0 1 0 0 0,1 0-1 0 0,-1-1 1 0 0,0 1 0 0 0,0-1 0 0 0,0 0-1 0 0,0 0 1 0 0,1 0 0 0 0,-1 0 0 0 0,0 0-1 0 0,-1 0 1 0 0,1 0 0 0 0,0-1-1 0 0,3-2 1 0 0,-2 0 4 0 0,0 1-1 0 0,0-1 1 0 0,0 0-1 0 0,-1 0 1 0 0,1 0-1 0 0,2-8 1 0 0,1-3 33 0 0,-2-1 1 0 0,0 0-1 0 0,2-18 0 0 0,-5 31 3 0 0,1-7 240 0 0,0 0 0 0 0,-1 0 0 0 0,-1 0 0 0 0,0 0 0 0 0,0 1 0 0 0,-3-20 0 0 0,3 27 777 0 0,-3-2-261 0 0,3 4-675 0 0,0 0 0 0 0,0-1 0 0 0,0 1 0 0 0,0 0 0 0 0,0 0 0 0 0,0-1 0 0 0,0 1 0 0 0,0 0 0 0 0,0-1 1 0 0,-1 1-1 0 0,1 0 0 0 0,0 0 0 0 0,0-1 0 0 0,0 1 0 0 0,0 0 0 0 0,-1 0 0 0 0,1-1 0 0 0,0 1 1 0 0,0 0-1 0 0,0 0 0 0 0,-1 0 0 0 0,1-1 0 0 0,0 1 0 0 0,0 0 0 0 0,-1 0 0 0 0,1 0 0 0 0,0 0 0 0 0,-1 0 1 0 0,-1-1 4 0 0,0 1 1 0 0,-1 0-1 0 0,1 0 1 0 0,0 0 0 0 0,0 0-1 0 0,-1 1 1 0 0,1-1-1 0 0,0 0 1 0 0,0 1 0 0 0,0 0-1 0 0,-1 0 1 0 0,1-1-1 0 0,0 1 1 0 0,0 0 0 0 0,0 1-1 0 0,0-1 1 0 0,1 0 0 0 0,-1 0-1 0 0,0 1 1 0 0,0-1-1 0 0,1 1 1 0 0,-1 0 0 0 0,1-1-1 0 0,-1 1 1 0 0,1 0-1 0 0,-1 2 1 0 0,-5 7-177 0 0,0 1 0 0 0,0 0 1 0 0,-4 14-1 0 0,9-22 101 0 0,-4 11-118 0 0,0 1-1 0 0,1 0 1 0 0,0 1-1 0 0,-3 23 1 0 0,7-32 65 0 0,1 1 1 0 0,-1 0 0 0 0,1 0-1 0 0,0 0 1 0 0,1-1 0 0 0,0 1-1 0 0,1 0 1 0 0,0-1 0 0 0,0 1 0 0 0,4 8-1 0 0,-5-15-83 0 0,8 4-148 0 0,4 3-100 0 0,-5-7 171 0 0,1 0 0 0 0,-1-1 1 0 0,1 0-1 0 0,16 0 1 0 0,-1 0-68 0 0,-14 1 152 0 0,1 0 0 0 0,-1 1 0 0 0,0 0 0 0 0,0 0 0 0 0,13 7 0 0 0,-19-8 65 0 0,1 1 30 0 0,6 8-80 0 0,-8-9 19 0 0,3 5 4238 0 0,-1-20-3428 0 0,-4 11-627 0 0,9-45 507 0 0,-8 32-695 0 0,1 1 0 0 0,1-1 0 0 0,0 1 0 0 0,11-24 0 0 0,-13 34-10 0 0,1 1-1 0 0,-1 0 0 0 0,1 0 1 0 0,0 0-1 0 0,0 0 0 0 0,0 0 1 0 0,0 1-1 0 0,0 0 0 0 0,1-1 1 0 0,-1 1-1 0 0,1 0 0 0 0,0 1 1 0 0,-1-1-1 0 0,1 1 0 0 0,0-1 1 0 0,0 1-1 0 0,0 0 0 0 0,0 1 1 0 0,0-1-1 0 0,0 1 0 0 0,0 0 1 0 0,0 0-1 0 0,0 0 0 0 0,0 0 1 0 0,0 1-1 0 0,0-1 0 0 0,5 2 1 0 0,32 13-3393 0 0,-20-7-1706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10135 0 0,'0'0'9191'0'0,"0"2"-10303"0"0,-6 86 498 0 0,-1 4 533 0 0,7-76 76 0 0,7 25 74 0 0,-7-39-66 0 0,1 0 1 0 0,-1 0-1 0 0,0 0 0 0 0,1 0 1 0 0,-1 0-1 0 0,1 0 0 0 0,0 0 0 0 0,1 3 635 0 0,6-14-740 0 0,19-51-3477 0 0,-16 35 2316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44 3223 0 0,'-3'-1'13572'0'0,"-25"-13"-7615"0"0,18 8-5807 0 0,-1 1 1 0 0,-21-8 0 0 0,28 12-360 0 0,0 0 0 0 0,0 0 0 0 0,0 1 0 0 0,0-1 0 0 0,0 1 0 0 0,0 0 0 0 0,0 0 0 0 0,0 0 0 0 0,0 1 0 0 0,0-1 0 0 0,0 1 0 0 0,-7 2 0 0 0,0 1-532 0 0,-1 1 0 0 0,-19 12 1 0 0,29-16 885 0 0,1 0 4 0 0,0 1-146 0 0,0 0-1 0 0,0 0 0 0 0,0 0 1 0 0,0 0-1 0 0,1 0 1 0 0,-1 0-1 0 0,1 0 0 0 0,-1 0 1 0 0,1 0-1 0 0,0 1 0 0 0,-1-1 1 0 0,1 0-1 0 0,1 0 1 0 0,-1 0-1 0 0,0 0 0 0 0,0 0 1 0 0,1 1-1 0 0,-1-1 1 0 0,1 0-1 0 0,-1 0 0 0 0,1 0 1 0 0,0 0-1 0 0,0 0 1 0 0,2 3-1 0 0,1 0-60 0 0,0-1 0 0 0,-1 1 0 0 0,2-1 0 0 0,-1 0 1 0 0,0 0-1 0 0,7 4 0 0 0,34 21-240 0 0,-35-24 274 0 0,-1 1 0 0 0,0 0 0 0 0,0 0 0 0 0,0 1 0 0 0,-1 0 0 0 0,0 0 0 0 0,0 1-1 0 0,0 0 1 0 0,8 14 0 0 0,-13-17-46 0 0,0 0-1 0 0,0 0 0 0 0,0 0 1 0 0,-1 0-1 0 0,0 0 0 0 0,0 1 1 0 0,-1-1-1 0 0,1 1 0 0 0,0 10 1 0 0,-2-14-44 0 0,-3 11-91 0 0,1-8 189 0 0,2-3 13 0 0,-1 0 0 0 0,0 0 1 0 0,1-1-1 0 0,-1 1 0 0 0,0 0 1 0 0,0-1-1 0 0,0 1 0 0 0,-1-1 1 0 0,1 1-1 0 0,0-1 1 0 0,-1 1-1 0 0,1-1 0 0 0,0 0 1 0 0,-3 2-1 0 0,2-2-93 0 0,1 1 0 0 0,-1-1 0 0 0,1 0 1 0 0,-1 0-1 0 0,0 0 0 0 0,0 0 0 0 0,1 0 0 0 0,-1-1 1 0 0,-3 2-1 0 0,4-2-245 0 0,0 0 1 0 0,-1 1-1 0 0,1-1 1 0 0,0 0-1 0 0,0 0 1 0 0,0 0-1 0 0,-1 0 1 0 0,1-1-1 0 0,0 1 1 0 0,0 0-1 0 0,-2-1 1 0 0,-11-6-4635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6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3223 0 0,'2'1'240'0'0,"3"1"242"0"0,-1-1 0 0 0,0 1-1 0 0,0 0 1 0 0,0 0-1 0 0,0 1 1 0 0,-1-1-1 0 0,1 1 1 0 0,0 0-1 0 0,3 3 1 0 0,1 2 929 0 0,-1-2-997 0 0,-1 1 1 0 0,0 0-1 0 0,-1-1 0 0 0,1 2 1 0 0,-2-1-1 0 0,1 1 0 0 0,-1 0 1 0 0,6 13-1 0 0,19 70 703 0 0,-28-87-1063 0 0,3 13 85 0 0,-3-12-100 0 0,0 0 1 0 0,0 0-1 0 0,0-1 1 0 0,1 1-1 0 0,0 0 1 0 0,0 0-1 0 0,4 7 1 0 0,-5-11-168 0 0,0-3-124 0 0,1-11-17 0 0,0 0 0 0 0,0 0 1 0 0,-2-26-1 0 0,0 38 208 0 0,0-39-4797 0 0</inkml:trace>
  <inkml:trace contextRef="#ctx0" brushRef="#br0" timeOffset="1">146 1 4607 0 0,'0'0'448'0'0,"8"8"-448"0"0,5 5 1536 0 0,0-1 256 0 0,0-1 48 0 0,1 1 16 0 0,2 1-1504 0 0,-1 3-288 0 0,-1 1-64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6911 0 0,'0'0'14852'0'0,"-1"3"-15808"0"0,1 27 720 0 0,1 1 0 0 0,6 44 0 0 0,-1-29 116 0 0,-3-7 107 0 0,2 17 11 0 0,2 0-1 0 0,19 73 1 0 0,-21-114 2 0 0,-1-5 14 0 0,-3-9 300 0 0,1-1-164 0 0,1-1-96 0 0,-1-1 1 0 0,0 1-1 0 0,0-1 1 0 0,1 1-1 0 0,-1-1 1 0 0,0 0-1 0 0,-1 0 1 0 0,1 0-1 0 0,0 0 1 0 0,-1 0-1 0 0,1 0 1 0 0,-1 0-1 0 0,1 0 1 0 0,-1-1-1 0 0,0 1 1 0 0,1-4-1 0 0,3-7 243 0 0,6-27 0 0 0,-8 25-127 0 0,23-101 378 0 0,10-36 64 0 0,-29 130-619 0 0,14-31 1 0 0,-19 50-48 0 0,3-4 29 0 0,2-1-23 0 0,0-1 36 0 0,0 1 12 0 0,-2 2-17 0 0,-4 4-65 0 0,17 33-4938 0 0,-8-8 403 0 0,-1-1-1159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7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17047 0 0,'0'0'7457'0'0,"-1"20"-18571"0"0,1-2 11952 0 0,1 0 0 0 0,0-1 0 0 0,8 30 1 0 0,1 12-653 0 0,-10-57-117 0 0,1 10-1706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7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14 19927 0 0,'0'0'2665'0'0,"-2"-1"-2119"0"0,-32-3 187 0 0,17 0-1143 0 0,1 2 0 0 0,-1 0 0 0 0,1 1 1 0 0,-1 1-1 0 0,1 1 0 0 0,-28 4 0 0 0,21 1-546 0 0,0 1 1 0 0,1 1-1 0 0,-23 11 0 0 0,-60 38 1697 0 0,104-57-699 0 0,0 1 695 0 0,0-1-700 0 0,1 0 0 0 0,0 0 0 0 0,-1 0 0 0 0,1 1-1 0 0,0-1 1 0 0,0 0 0 0 0,-1 0 0 0 0,1 0 0 0 0,0 0 0 0 0,0 0-1 0 0,-1 0 1 0 0,1 0 0 0 0,0 1 0 0 0,0-1 0 0 0,0 0 0 0 0,-1 0-1 0 0,1 0 1 0 0,0 1 0 0 0,0-1 0 0 0,0 0 0 0 0,0 0 0 0 0,-1 0-1 0 0,1 1 1 0 0,0-1 0 0 0,0 0 0 0 0,0 0 0 0 0,0 1 0 0 0,0-1-1 0 0,0 0 1 0 0,0 1 0 0 0,0-1 0 0 0,0 0 0 0 0,0 0 0 0 0,0 1-1 0 0,0-1 1 0 0,0 0 0 0 0,0 0 0 0 0,0 1 0 0 0,0-1 0 0 0,0 0-1 0 0,0 1 1 0 0,0-1 0 0 0,0 0 0 0 0,0 0 0 0 0,1 1 0 0 0,1 11 171 0 0,0-9-287 0 0,-1 0 1 0 0,1 1-1 0 0,0-1 0 0 0,1 0 1 0 0,-1 0-1 0 0,0 0 0 0 0,1-1 1 0 0,0 1-1 0 0,-1-1 0 0 0,1 1 1 0 0,6 3-1 0 0,4 1-120 0 0,23 11 0 0 0,-13-8 154 0 0,-17-7 45 0 0,0-1 0 0 0,0 1 0 0 0,-1 0 0 0 0,1 1 0 0 0,-1 0 0 0 0,1-1 0 0 0,6 8 0 0 0,-4-2 0 0 0,9 5 0 0 0,-14-10-1 0 0,7 14 13 0 0,-5-9 41 0 0,-4-7-36 0 0,0 0-1 0 0,-1-1 0 0 0,1 1 1 0 0,-1-1-1 0 0,1 1 0 0 0,-1 0 1 0 0,0-1-1 0 0,0 1 0 0 0,0 0 1 0 0,0-1-1 0 0,0 1 0 0 0,0 0 1 0 0,0-1-1 0 0,-1 1 0 0 0,1 0 1 0 0,0-1-1 0 0,-1 1 1 0 0,0 1-1 0 0,-2 2 72 0 0,1 0-1 0 0,-1 0 1 0 0,-6 7 0 0 0,3-3 58 0 0,5-8-229 0 0,-1 1 0 0 0,1 0-1 0 0,-1 0 1 0 0,1-1 0 0 0,-1 1-1 0 0,1-1 1 0 0,-1 1 0 0 0,0-1-1 0 0,-2 2 1 0 0,-8-19-11612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8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64 9215 0 0,'0'0'14221'0'0,"-1"2"-13851"0"0,-6 11-710 0 0,0 1 0 0 0,1 0 0 0 0,0 0 0 0 0,1 0 0 0 0,1 0 0 0 0,-5 25 0 0 0,6-20 64 0 0,1 0 0 0 0,1 1 1 0 0,0-1-1 0 0,5 37 0 0 0,2-27 212 0 0,-1-16 64 0 0,4-3 0 0 0,-7-8 1 0 0,1 0 1 0 0,-1-1-1 0 0,0 1 0 0 0,1-1 0 0 0,-1 1 1 0 0,1-1-1 0 0,-1 0 0 0 0,1 0 0 0 0,0 0 0 0 0,-1 0 1 0 0,1-1-1 0 0,0 1 0 0 0,0-1 0 0 0,0 1 1 0 0,5-1-1 0 0,-4-1 3 0 0,1 1 1 0 0,0-1-1 0 0,-1 0 1 0 0,0 0-1 0 0,1-1 1 0 0,-1 1-1 0 0,0-1 1 0 0,0 0-1 0 0,5-3 1 0 0,4-4 12 0 0,0-1 0 0 0,0-1 0 0 0,-1 0 0 0 0,16-17 0 0 0,-17 16 5 0 0,-1-1 0 0 0,0 0 0 0 0,0-1 1 0 0,-2 0-1 0 0,1 0 0 0 0,-2-1 0 0 0,10-24 1 0 0,-15 32 19 0 0,0 0-1 0 0,0-1 1 0 0,-1 0 0 0 0,0 1 0 0 0,0-1 0 0 0,-1 1 0 0 0,0-1 0 0 0,-1-8 0 0 0,0 11 20 0 0,0 0 0 0 0,0-1 0 0 0,0 1 0 0 0,-1 0 0 0 0,0 0 0 0 0,0 0 0 0 0,-1 0 1 0 0,1 1-1 0 0,-1-1 0 0 0,0 1 0 0 0,0-1 0 0 0,-6-5 0 0 0,7 8-34 0 0,0-1 0 0 0,0 1-1 0 0,0 0 1 0 0,0 1 0 0 0,-1-1-1 0 0,1 0 1 0 0,-1 1 0 0 0,1-1-1 0 0,-1 1 1 0 0,1 0 0 0 0,-1-1-1 0 0,0 1 1 0 0,0 1 0 0 0,0-1-1 0 0,1 0 1 0 0,-1 1 0 0 0,-3-1-1 0 0,1 2-22 0 0,0-1 0 0 0,0 1 0 0 0,1 0 0 0 0,-1 1 0 0 0,0-1 0 0 0,1 1 0 0 0,-1 0-1 0 0,1 0 1 0 0,0 0 0 0 0,-1 0 0 0 0,1 1 0 0 0,0 0 0 0 0,-6 5 0 0 0,9-7-86 0 0,6 12-565 0 0,-3-12 591 0 0,0 1-1 0 0,0-1 1 0 0,1 0 0 0 0,-1 0-1 0 0,0 0 1 0 0,1-1 0 0 0,-1 1-1 0 0,1 0 1 0 0,-1-1-1 0 0,1 0 1 0 0,0 0 0 0 0,-1 1-1 0 0,1-2 1 0 0,-1 1 0 0 0,4 0-1 0 0,9-3-122 0 0,20-4 1 0 0,-22 4 106 0 0,19-5-34 0 0,59-12 10 0 0,-73 17 105 0 0,-1 1 0 0 0,1 0 0 0 0,22 2 0 0 0,-33 0-14 0 0,0 0 0 0 0,-1 1 1 0 0,1 0-1 0 0,0 1 0 0 0,0-1 1 0 0,-1 1-1 0 0,1 0 0 0 0,-1 1 0 0 0,1 0 1 0 0,-1 0-1 0 0,0 0 0 0 0,0 1 0 0 0,0 0 1 0 0,-1 0-1 0 0,1 0 0 0 0,-1 0 1 0 0,0 1-1 0 0,0 0 0 0 0,-1 0 0 0 0,1 1 1 0 0,-1-1-1 0 0,-1 1 0 0 0,1 0 1 0 0,3 8-1 0 0,1 3-21 0 0,-2 1 0 0 0,9 31 0 0 0,-14-39 15 0 0,0-6-33 0 0,-1 5 2656 0 0,1-11-2582 0 0,1 1 0 0 0,-1-1 0 0 0,1 0 1 0 0,-1 0-1 0 0,1 1 0 0 0,0-1 0 0 0,0 1 0 0 0,3-2 0 0 0,-3 1-23 0 0,29-21-39 0 0,1 2 1 0 0,0 1-1 0 0,2 2 0 0 0,0 1 1 0 0,1 2-1 0 0,1 1 0 0 0,52-13 1 0 0,-25 11-487 0 0,1 0-145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3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12 20903 0 0,'0'0'1899'0'0,"-1"-1"-1563"0"0,-5-3-267 0 0,5 3 91 0 0,-3-1 129 0 0,4 1-287 0 0,-1 1 0 0 0,1 0 1 0 0,0 0-1 0 0,0 0 0 0 0,0-1 1 0 0,0 1-1 0 0,0 0 0 0 0,0 0 0 0 0,-1 0 1 0 0,1-1-1 0 0,0 1 0 0 0,0 0 0 0 0,0 0 1 0 0,-1 0-1 0 0,1 0 0 0 0,0 0 1 0 0,0 0-1 0 0,0-1 0 0 0,-1 1 0 0 0,1 0 1 0 0,0 0-1 0 0,0 0 0 0 0,-1 0 0 0 0,1 0 1 0 0,0 0-1 0 0,0 0 0 0 0,-1 0 1 0 0,1 0-1 0 0,0 0 0 0 0,0 0 0 0 0,0 0 1 0 0,-1 0-1 0 0,1 0 0 0 0,0 0 1 0 0,-1 1-1 0 0,-1 2-35 0 0,-1 0-1 0 0,1 1 1 0 0,-1-1 0 0 0,1 1-1 0 0,0 0 1 0 0,1 0 0 0 0,-1 0 0 0 0,1 0-1 0 0,0 0 1 0 0,-2 8 0 0 0,-4 49-203 0 0,5-36 155 0 0,-28 370-359 0 0,29-289 350 0 0,1-14 34 0 0,0-90 2 0 0,1-1-301 0 0,-1-1 351 0 0,0 1 1 0 0,1-1-1 0 0,-1 1 1 0 0,1-1-1 0 0,-1 1 1 0 0,0-1 0 0 0,1 0-1 0 0,-1 1 1 0 0,1-1-1 0 0,-1 0 1 0 0,1 1-1 0 0,-1-1 1 0 0,1 0-1 0 0,0 0 1 0 0,-1 1-1 0 0,1-1 1 0 0,-1 0 0 0 0,1 0-1 0 0,0 0 1 0 0,-1 0-1 0 0,1 0 1 0 0,13 3-46 0 0,-14-3 49 0 0,36 3 11 0 0,0-2 1 0 0,-1-2-1 0 0,41-5 0 0 0,20-1 19 0 0,230 17 71 0 0,-1 29-85 0 0,313 25-3 0 0,217-64 690 0 0,1-69 22 0 0,-500 37-561 0 0,104 1-17 0 0,-91 10-12 0 0,226-5 178 0 0,166 46 1095 0 0,-711-18-1350 0 0,-15-2 25 0 0,63 10 0 0 0,-89-9-65 0 0,0 0 1 0 0,14-1-1 0 0,-11 0-9 0 0,-5-1 2 0 0,-6 1 15 0 0,-3-4-1311 0 0,-8-21 86 0 0,-8-9-58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15199 0 0,'0'0'7584'0'0,"2"0"-8466"0"0,6-4 724 0 0,0 1 1 0 0,0 1 0 0 0,0-1-1 0 0,0 2 1 0 0,0-1 0 0 0,1 1-1 0 0,-1 0 1 0 0,1 1 0 0 0,-1 0-1 0 0,17 1 1 0 0,7 4 197 0 0,49 14-1 0 0,-48-11-123 0 0,112 23 54 0 0,229 18 1 0 0,151-25 45 0 0,155-39 331 0 0,-450 5-201 0 0,943-11 446 0 0,-446 26-144 0 0,-638-4-377 0 0,614-6 248 0 0,-569 2-308 0 0,180-15 112 0 0,11-48-50 0 0,-272 53-70 0 0,35-2 2112 0 0,-88 37-1603 0 0,-1 0-502 0 0,-2-1 1 0 0,-4 24-1 0 0,-3 24-65 0 0,8 386 44 0 0,23-146-120 0 0,-21-299-103 0 0,0 0 0 0 0,-2 13 0 0 0,1-21-448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1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116 133 3679 0 0,'0'0'284'0'0,"-8"-1"-176"0"0,0 1-1250 0 0,1 0 3622 0 0,-18 3 14202 0 0,16-2-13906 0 0,8 0-2905 0 0,0-1 0 0 0,0 1 1 0 0,0 0-1 0 0,0-1 0 0 0,0 1 0 0 0,0 0 0 0 0,0 0 0 0 0,0 0 1 0 0,0 0-1 0 0,0 0 0 0 0,1 0 0 0 0,-1 0 0 0 0,0 0 0 0 0,1 0 1 0 0,-1 1-1 0 0,0 0 0 0 0,0 1-110 0 0,-6 11-157 0 0,1 2 0 0 0,1-1 0 0 0,0 0 1 0 0,1 1-1 0 0,-5 32 0 0 0,2 83-544 0 0,8-112 938 0 0,0 0 0 0 0,1-1 0 0 0,1 1 0 0 0,1 0-1 0 0,7 21 1 0 0,-8-30 2 0 0,0-2 0 0 0,1 1 0 0 0,0 0 0 0 0,0-1 1 0 0,1 0-1 0 0,0 0 0 0 0,0 0 0 0 0,1 0 0 0 0,0-1 0 0 0,0 0 0 0 0,1 0 0 0 0,10 7 0 0 0,-13-11-11 0 0,0 0-1 0 0,1 0 1 0 0,-1-1-1 0 0,1 1 1 0 0,0-1-1 0 0,0-1 1 0 0,0 1-1 0 0,0 0 1 0 0,0-1-1 0 0,0 0 1 0 0,1-1-1 0 0,-1 1 1 0 0,0-1-1 0 0,0 0 1 0 0,1 0-1 0 0,-1 0 1 0 0,0-1-1 0 0,0 0 1 0 0,1 0-1 0 0,-1 0 1 0 0,0-1-1 0 0,8-3 1 0 0,-4 0-16 0 0,0 0 0 0 0,-1 0 0 0 0,1-1 0 0 0,-1 0 0 0 0,-1 0 0 0 0,1-1 0 0 0,-1 0 0 0 0,-1 0 0 0 0,1-1 0 0 0,-1 1 0 0 0,6-12 0 0 0,4-6 114 0 0,-1-2-1 0 0,-2 0 0 0 0,-1 0 1 0 0,16-53-1 0 0,-22 58 85 0 0,-1-1 0 0 0,-2 0 0 0 0,0 0 0 0 0,-1 0 0 0 0,-1 0-1 0 0,-4-42 1 0 0,2 61-135 0 0,-1-18 351 0 0,-1 0-1 0 0,-9-31 1 0 0,10 47-229 0 0,0 1-1 0 0,0-1 0 0 0,-1 0 1 0 0,1 1-1 0 0,-1 0 1 0 0,0-1-1 0 0,-1 1 1 0 0,1 0-1 0 0,-1 1 0 0 0,0-1 1 0 0,-1 1-1 0 0,1-1 1 0 0,-9-5-1 0 0,10 8-117 0 0,-1 0 0 0 0,0 0-1 0 0,0 0 1 0 0,1 1 0 0 0,-1 0 0 0 0,0-1-1 0 0,0 1 1 0 0,0 1 0 0 0,-1-1 0 0 0,1 1 0 0 0,0-1-1 0 0,0 1 1 0 0,0 0 0 0 0,0 1 0 0 0,0-1-1 0 0,0 1 1 0 0,0 0 0 0 0,0 0 0 0 0,0 0-1 0 0,0 0 1 0 0,0 1 0 0 0,0-1 0 0 0,0 1-1 0 0,-5 4 1 0 0,-7 4-429 0 0,2 0 0 0 0,0 2 0 0 0,0-1 0 0 0,-13 16-1 0 0,25-25 333 0 0,-53 56-2668 0 0,21-17-4189 0 0,19-22 1330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1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750 1 1375 0 0,'-1'0'16255'0'0,"-29"6"-9517"0"0,-2-3-5221 0 0,17-2-2042 0 0,0 1 0 0 0,-21 5 0 0 0,-11 9-2091 0 0,-64 31-1 0 0,6-1 1966 0 0,63-28 1381 0 0,22-9 1147 0 0,-39 11 0 0 0,68-11-2437 0 0,-4-7 433 0 0,0 0 0 0 0,0 0 0 0 0,0 0 0 0 0,0 0 0 0 0,0-1 0 0 0,1 0 1 0 0,-1 0-1 0 0,1 0 0 0 0,-1-1 0 0 0,7 0 0 0 0,17 3-292 0 0,1 3 425 0 0,0 0 0 0 0,0 2 0 0 0,50 21 0 0 0,-62-21 5 0 0,77 37 120 0 0,-79-36-109 0 0,0 1 1 0 0,0 1 0 0 0,22 20-1 0 0,-28-22 2 0 0,-1 0 0 0 0,0 1-1 0 0,0 0 1 0 0,9 16 0 0 0,-16-23-12 0 0,0 1 1 0 0,1 0-1 0 0,-2-1 0 0 0,1 1 1 0 0,0 0-1 0 0,-1 0 0 0 0,0 0 1 0 0,0 1-1 0 0,0-1 1 0 0,0 0-1 0 0,-1 0 0 0 0,0 0 1 0 0,0 1-1 0 0,0-1 0 0 0,0 0 1 0 0,-1 0-1 0 0,-1 7 1 0 0,-2-2 148 0 0,0-1 0 0 0,-1 0 0 0 0,0 0 0 0 0,0-1 0 0 0,-1 0 1 0 0,0 0-1 0 0,0 0 0 0 0,-12 9 0 0 0,1-2 20 0 0,-1 0 0 0 0,0-1 1 0 0,0-1-1 0 0,-1 0 0 0 0,-1-2 0 0 0,0 0 0 0 0,-1-1 0 0 0,1-2 0 0 0,-1 0 1 0 0,-1-1-1 0 0,-37 6 0 0 0,30-9-83 0 0,1-1 0 0 0,0-1 0 0 0,-1-1-1 0 0,1-2 1 0 0,0 0 0 0 0,-1-2 0 0 0,1-2 0 0 0,-48-15 0 0 0,54 14-254 0 0,10 4-101 0 0,0-1 1 0 0,1 0-1 0 0,0-1 0 0 0,0 0 1 0 0,0 0-1 0 0,1-1 0 0 0,-17-13 0 0 0,13 6-580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1839 0 0,'0'0'17427'0'0,"0"3"-18582"0"0,-2 12 1052 0 0,1 0 0 0 0,1 0 0 0 0,3 27 0 0 0,-1-9 83 0 0,48 357-124 0 0,-35-310 144 0 0,35 106 0 0 0,-20-115-526 0 0,-19-47-149 0 0,-11-23 475 0 0,1 1-1 0 0,0-1 1 0 0,0 0-1 0 0,0 1 1 0 0,0-1-1 0 0,0 0 1 0 0,0 0 0 0 0,0 0-1 0 0,3 2 1 0 0,-1 0-1041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74 11199 0 0,'0'0'4750'0'0,"-2"-2"-4621"0"0,-11-10 140 0 0,12 11-2 0 0,-1 0 56 0 0,-15-10 666 0 0,16 10-364 0 0,-1 1-326 0 0,-5-3-55 0 0,6 2 435 0 0,-7 11-1342 0 0,5 2 270 0 0,1 0-1 0 0,0 0 1 0 0,1 1 0 0 0,1-1-1 0 0,0 1 1 0 0,0-1 0 0 0,4 19 1971 0 0,-4-32-1529 0 0,0 1 0 0 0,1 0 0 0 0,-1-1 0 0 0,0 1 0 0 0,0 0 0 0 0,0-1 0 0 0,1 1 0 0 0,-1 0 0 0 0,0 0 0 0 0,0-1 0 0 0,1 1 0 0 0,-1 0 0 0 0,0 0 0 0 0,1-1 0 0 0,-1 1 0 0 0,0 0 0 0 0,1 0-1 0 0,-1 0 1 0 0,0-1 0 0 0,1 1 0 0 0,-1 0 0 0 0,0 0 0 0 0,1 0 0 0 0,0 0 0 0 0,5 6-289 0 0,0 0-1 0 0,9 14 1 0 0,-14-19 140 0 0,0 0 60 0 0,-1-1 84 0 0,1 1-1 0 0,-1-1 0 0 0,1 1 0 0 0,0-1 1 0 0,-1 1-1 0 0,1-1 0 0 0,0 1 0 0 0,0-1 0 0 0,-1 0 1 0 0,1 1-1 0 0,0-1 0 0 0,0 0 0 0 0,-1 0 1 0 0,1 0-1 0 0,0 1 0 0 0,0-1 0 0 0,0 0 0 0 0,-1 0 1 0 0,1 0-1 0 0,0 0 0 0 0,0 0 0 0 0,1-1 1 0 0,7-6-19 0 0,-2 0 1 0 0,10-9 0 0 0,-16 14-433 0 0,3-1-243 0 0,-4 3 634 0 0,0 0 0 0 0,0 0 0 0 0,0-1 0 0 0,0 1 0 0 0,0 0 1 0 0,0 0-1 0 0,0-1 0 0 0,0 1 0 0 0,1 0 0 0 0,-1 0 0 0 0,0 0 0 0 0,0-1 0 0 0,0 1 0 0 0,1 0 0 0 0,-1 0 0 0 0,0 0 0 0 0,0 0 0 0 0,0-1 0 0 0,1 1 1 0 0,-1 0-1 0 0,0 0 0 0 0,0 0 0 0 0,1 0 0 0 0,-1 0 0 0 0,0 0 0 0 0,0 0 0 0 0,1 0 0 0 0,-1 0 0 0 0,0 0 0 0 0,2 0-39 0 0,-1 0 0 0 0,0 0-1 0 0,1 0 1 0 0,-1 0 0 0 0,0 0-1 0 0,1 0 1 0 0,-1 1 0 0 0,0-1-1 0 0,1 0 1 0 0,-1 1 0 0 0,0-1-1 0 0,0 1 1 0 0,1 0 0 0 0,-1-1 0 0 0,0 1-1 0 0,0 0 1 0 0,0 0 0 0 0,0-1-1 0 0,0 1 1 0 0,0 0 0 0 0,0 0-1 0 0,1 2 1 0 0,2 2-252 0 0,-1 1 1 0 0,1 0-1 0 0,3 9 0 0 0,-2-5 394 0 0,6-14 316 0 0,-9 3-346 0 0,0-1 0 0 0,0 0 0 0 0,1 1 1 0 0,-1-1-1 0 0,0 0 0 0 0,-1 0 0 0 0,1 0 0 0 0,0 0 0 0 0,-1-1 1 0 0,3-2-1 0 0,11-26 372 0 0,-12 26-362 0 0,4-12 44 0 0,2 0 0 0 0,0 1 0 0 0,0 0 0 0 0,16-19 0 0 0,-21 31-104 0 0,0-1 0 0 0,0 1-1 0 0,1 0 1 0 0,-1 0 0 0 0,1 0 0 0 0,0 1 0 0 0,0-1-1 0 0,0 1 1 0 0,0 0 0 0 0,1 1 0 0 0,-1-1 0 0 0,1 1 0 0 0,0 0-1 0 0,-1 1 1 0 0,1-1 0 0 0,0 1 0 0 0,8 0 0 0 0,-6 1 12 0 0,0 0 0 0 0,1 0 1 0 0,-1 1-1 0 0,0 1 0 0 0,0-1 0 0 0,0 1 1 0 0,0 1-1 0 0,12 4 0 0 0,11 11-5087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20527 0 0,'0'0'2689'0'0,"1"3"-2810"0"0,2 12-82 0 0,-2-12-18 0 0,0 0-46 0 0,4 14-78 0 0,-1-1-1 0 0,0 1 0 0 0,-1 1 1 0 0,-1-1-1 0 0,-1 0 0 0 0,0 1 1 0 0,-3 29-1 0 0,-26 127 451 0 0,9-78-218 0 0,17-79 113 0 0,-1 0 0 0 0,2-1 0 0 0,0 1 0 0 0,1 20 0 0 0,0-20 1 0 0,0-14-3 0 0,3 11 19 0 0,-2-13-4 0 0,-1 1 1 0 0,1-1-1 0 0,0 0 0 0 0,0 0 0 0 0,0 0 0 0 0,0 0 1 0 0,0 0-1 0 0,0 0 0 0 0,0-1 0 0 0,0 1 0 0 0,1 0 0 0 0,-1 0 1 0 0,0-1-1 0 0,0 1 0 0 0,2 0 0 0 0,-1-1 0 0 0,4 3 30 0 0,1-1-1 0 0,-1 0 0 0 0,1 0 0 0 0,0-1 1 0 0,0 0-1 0 0,0 0 0 0 0,0-1 1 0 0,0 0-1 0 0,7 0 0 0 0,25 1 87 0 0,6 3-13 0 0,49-3-1 0 0,-36-1-79 0 0,127 0 141 0 0,24-1-10 0 0,586 43 71 0 0,-584-27-80 0 0,284 36 153 0 0,-328-31-231 0 0,-47-5-46 0 0,362 33 207 0 0,317-35 626 0 0,-379-27-444 0 0,415 28 22 0 0,-392 17-359 0 0,44 1 60 0 0,-193-27 169 0 0,-246-5-251 0 0,7-1-24 0 0,1-2 0 0 0,71-13 0 0 0,-126 16-65 0 0,5-1-418 0 0,-6 1 430 0 0,0 0 1 0 0,0 0 0 0 0,0 0 0 0 0,0 0 0 0 0,0 0-1 0 0,0 0 1 0 0,0 0 0 0 0,1 0 0 0 0,-1 0 0 0 0,0 0-1 0 0,0 0 1 0 0,0 0 0 0 0,0 0 0 0 0,0 0-1 0 0,0-1 1 0 0,0 1 0 0 0,0 0 0 0 0,0 0 0 0 0,0 0-1 0 0,0 0 1 0 0,0 0 0 0 0,0 0 0 0 0,0 0 0 0 0,0 0-1 0 0,0 0 1 0 0,0 0 0 0 0,0 0 0 0 0,0 0 0 0 0,1-1-1 0 0,-1 1 1 0 0,0 0 0 0 0,0 0 0 0 0,0 0 0 0 0,0 0-1 0 0,0 0 1 0 0,0 0 0 0 0,0 0 0 0 0,0 0-1 0 0,-1 0 1 0 0,1 0 0 0 0,0 0 0 0 0,0-1 0 0 0,0 1-1 0 0,0 0 1 0 0,0 0 0 0 0,0 0 0 0 0,0 0 0 0 0,0 0-1 0 0,0 0 1 0 0,0 0 0 0 0,0 0 0 0 0,0 0 0 0 0,0 0-1 0 0,0 0 1 0 0,0 0 0 0 0,0 0 0 0 0,0 0-1 0 0,0-1 1 0 0,0 1 0 0 0,-1 0 0 0 0,1 0 0 0 0,0 0-1 0 0,-22-17-988 0 0,-14-9-43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4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11055 0 0,'0'0'5662'0'0,"3"1"-3178"0"0,50 14-2219 0 0,71 11 1 0 0,12 1-713 0 0,198 45 384 0 0,4-20 212 0 0,-61-25 184 0 0,3-16 80 0 0,-92-4-157 0 0,65-4-54 0 0,-3 0-18 0 0,-15 5-37 0 0,261 15 85 0 0,-53 18-112 0 0,-270-24-123 0 0,460 18 127 0 0,-263-37 14 0 0,-234 0-101 0 0,296-25 45 0 0,-86 2 28 0 0,-254 21-91 0 0,144-1 15 0 0,-213 7-28 0 0,38 8-1 0 0,-42-4 114 0 0,-17-4-88 0 0,0-1 72 0 0,-2-1-95 0 0,1 1 0 0 0,-1-1 0 0 0,0 1 1 0 0,0-1-1 0 0,0 1 0 0 0,0-1 0 0 0,1 0 0 0 0,-1 1 0 0 0,0-1 0 0 0,0 0 0 0 0,1 1 0 0 0,-1-1 0 0 0,0 0 0 0 0,1 1 0 0 0,-1-1 1 0 0,0 0-1 0 0,1 1 0 0 0,0-1 0 0 0,0 1 70 0 0,-1-1-1 0 0,1 0 1 0 0,-1 1 0 0 0,1-1 0 0 0,-1 1 0 0 0,1-1 0 0 0,-1 1-1 0 0,1 0 1 0 0,-1-1 0 0 0,1 1 0 0 0,-1-1 0 0 0,0 1-1 0 0,1 0 1 0 0,-1-1 0 0 0,1 2 0 0 0,-1 13 149 0 0,0 0 0 0 0,0 0 0 0 0,-1 0 0 0 0,-1 0 0 0 0,-7 28 0 0 0,1-6-20 0 0,-3 37-541 0 0,3 1 0 0 0,4 0 0 0 0,6 105 0 0 0,-1-146-1194 0 0,1-5-432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5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6911 0 0,'0'0'13028'0'0,"0"2"-13208"0"0,2 230-3681 0 0,-3-208 3851 0 0,2 70 9 0 0,0-83 13 0 0,-1-9 511 0 0,2-3-510 0 0,-1 0 0 0 0,0-1 0 0 0,1 1 0 0 0,-1 0 0 0 0,0-1 0 0 0,0 1 0 0 0,1 0 0 0 0,-1-1-1 0 0,1-2 1 0 0,0 1 3 0 0,23-31 120 0 0,-11 13-101 0 0,2 1 0 0 0,31-33-1 0 0,-40 46-46 0 0,-3 5-36 0 0,3-1 23 0 0,-5 2-39 0 0,10 0-15 0 0,-11 1 77 0 0,0 0-1 0 0,-1 0 0 0 0,1 0 1 0 0,0 1-1 0 0,-1-1 0 0 0,1 0 1 0 0,0 0-1 0 0,0 1 0 0 0,-1-1 1 0 0,1 0-1 0 0,-1 1 0 0 0,1-1 1 0 0,0 1-1 0 0,-1-1 0 0 0,1 1 1 0 0,-1-1-1 0 0,1 1 0 0 0,-1-1 1 0 0,1 1-1 0 0,0 0 0 0 0,0 1-1 0 0,3 2 21 0 0,0 0-1 0 0,-1 0 0 0 0,0 1 1 0 0,1-1-1 0 0,-1 1 0 0 0,-1 0 1 0 0,1-1-1 0 0,-1 1 1 0 0,0 1-1 0 0,2 4 0 0 0,2 11 160 0 0,4 26-1 0 0,-6-24-64 0 0,8 31 191 0 0,27 79 0 0 0,-31-118-236 0 0,0-7-175 0 0,-7-7 6 0 0,0-1 0 0 0,0 1 0 0 0,0-1 0 0 0,0 1 0 0 0,0-1 0 0 0,0 0 0 0 0,1 1 0 0 0,-1-1 0 0 0,0 0 0 0 0,0 0 0 0 0,0 0 0 0 0,1 0 0 0 0,-1 0 0 0 0,0 0 0 0 0,0 0 0 0 0,0 0 0 0 0,0-1 0 0 0,1 1 0 0 0,-1 0-1 0 0,0-1 1 0 0,0 1 0 0 0,0-1 0 0 0,0 1 0 0 0,0-1 0 0 0,0 1 0 0 0,0-1 0 0 0,0 0 0 0 0,0 0 0 0 0,1-1 0 0 0,9-12-5289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56 4143 0 0,'0'0'12987'0'0,"-11"-5"-11358"0"0,-27-18-279 0 0,17 8-1363 0 0,17 10-44 0 0,3 5-56 0 0,-8-6-248 0 0,8 5 360 0 0,1 1 0 0 0,-1 0 1 0 0,0 0-1 0 0,0 0 0 0 0,0 0 1 0 0,0 0-1 0 0,1 0 0 0 0,-1 0 1 0 0,0 0-1 0 0,0 1 0 0 0,0-1 1 0 0,1 0-1 0 0,-1 0 0 0 0,0 1 1 0 0,0-1-1 0 0,1 0 1 0 0,-1 1-1 0 0,0-1 0 0 0,1 1 1 0 0,-1-1-1 0 0,0 1 0 0 0,1-1 1 0 0,-1 1-1 0 0,1 0 0 0 0,-1-1 1 0 0,0 1-1 0 0,1 0 0 0 0,0-1 1 0 0,-1 2-1 0 0,-1 0-1 0 0,-3 7-55 0 0,0 0 0 0 0,0 0 0 0 0,0 0-1 0 0,2 0 1 0 0,-1 1 0 0 0,-2 10 0 0 0,-9 61-295 0 0,13-59 168 0 0,0 29-1 0 0,2-40 122 0 0,0-9-13 0 0,1-2-222 0 0,-1 0 293 0 0,0 0 0 0 0,0 1 0 0 0,1-1 0 0 0,-1 0 0 0 0,0 0 0 0 0,0 0 0 0 0,0 0 1 0 0,0 0-1 0 0,0 0 0 0 0,0 0 0 0 0,1 0 0 0 0,-1 0 0 0 0,0 0 0 0 0,0 1 0 0 0,0-1 1 0 0,0 0-1 0 0,0 0 0 0 0,0 0 0 0 0,0 0 0 0 0,0 0 0 0 0,0 0 0 0 0,0 1 0 0 0,1-1 1 0 0,-1 0-1 0 0,0 0 0 0 0,0 0 0 0 0,0 0 0 0 0,0 0 0 0 0,0 1 0 0 0,0-1 0 0 0,0 0-13 0 0,0 1 0 0 0,0-1 0 0 0,0 0 0 0 0,0 1 0 0 0,0-1 0 0 0,0 0 0 0 0,0 1 0 0 0,0-1 0 0 0,1 0 0 0 0,-1 0 0 0 0,0 1 0 0 0,0-1 0 0 0,0 0 0 0 0,1 0 0 0 0,-1 1 0 0 0,0-1 0 0 0,0 0 0 0 0,1 0 0 0 0,-1 1 0 0 0,0-1 0 0 0,0 0 0 0 0,1 0 0 0 0,-1 0 0 0 0,0 0 0 0 0,1 1 0 0 0,-1-1 0 0 0,0 0 0 0 0,1 0 0 0 0,2 0-13 0 0,0 1 0 0 0,1-1 0 0 0,-1 0 0 0 0,0 0 0 0 0,1-1 0 0 0,-1 1 0 0 0,0 0 0 0 0,0-1 0 0 0,1 0 0 0 0,-1 0 0 0 0,0 0 0 0 0,0 0 0 0 0,0-1 1 0 0,0 1-1 0 0,0-1 0 0 0,0 0 0 0 0,-1 1 0 0 0,1-1 0 0 0,-1-1 0 0 0,1 1 0 0 0,3-4 0 0 0,1-2 176 0 0,0 0 1 0 0,0-1-1 0 0,-1 0 1 0 0,0 0 0 0 0,6-13-1 0 0,-11 20 583 0 0,-1 1-604 0 0,0 0-111 0 0,1 1-1 0 0,-1 0 1 0 0,0-1-1 0 0,0 1 1 0 0,0 0-1 0 0,0 0 1 0 0,1-1-1 0 0,-1 1 1 0 0,0 0-1 0 0,0 0 1 0 0,0-1-1 0 0,1 1 1 0 0,-1 0-1 0 0,0 0 1 0 0,1 0-1 0 0,-1-1 1 0 0,0 1-1 0 0,0 0 1 0 0,1 0-1 0 0,-1 0 1 0 0,0 0-1 0 0,1 0 1 0 0,-1 0-1 0 0,0 0 1 0 0,1 0-1 0 0,-1 0 1 0 0,0-1-1 0 0,1 1 1 0 0,-1 0-1 0 0,0 1 1 0 0,1-1-1 0 0,-1 0 1 0 0,0 0-1 0 0,1 0 1 0 0,-1 0-1 0 0,0 0 1 0 0,0 0-1 0 0,1 0 1 0 0,-1 1-1 0 0,17 11-68 0 0,10 21-165 0 0,-18-18 187 0 0,-4-10 7 0 0,6 4 21 0 0,1-1-35 0 0,-8-8-41 0 0,1 0 31 0 0,-2-1 42 0 0,1 1 1 0 0,-1-1 0 0 0,1 0 0 0 0,-1 0-1 0 0,0 0 1 0 0,1 0 0 0 0,-1-1 0 0 0,0 1 0 0 0,0-1-1 0 0,0 0 1 0 0,0 0 0 0 0,0 0 0 0 0,0 0 0 0 0,0-1-1 0 0,-1 1 1 0 0,1-1 0 0 0,-1 1 0 0 0,0-1 0 0 0,1 0-1 0 0,1-5 1 0 0,5-7 137 0 0,0-1 0 0 0,11-29 0 0 0,-18 40-105 0 0,11-30 75 0 0,-13 34 597 0 0,7 14-741 0 0,-2-1-28 0 0,0 0 1 0 0,-1 1-1 0 0,-1-1 1 0 0,3 19 0 0 0,12 51 2459 0 0,-16-85-2323 0 0,0 0 0 0 0,0 0 0 0 0,-1-1 0 0 0,1 1 0 0 0,-1-1 0 0 0,1 1 1 0 0,-1-1-1 0 0,0 1 0 0 0,1-8 0 0 0,1-4-11 0 0,0 5-46 0 0,0 0-1 0 0,1 1 1 0 0,0-1-1 0 0,1 1 1 0 0,0 0-1 0 0,0 0 1 0 0,1 0-1 0 0,0 1 1 0 0,9-9-1 0 0,-12 14-84 0 0,-1 0-1 0 0,1 0 0 0 0,0 1 1 0 0,1-1-1 0 0,-1 1 1 0 0,0 0-1 0 0,1 0 0 0 0,-1 0 1 0 0,1 0-1 0 0,0 1 1 0 0,0-1-1 0 0,-1 1 1 0 0,1 0-1 0 0,0 0 0 0 0,0 1 1 0 0,0-1-1 0 0,0 1 1 0 0,0 0-1 0 0,0 0 0 0 0,0 0 1 0 0,0 0-1 0 0,0 1 1 0 0,0-1-1 0 0,0 1 0 0 0,0 0 1 0 0,5 3-1 0 0,4 2-725 0 0,0 1 0 0 0,-1 1 0 0 0,0 0 0 0 0,0 1-1 0 0,16 16 1 0 0,-20-19 144 0 0,8 9-731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170 361 14743 0 0,'0'0'5696'0'0,"0"-1"-5986"0"0,-2-3 370 0 0,0 0 0 0 0,0 1 0 0 0,0 0 0 0 0,0-1 0 0 0,0 1 0 0 0,-1 0 0 0 0,1 0 1 0 0,-1 0-1 0 0,0 1 0 0 0,0-1 0 0 0,0 1 0 0 0,0-1 0 0 0,0 1 0 0 0,-1 0 1 0 0,-3-2-1 0 0,-4-2 403 0 0,0 1 1 0 0,-1 1-1 0 0,-20-6 0 0 0,23 8-748 0 0,0 0-1 0 0,0 1 0 0 0,-10 0 1 0 0,18 1-78 0 0,0 1 297 0 0,0 0-1 0 0,0 0 1 0 0,0 0-1 0 0,0 0 1 0 0,0 0 0 0 0,1 0-1 0 0,-1 0 1 0 0,0 0-1 0 0,1 1 1 0 0,-1-1-1 0 0,1 0 1 0 0,-1 0-1 0 0,1 1 1 0 0,0-1 0 0 0,-1 0-1 0 0,1 1 1 0 0,0-1-1 0 0,0 0 1 0 0,0 1-1 0 0,0-1 1 0 0,0 0-1 0 0,1 1 1 0 0,-1-1 0 0 0,0 2-1 0 0,2 4-29 0 0,-1 0 0 0 0,1 1 0 0 0,3 8 0 0 0,-2-8 19 0 0,1 0 0 0 0,0-1 0 0 0,0 1 0 0 0,1-1 0 0 0,0 0 0 0 0,0 0 0 0 0,1-1 1 0 0,0 0-1 0 0,0 0 0 0 0,0 0 0 0 0,1-1 0 0 0,0 0 0 0 0,0 0 0 0 0,0 0 0 0 0,10 3 0 0 0,-14-6 43 0 0,0-1 0 0 0,0 1 0 0 0,0-1 0 0 0,0 0 0 0 0,0-1 0 0 0,0 1 0 0 0,0 0 1 0 0,0-1-1 0 0,0 0 0 0 0,1 1 0 0 0,-1-1 0 0 0,0-1 0 0 0,0 1 0 0 0,0 0 0 0 0,1-1 0 0 0,3-1 0 0 0,-3 1-39 0 0,-3 1 50 0 0,1 0-1 0 0,-1 0 1 0 0,0 0 0 0 0,1-1 0 0 0,-1 1 0 0 0,1 0 0 0 0,-1-1 0 0 0,0 1 0 0 0,1-1 0 0 0,-1 0 0 0 0,0 1 0 0 0,0-1 0 0 0,1 0 0 0 0,-1 0 0 0 0,0 0 0 0 0,0 0 0 0 0,0 0 0 0 0,0 0 0 0 0,0 0 0 0 0,0 0 0 0 0,0 0 0 0 0,-1 0 0 0 0,1-1 0 0 0,1-1 0 0 0,0-1 12 0 0,2-2 27 0 0,-1-1-1 0 0,0 1 1 0 0,0-1 0 0 0,-1 0-1 0 0,0 0 1 0 0,0 0 0 0 0,-1 0-1 0 0,1-8 1 0 0,2-61 311 0 0,-4 49-275 0 0,0-51 258 0 0,-14-108 2564 0 0,15 189-3245 0 0,10 32-100 0 0,6 37 1 0 0,-5-14 351 0 0,-4-27 37 0 0,42 149-37 0 0,-40-151-221 0 0,2 0 0 0 0,0-1 0 0 0,2 0 0 0 0,17 25 0 0 0,-28-48 68 0 0,0-1 0 0 0,0 0 1 0 0,1 0-1 0 0,-1 0 0 0 0,6 4 0 0 0,-8-7-60 0 0,0 0 0 0 0,0 0 0 0 0,0 0 0 0 0,1-1-1 0 0,-1 1 1 0 0,0 0 0 0 0,0-1 0 0 0,1 1-1 0 0,-1-1 1 0 0,0 1 0 0 0,1-1 0 0 0,-1 0 0 0 0,1 0-1 0 0,-1 0 1 0 0,0 1 0 0 0,1-1 0 0 0,-1-1 0 0 0,1 1-1 0 0,-1 0 1 0 0,0 0 0 0 0,1 0 0 0 0,-1-1-1 0 0,1 1 1 0 0,1-2 0 0 0,9-5-4363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7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17535 0 0,'0'0'3826'0'0,"1"2"-3810"0"0,39 148-1050 0 0,-39-146 1028 0 0,0 0-4 0 0,1 0 0 0 0,0 1 0 0 0,0-1 0 0 0,0 0 1 0 0,1 0-1 0 0,-1 0 0 0 0,6 5 0 0 0,-8-9 6 0 0,1 1 0 0 0,-1-1 1 0 0,1 1-1 0 0,-1-1 0 0 0,1 1 1 0 0,-1-1-1 0 0,1 0 0 0 0,0 1 1 0 0,-1-1-1 0 0,1 0 0 0 0,0 1 1 0 0,-1-1-1 0 0,1 0 0 0 0,0 0 1 0 0,-1 0-1 0 0,1 0 0 0 0,0 0 0 0 0,0 1 1 0 0,2-1-10 0 0,0 1-13 0 0,1 0 0 0 0,-1-1 0 0 0,0 1 0 0 0,1-1-1 0 0,-1 0 1 0 0,0 0 0 0 0,1 0 0 0 0,-1 0 0 0 0,0 0 0 0 0,1-1-1 0 0,-1 1 1 0 0,7-3 0 0 0,-5 0-28 0 0,1 1 0 0 0,-1-1-1 0 0,1 0 1 0 0,-1 0 0 0 0,0 0 0 0 0,7-8-1 0 0,1 0-39 0 0,-2-2 0 0 0,0 0-1 0 0,0 0 1 0 0,10-18-1 0 0,-16 23 47 0 0,-4 7 344 0 0,0 2-273 0 0,-1 1 0 0 0,1 0 0 0 0,0 0 0 0 0,0 0-1 0 0,-1-1 1 0 0,1 1 0 0 0,0 0 0 0 0,2 1 0 0 0,2 6 21 0 0,6 16-57 0 0,17 38-152 0 0,-24-56 148 0 0,0 0 0 0 0,0-1 0 0 0,1 1 0 0 0,0-1-1 0 0,0 0 1 0 0,10 8 0 0 0,-6-8 7 0 0,1-3-33 0 0,1-2 32 0 0,1-2 11 0 0,-10-1 18 0 0,1 1 0 0 0,-1-1-1 0 0,1 1 1 0 0,-1-1-1 0 0,0 0 1 0 0,0 0 0 0 0,1 0-1 0 0,-1 0 1 0 0,-1 0 0 0 0,1 0-1 0 0,0-1 1 0 0,-1 1 0 0 0,1 0-1 0 0,-1-1 1 0 0,1 0 0 0 0,0-2-1 0 0,3-8 206 0 0,-1 1 0 0 0,3-16 0 0 0,-4 17-104 0 0,1-9 81 0 0,0-1-1 0 0,-2 1 1 0 0,0-1 0 0 0,-2-33-1 0 0,0 23-78 0 0,0 29-204 0 0,1 4-1315 0 0,15 21-1630 0 0,-8-8 1266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8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13823 0 0,'0'0'8377'0'0,"-2"1"-9594"0"0,-10 4 1090 0 0,0 0-1 0 0,0 2 1 0 0,1-1-1 0 0,-18 15 1 0 0,24-17 159 0 0,1 0 0 0 0,-1 0 0 0 0,1 1 1 0 0,0 0-1 0 0,0 0 0 0 0,1 0 0 0 0,-1 0 0 0 0,1 1 1 0 0,0-1-1 0 0,1 1 0 0 0,-1 0 0 0 0,-2 8 1 0 0,4-8-65 0 0,-1 0 1 0 0,1 0 0 0 0,0-1 0 0 0,0 1-1 0 0,0 0 1 0 0,1 0 0 0 0,0 0 0 0 0,0 0 0 0 0,0 0-1 0 0,1 0 1 0 0,0 0 0 0 0,0 0 0 0 0,1-1-1 0 0,-1 1 1 0 0,1 0 0 0 0,5 9 0 0 0,-6-13-3 0 0,1 0 0 0 0,-1-1 1 0 0,0 1-1 0 0,1-1 0 0 0,-1 1 1 0 0,1-1-1 0 0,2 2 0 0 0,0 1-43 0 0,-2-3-40 0 0,0 0 10 0 0,4 0 80 0 0,0 0 0 0 0,-1 0 0 0 0,1-1-1 0 0,0 0 1 0 0,-1 0 0 0 0,1 0 0 0 0,0-1 0 0 0,-1 1-1 0 0,1-1 1 0 0,0-1 0 0 0,-1 1 0 0 0,1-1 0 0 0,-1 0-1 0 0,0 0 1 0 0,0-1 0 0 0,0 1 0 0 0,0-1 0 0 0,0 0-1 0 0,7-6 1 0 0,1-3 12 0 0,0-1 0 0 0,-1 0 1 0 0,0-1-1 0 0,13-19 0 0 0,6-8 71 0 0,-24 35 1909 0 0,-6 7-2056 0 0,3 8-69 0 0,0-1 0 0 0,4 16 0 0 0,-7-22 96 0 0,1-2-1453 0 0,0 0 1424 0 0,0-1-1 0 0,0 1 1 0 0,1 0 0 0 0,-1-1-1 0 0,0 0 1 0 0,0 0 0 0 0,0 1-1 0 0,0-1 1 0 0,0 0 0 0 0,0-1-1 0 0,2 0 1 0 0,21-20-491 0 0,-21 17 516 0 0,1 1 0 0 0,0-1 1 0 0,0 1-1 0 0,6-3 0 0 0,0 0 35 0 0,-9 5 20 0 0,0 1 1 0 0,0-1-1 0 0,0 1 1 0 0,0 0-1 0 0,0 0 0 0 0,0 0 1 0 0,1 0-1 0 0,-1 0 1 0 0,0 1-1 0 0,0-1 1 0 0,1 1-1 0 0,-1-1 0 0 0,0 1 1 0 0,1 0-1 0 0,3 0 1 0 0,4 1-14 0 0,11 4-33 0 0,-17-3 58 0 0,7 3 1 0 0,-3 5 14 0 0,-5-4 55 0 0,-1 0-1 0 0,1 0 1 0 0,-1 0 0 0 0,0 0 0 0 0,-1 0 0 0 0,2 9 0 0 0,-3-13 186 0 0,0 0-134 0 0,0 9 3807 0 0,4-19-3878 0 0,4-6-179 0 0,-2 1-3 0 0,2 1-1 0 0,9-15 1 0 0,-16 26 48 0 0,0 0 0 0 0,0 0-1 0 0,0 0 1 0 0,0 1 0 0 0,0-1-1 0 0,1 0 1 0 0,-1 0 0 0 0,0 1-1 0 0,0-1 1 0 0,0 1 0 0 0,1-1-1 0 0,-1 1 1 0 0,0-1 0 0 0,1 1-1 0 0,-1 0 1 0 0,0 0 0 0 0,1 0-1 0 0,1 0 1 0 0,19 2-1382 0 0,-21-1 1380 0 0,2 0-415 0 0,0 0 1 0 0,0 0 0 0 0,-1 0 0 0 0,1 1 0 0 0,-1-1 0 0 0,1 1 0 0 0,-1 0 0 0 0,1 0 0 0 0,-1 0 0 0 0,0 0 0 0 0,0 0 0 0 0,0 1-1 0 0,3 3 1 0 0,3 6-4132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8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7831 0 0,'0'0'12332'0'0,"2"0"-11346"0"0,11 4-778 0 0,-7-3-207 0 0,0 1 0 0 0,1-1 0 0 0,-1 0 0 0 0,8 0 0 0 0,1 0-119 0 0,-1 1 1 0 0,25 6 0 0 0,-6-2 110 0 0,-17-3-30 0 0,1 0 24 0 0,23 1 0 0 0,-35-3 13 0 0,0-1 0 0 0,0-1 1 0 0,0 1-1 0 0,0-1 0 0 0,0 0 1 0 0,-1 0-1 0 0,1 0 1 0 0,0-1-1 0 0,6-2 0 0 0,2-2 12 0 0,-10 5-16 0 0,0-1 0 0 0,0 1-1 0 0,0-1 1 0 0,-1 1 0 0 0,5-4-1 0 0,27-31 171 0 0,-33 34 146 0 0,-1 2-286 0 0,0 0 0 0 0,1 0 1 0 0,-1-1-1 0 0,0 1 0 0 0,0 0 0 0 0,1 0 0 0 0,-1 0 0 0 0,0-1 0 0 0,0 1 0 0 0,1 0 0 0 0,-1 0 1 0 0,0-1-1 0 0,0 1 0 0 0,0 0 0 0 0,0 0 0 0 0,0-1 0 0 0,1 1 0 0 0,-1 0 0 0 0,0-1 1 0 0,0 1-1 0 0,0 0 0 0 0,0 0 0 0 0,0-1 0 0 0,0 1 0 0 0,0 0 0 0 0,0-1 0 0 0,0 1 0 0 0,0 0 1 0 0,0-1-1 0 0,0 1 0 0 0,0 0 0 0 0,0 0 0 0 0,0-1 0 0 0,-1 1 0 0 0,1 0 0 0 0,0-1 0 0 0,0 1 1 0 0,0 0-1 0 0,0 0 0 0 0,0-1 0 0 0,-1 1 0 0 0,-4-11 562 0 0,2 7-530 0 0,0 0-1 0 0,1 1 0 0 0,-1 0 1 0 0,-1 0-1 0 0,1 0 0 0 0,0 0 1 0 0,-1 0-1 0 0,0 1 0 0 0,1 0 0 0 0,-1-1 1 0 0,0 1-1 0 0,0 1 0 0 0,0-1 1 0 0,-1 0-1 0 0,1 1 0 0 0,0 0 1 0 0,-1 0-1 0 0,1 0 0 0 0,0 1 0 0 0,-1 0 1 0 0,1-1-1 0 0,-7 2 0 0 0,0 0-209 0 0,1 1 0 0 0,0 0 0 0 0,0 0 0 0 0,0 1-1 0 0,0 0 1 0 0,1 1 0 0 0,-1 0 0 0 0,-11 7-1 0 0,19-10 20 0 0,-2 25-254 0 0,6-20 356 0 0,-1-1-1 0 0,1 1 0 0 0,0 0 1 0 0,0-1-1 0 0,1 0 0 0 0,0 0 1 0 0,0 0-1 0 0,0 0 0 0 0,0 0 1 0 0,1 0-1 0 0,0-1 0 0 0,8 8 1 0 0,2 0-61 0 0,0 0 0 0 0,29 17 0 0 0,-32-23 70 0 0,0 0 0 0 0,1-1 1 0 0,0 0-1 0 0,-1-1 0 0 0,1-1 1 0 0,1 0-1 0 0,21 3 0 0 0,-13-4-13 0 0,0-1 0 0 0,1-1 0 0 0,37-5 0 0 0,-26-1-1206 0 0,0-5-3515 0 0,1-6-1919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9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20735 0 0,'0'0'6328'0'0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4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11055 0 0,'0'0'7179'0'0,"2"2"-7446"0"0,11 19 207 0 0,0 0 0 0 0,-2 1 0 0 0,16 41 0 0 0,-20-44 68 0 0,7 15 3263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4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9671 0 0,'0'0'1032'0'0,"-8"-7"320"0"0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12439 0 0,'0'0'9400'0'0,"0"2"-10726"0"0,-1 12 266 0 0,-5 26 1 0 0,0 1 507 0 0,5-30 513 0 0,-1 10 20 0 0,1 0 0 0 0,1-1 0 0 0,4 38 0 0 0,-3-45 7030 0 0,0 1-8777 0 0,0-1 1074 0 0,1 0 1 0 0,0 0 0 0 0,1 0 0 0 0,1 0-1 0 0,0-1 1 0 0,0 1 0 0 0,1-1-1 0 0,10 17 1 0 0,-4-11-940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667 330 17735 0 0,'0'0'3232'0'0,"1"-1"-2968"0"0,3-1-231 0 0,0 1 0 0 0,0-1 0 0 0,0 1-1 0 0,0 0 1 0 0,0 0 0 0 0,0 1 0 0 0,6-1 0 0 0,6-1-32 0 0,5-2-230 0 0,1 1 0 0 0,39-1-1 0 0,-59 4-168 0 0,1 9-7689 0 0,-4-8 8355 0 0,-1 0 0 0 0,1 0 0 0 0,0 0 0 0 0,-1 0 0 0 0,1 0 0 0 0,-1 0 1 0 0,0-1-1 0 0,1 1 0 0 0,-1-1 0 0 0,0 1 0 0 0,1-1 0 0 0,-1 1 0 0 0,0-1 0 0 0,1 0 0 0 0,-4 0 0 0 0,-1 0 302 0 0,0-1 0 0 0,1 0 0 0 0,-1 0 0 0 0,-6-3 0 0 0,-29-8-307 0 0,5 0 262 0 0,-2 2 0 0 0,0 1-1 0 0,-64-6 1 0 0,69 15-728 0 0,-1 2-1 0 0,1 1 1 0 0,-1 2-1 0 0,-51 14 1 0 0,25-3-92 0 0,0 3 1 0 0,-112 53-1 0 0,171-72 1396 0 0,4 0-954 0 0,46-6-355 0 0,85-22 1 0 0,49-26 639 0 0,-78 21 28 0 0,37-6 98 0 0,1 6-1 0 0,162-16 0 0 0,-73 38-482 0 0,-152 10-70 0 0,261 1 34 0 0,-88 1-14 0 0,-161-6-4 0 0,-1-4 1 0 0,119-26-1 0 0,-155 23-590 0 0,0-2 0 0 0,74-30 1 0 0,-75 19-1214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3679 0 0,'0'0'392'0'0,"3"-10"-392"0"0,2-3 0 0 0,6-6 440 0 0,1-5 72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2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61 113 6447 0 0,'0'0'499'0'0,"1"-1"-328"0"0,5-4 134 0 0,0 0 1 0 0,0 0-1 0 0,0-1 1 0 0,-1 0-1 0 0,0 0 1 0 0,-1 0-1 0 0,1 0 1 0 0,4-10-1 0 0,3-2 52 0 0,-9 14-341 0 0,6-17 5216 0 0,-29 14-1025 0 0,16 7-4107 0 0,1 0-1 0 0,-1 0 1 0 0,1 1 0 0 0,0-1-1 0 0,-1 1 1 0 0,1 0 0 0 0,0 0 0 0 0,0 0-1 0 0,-1 1 1 0 0,1-1 0 0 0,0 1 0 0 0,0 0-1 0 0,0 0 1 0 0,1 0 0 0 0,-1 0-1 0 0,0 0 1 0 0,1 0 0 0 0,0 1 0 0 0,-1-1-1 0 0,1 1 1 0 0,0 0 0 0 0,0 0-1 0 0,-3 5 1 0 0,-1 3-143 0 0,1 0 0 0 0,0 0 0 0 0,0 1 0 0 0,1 0 0 0 0,0 0 1 0 0,-3 20-1 0 0,3 0-87 0 0,-1 44 0 0 0,5-39 99 0 0,2-1 0 0 0,2 1-1 0 0,1-1 1 0 0,2 0 0 0 0,1-1 0 0 0,23 62 0 0 0,4-12-305 0 0,69 121 1 0 0,-81-155-577 0 0,-23-50 569 0 0,-4 3-1364 0 0,2-3 1539 0 0,0 1 0 0 0,0-1 0 0 0,-1 1 0 0 0,1-1 0 0 0,-1 0 0 0 0,1 0 0 0 0,-1 0 0 0 0,1 0 0 0 0,-1 0 0 0 0,0 0 0 0 0,0-1 0 0 0,-3 1-1 0 0,-1-1-566 0 0,0 1-1 0 0,0-2 0 0 0,0 1 0 0 0,-11-3 1 0 0,-5-2-3767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39 429 2759 0 0,'-5'-9'309'0'0,"-19"-38"1079"0"0,19 32 2725 0 0,1-1 3820 0 0,4 14-7725 0 0,-1-1 0 0 0,1 1 1 0 0,1 0-1 0 0,-1-1 0 0 0,0 1 1 0 0,1-1-1 0 0,-1 1 0 0 0,1 0 0 0 0,0-1 1 0 0,-1 1-1 0 0,1 0 0 0 0,2-3 0 0 0,14-22-180 0 0,-8 16-99 0 0,0 1 1 0 0,1 1-1 0 0,0 0 1 0 0,1 0-1 0 0,-1 1 1 0 0,2 0-1 0 0,-1 1 1 0 0,18-9-1 0 0,13-3-253 0 0,49-14-1 0 0,-58 21 82 0 0,-9 3-502 0 0,0 1-1 0 0,1 1 1 0 0,0 1 0 0 0,0 1-1 0 0,50-3 1 0 0,-75 8 746 0 0,1 0-1 0 0,0 0 1 0 0,-1 0-1 0 0,1 1 1 0 0,0-1-1 0 0,-1 0 1 0 0,1 0 0 0 0,0 1-1 0 0,-1-1 1 0 0,1 1-1 0 0,0-1 1 0 0,-1 0-1 0 0,1 1 1 0 0,-1-1 0 0 0,1 1-1 0 0,-1-1 1 0 0,1 1-1 0 0,-1 0 1 0 0,1-1-1 0 0,-1 1 1 0 0,0-1 0 0 0,1 1-1 0 0,-1 0 1 0 0,5 14 522 0 0,-5-13 4 0 0,0 0 124 0 0,-11 25 1268 0 0,8-21-1647 0 0,0 1-1 0 0,1-1 0 0 0,-1 0 0 0 0,2 1 0 0 0,-1-1 1 0 0,1 1-1 0 0,-1 9 0 0 0,2-6-250 0 0,3 2-21 0 0,4 0 0 0 0,-4-10-1 0 0,-1 1 0 0 0,1-1 0 0 0,0 1 0 0 0,0-1 0 0 0,0 0 0 0 0,0 0 1 0 0,0 0-1 0 0,0 0 0 0 0,0-1 0 0 0,1 1 0 0 0,-1-1 0 0 0,1 0 0 0 0,3 1 0 0 0,0-1-5 0 0,-1 0 0 0 0,1-1 1 0 0,-1 0-1 0 0,0 0 0 0 0,1 0 0 0 0,11-3 1 0 0,1-2 18 0 0,0 0 0 0 0,0-2 1 0 0,32-15-1 0 0,-28 10 37 0 0,-1 0-1 0 0,41-30 0 0 0,-54 33 10 0 0,-2 2 4166 0 0,-14-3-3677 0 0,2 5-588 0 0,0 1 0 0 0,0 0 0 0 0,-1 0 0 0 0,1 0 0 0 0,-1 0 0 0 0,0 1 0 0 0,0 0 0 0 0,-7-3 0 0 0,11 5-75 0 0,-1 0-17 0 0,3 1 69 0 0,-1-1 1 0 0,0 1 0 0 0,0 0 0 0 0,0-1-1 0 0,0 1 1 0 0,0-1 0 0 0,1 1 0 0 0,-1-1 0 0 0,0 0-1 0 0,1 1 1 0 0,-1-1 0 0 0,0 0 0 0 0,1 1-1 0 0,-1-1 1 0 0,0 0 0 0 0,0-1 0 0 0,11-7-41 0 0,0 1 1 0 0,0 0-1 0 0,0 0 1 0 0,1 1-1 0 0,0 0 1 0 0,1 1-1 0 0,-1 1 0 0 0,1-1 1 0 0,0 2-1 0 0,1 0 1 0 0,13-3-1 0 0,-23 6 88 0 0,0 1-1 0 0,0-1 1 0 0,0 1-1 0 0,0 0 0 0 0,-1 0 1 0 0,1 0-1 0 0,0 0 1 0 0,0 0-1 0 0,0 1 1 0 0,0-1-1 0 0,0 1 1 0 0,0 0-1 0 0,-1 0 1 0 0,1 0-1 0 0,0 0 0 0 0,0 0 1 0 0,-1 1-1 0 0,1-1 1 0 0,-1 1-1 0 0,0 0 1 0 0,1 0-1 0 0,-1 0 1 0 0,3 3-1 0 0,0 2-56 0 0,0 0-1 0 0,-1 0 1 0 0,0 1 0 0 0,0 0-1 0 0,0-1 1 0 0,-1 2 0 0 0,0-1 0 0 0,1 9-1 0 0,0-7 2684 0 0,2-14-2539 0 0,-1 1 0 0 0,1-1 0 0 0,-1-1 0 0 0,8-8 0 0 0,7-4-95 0 0,-10 9-314 0 0,1 0-1 0 0,0 1 1 0 0,0 1-1 0 0,1 0 1 0 0,0 0 0 0 0,0 1-1 0 0,0 1 1 0 0,0 0-1 0 0,1 0 1 0 0,0 2-1 0 0,21-3 1 0 0,-3 2-1414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3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36 19063 0 0,'0'0'2762'0'0,"-1"2"-2396"0"0,-13 182-873 0 0,14-152 421 0 0,1 0 0 0 0,2-1 0 0 0,12 58 1 0 0,-13-81 69 0 0,0-1 1 0 0,1 0 0 0 0,0 1 0 0 0,0-1-1 0 0,1 0 1 0 0,0 0 0 0 0,7 10 0 0 0,-9-14 8 0 0,1 0 0 0 0,-1-1 0 0 0,0 0 0 0 0,1 1 0 0 0,-1-1 0 0 0,1 0 0 0 0,0 0-1 0 0,-1 0 1 0 0,1-1 0 0 0,0 1 0 0 0,0-1 0 0 0,0 1 0 0 0,0-1 0 0 0,1 0 0 0 0,-1 0 0 0 0,0-1 0 0 0,0 1 0 0 0,1-1 0 0 0,-1 1 0 0 0,5-1 0 0 0,1-1 27 0 0,1-1 0 0 0,-1 1 0 0 0,1-2 0 0 0,-1 1 0 0 0,1-2-1 0 0,-1 1 1 0 0,0-1 0 0 0,0 0 0 0 0,-1-1 0 0 0,1 0 0 0 0,-1 0 0 0 0,0-1 0 0 0,-1 0 0 0 0,1-1-1 0 0,11-12 1 0 0,-11 9 40 0 0,1 0 0 0 0,-2 0 0 0 0,0-1 0 0 0,0 0 1 0 0,-1 0-1 0 0,0-1 0 0 0,0 0 0 0 0,-2 0 0 0 0,0 0 0 0 0,0 0 0 0 0,3-21 0 0 0,-3 1 84 0 0,-2 0 0 0 0,-1-1 1 0 0,-1 1-1 0 0,-6-37 0 0 0,5 62-60 0 0,0 0 0 0 0,-1 0 0 0 0,0 1 0 0 0,0-1 0 0 0,-7-12 0 0 0,8 17 89 0 0,-9-14 1126 0 0,9 15-1368 0 0,-5-2-899 0 0,1 15-5319 0 0,4 0 4051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4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102 165 16495 0 0,'0'0'3808'0'0,"-1"3"-3276"0"0,0-1-508 0 0,-54 129 488 0 0,41-93-834 0 0,-15 62 0 0 0,28-89 153 0 0,0-9-72 0 0,6-6-2833 0 0,-2 2 2877 0 0,1-1 0 0 0,-1 1 1 0 0,-1-1-1 0 0,1 0 0 0 0,0 0 1 0 0,-1-1-1 0 0,1 1 0 0 0,-1 0 1 0 0,3-7-1 0 0,17-43-916 0 0,-13 29 485 0 0,17-52-1396 0 0,-20 54 1459 0 0,0 1 1 0 0,2 1-1 0 0,12-23 1 0 0,-19 41 1222 0 0,-1 2-519 0 0,0 0-1 0 0,0-1 0 0 0,0 1 0 0 0,0 0 0 0 0,0-1 0 0 0,0 1 0 0 0,0 0 1 0 0,0 0-1 0 0,0-1 0 0 0,0 1 0 0 0,1 0 0 0 0,-1 0 0 0 0,0 0 1 0 0,0-1-1 0 0,0 1 0 0 0,0 0 0 0 0,1 0 0 0 0,-1 0 0 0 0,0-1 0 0 0,0 1 1 0 0,0 0-1 0 0,1 0 0 0 0,-1 0 0 0 0,0 0 0 0 0,0 0 0 0 0,1-1 1 0 0,-1 1-1 0 0,0 0 0 0 0,0 0 0 0 0,1 0 0 0 0,-1 0 0 0 0,0 0 0 0 0,1 0 1 0 0,-1 0-1 0 0,0 0 0 0 0,0 0 0 0 0,1 0 0 0 0,-1 0 0 0 0,0 0 1 0 0,0 0-1 0 0,1 0 0 0 0,-1 1 0 0 0,11 2 1397 0 0,-8-2-1496 0 0,0 1-1 0 0,0 0 1 0 0,-1-1 0 0 0,1 1-1 0 0,-1 0 1 0 0,1 1-1 0 0,-1-1 1 0 0,0 0 0 0 0,0 1-1 0 0,0-1 1 0 0,2 4 0 0 0,17 35 51 0 0,-10-17-37 0 0,3 2 60 0 0,1 0 0 0 0,22 28 0 0 0,-31-46-162 0 0,1 0 1 0 0,0 0-1 0 0,1-1 0 0 0,-1 0 0 0 0,1 0 1 0 0,1-1-1 0 0,-1 0 0 0 0,1-1 1 0 0,18 9-1 0 0,-24-13-34 0 0,0 1-1 0 0,0-2 1 0 0,0 1 0 0 0,0 0 0 0 0,0-1-1 0 0,0 1 1 0 0,1-1 0 0 0,-1 0-1 0 0,0 0 1 0 0,0 0 0 0 0,0-1 0 0 0,0 1-1 0 0,0-1 1 0 0,4-1 0 0 0,-2 1-55 0 0,0-1 0 0 0,-1 0 0 0 0,1-1 0 0 0,-1 1 0 0 0,0-1-1 0 0,0 0 1 0 0,1 0 0 0 0,2-4 0 0 0,6-6-395 0 0,-1-1 1 0 0,-1 0-1 0 0,17-29 0 0 0,-24 37 404 0 0,16-29-1004 0 0,-1-1 0 0 0,-1-1 0 0 0,18-59 0 0 0,-31 82 1483 0 0,-1-2-1 0 0,0 1 1 0 0,-1 0-1 0 0,2-31 12673 0 0,-7 47-12246 0 0,-5 6-726 0 0,0 0 0 0 0,1 1 0 0 0,0 0 1 0 0,0 0-1 0 0,1 0 0 0 0,-1 0 0 0 0,-6 17 0 0 0,4-9-63 0 0,-16 30-107 0 0,2 1 0 0 0,2 0 0 0 0,-14 53 0 0 0,30-87-313 0 0,2 0 0 0 0,-1-1 0 0 0,0 21 0 0 0,3-31 34 0 0,2-4-1041 0 0,0 0 1315 0 0,0 0 0 0 0,-1 0 0 0 0,1 0 0 0 0,0 0 0 0 0,-1 0 0 0 0,1 0 0 0 0,-1 0 0 0 0,0 0 0 0 0,1-3 0 0 0,2-2-87 0 0,16-34-1143 0 0,30-86 0 0 0,-42 104 854 0 0,10-34-734 0 0,-10 31-367 0 0,21-50 6370 0 0,-27 78-3996 0 0,4 2-594 0 0,-1 0 0 0 0,0 0 0 0 0,0 1 0 0 0,-1 0 0 0 0,1 0 1 0 0,-1 0-1 0 0,0 1 0 0 0,5 8 0 0 0,25 54-102 0 0,-29-55-5 0 0,82 185 803 0 0,-31-66-6864 0 0,-39-92-346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3:54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21191 0 0,'0'0'2296'0'0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22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16583 0 0,'0'0'1914'0'0,"2"2"-1426"0"0,40 49 141 0 0,59 55 0 0 0,-88-93-598 0 0,67 60-216 0 0,94 67 0 0 0,-99-83-64 0 0,-5-7-215 0 0,117 62 0 0 0,-178-106 454 0 0,20 11-4 0 0,-24-13-287 0 0,-3-3-208 0 0,-1 0 0 0 0,1 1 0 0 0,-1-1 0 0 0,1 0 0 0 0,0 0 0 0 0,-1 0 0 0 0,1-1-1 0 0,0 1 1 0 0,3 1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22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0 348 20735 0 0,'0'0'6391'0'0,"1"-1"-7599"0"0,57-50-53 0 0,-3-2 0 0 0,57-72 0 0 0,-26 36-3318 0 0,-76 79 3272 0 0,10-9-4823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8287 0 0,'0'0'7830'0'0,"-4"8"-8524"0"0,-3 27 678 0 0,1 0 0 0 0,2 1 0 0 0,0 68 0 0 0,22 110-48 0 0,-9-143 152 0 0,0 101 5464 0 0,110-165-5608 0 0,359-24-8 0 0,-473 16 64 0 0,16-1 0 0 0,-11 3 11 0 0,-8-1 1643 0 0,-4 0-2033 0 0,-23-1-5919 0 0,9 1-498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23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13359 0 0,'0'0'7904'0'0,"25"18"-9716"0"0,-3-1 2003 0 0,-1 1 0 0 0,27 29-1 0 0,49 64 240 0 0,38 41-1644 0 0,-130-149 810 0 0,7 9 65 0 0,-8-6-4180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23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1 491 24591 0 0,'0'0'3299'0'0,"8"-9"-4870"0"0,1 1 781 0 0,-5 2 395 0 0,1 1 1 0 0,1 0-1 0 0,-1 0 1 0 0,11-6-1 0 0,9-7 685 0 0,-1-1 0 0 0,37-38-1 0 0,35-50-565 0 0,-17 17-990 0 0,21-9-5734 0 0,-43 48 148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3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1 508 8287 0 0,'0'0'9599'0'0,"1"-13"-8831"0"0,1-51-942 0 0,4 1 1 0 0,2-1-1 0 0,32-123 0 0 0,-34 167 127 0 0,2 0-1 0 0,12-27 1 0 0,-19 46 212 0 0,-1 0-150 0 0,0 1 0 0 0,0 0 0 0 0,1-1 1 0 0,-1 1-1 0 0,0-1 0 0 0,1 1 0 0 0,-1 0 0 0 0,0-1 1 0 0,1 1-1 0 0,-1 0 0 0 0,0-1 0 0 0,1 1 0 0 0,-1 0 1 0 0,1-1-1 0 0,-1 1 0 0 0,1 0 0 0 0,-1 0 0 0 0,1 0 0 0 0,-1 0 1 0 0,1-1-1 0 0,-1 1 0 0 0,1 0 0 0 0,2 1-26 0 0,0-1 0 0 0,0 1-1 0 0,0 0 1 0 0,0 0 0 0 0,0 0 0 0 0,0 0-1 0 0,0 1 1 0 0,0-1 0 0 0,-1 1 0 0 0,1 0-1 0 0,-1-1 1 0 0,1 1 0 0 0,-1 0 0 0 0,0 1 0 0 0,0-1-1 0 0,0 0 1 0 0,0 1 0 0 0,0-1 0 0 0,0 1-1 0 0,1 3 1 0 0,1-1-9 0 0,16 30-38 0 0,24 55 0 0 0,-7-14 26 0 0,-31-65 586 0 0,2 6-2891 0 0,-11-13 1143 0 0,-6-4 1043 0 0,-1-2 220 0 0,1 0-1 0 0,0-1 1 0 0,-1-1 0 0 0,2 1-1 0 0,-1-1 1 0 0,0-1 0 0 0,1 1-1 0 0,0-2 1 0 0,0 1-1 0 0,-14-13 1 0 0,5 4 3292 0 0,18 14-3451 0 0,1-1 58 0 0,0 1-1 0 0,-1-1 1 0 0,1 1-1 0 0,-1-1 1 0 0,1 1-1 0 0,0-1 0 0 0,1-1 1 0 0,9-3-86 0 0,1 2 39 0 0,-1 1 0 0 0,24-2-1 0 0,-21 3 7 0 0,27-5 0 0 0,-39 5 71 0 0,17-4-265 0 0,0 0-1 0 0,1 2 1 0 0,23-2-1 0 0,-42 5 103 0 0,-1 1 170 0 0,3 6 21 0 0,0-1 1 0 0,-1 1-1 0 0,0 0 0 0 0,0 0 0 0 0,-1 0 0 0 0,3 10 0 0 0,7 50 9 0 0,-5-25-18 0 0,-4-25-2 0 0,4 19 11 0 0,1 1-1 0 0,1-1 1 0 0,16 36-1 0 0,-16-54-31 0 0,-7-17-9 0 0,-1 1-98 0 0,-2-5-831 0 0,-19-124 1393 0 0,2 20-786 0 0,16 85 287 0 0,0 0 0 0 0,3-41 0 0 0,0 56 71 0 0,0-1 0 0 0,0 1-1 0 0,1-1 1 0 0,0 1 0 0 0,0-1 0 0 0,1 1-1 0 0,0 0 1 0 0,0 0 0 0 0,1 1-1 0 0,0-1 1 0 0,0 1 0 0 0,0-1 0 0 0,1 1-1 0 0,0 1 1 0 0,0-1 0 0 0,1 1-1 0 0,-1 0 1 0 0,1 0 0 0 0,0 0 0 0 0,1 1-1 0 0,-1 0 1 0 0,1 0 0 0 0,0 1-1 0 0,0-1 1 0 0,0 2 0 0 0,0-1 0 0 0,10-2-1 0 0,-16 5-13 0 0,0 0-1 0 0,0 0 0 0 0,-1 0 1 0 0,1 0-1 0 0,0 0 1 0 0,0 0-1 0 0,-1 0 0 0 0,1 0 1 0 0,0 0-1 0 0,0 0 0 0 0,-1 0 1 0 0,1 0-1 0 0,0 1 1 0 0,-1-1-1 0 0,1 0 0 0 0,1 1 1 0 0,1 0 12 0 0,10 5 35 0 0,-10-4-61 0 0,0 0 0 0 0,-1 1 0 0 0,1-1 1 0 0,0 0-1 0 0,-1 1 0 0 0,1 0 0 0 0,-1 0 1 0 0,0 0-1 0 0,0 0 0 0 0,0 0 0 0 0,0 0 1 0 0,-1 0-1 0 0,1 0 0 0 0,-1 1 0 0 0,0-1 1 0 0,0 1-1 0 0,0-1 0 0 0,0 1 0 0 0,-1-1 1 0 0,0 1-1 0 0,1 0 0 0 0,-2 6 1 0 0,1-3-2 0 0,-1 1 0 0 0,0 0 0 0 0,-1 0 0 0 0,1 0 0 0 0,-2-1 0 0 0,1 1 0 0 0,-1-1 0 0 0,0 1 0 0 0,-7 10 0 0 0,-6 13 317 0 0,15-30-5 0 0,1 0-292 0 0,0-1-1 0 0,-1 1 1 0 0,1-1-1 0 0,0 0 1 0 0,-1 1-1 0 0,1-1 1 0 0,0 0-1 0 0,0 0 1 0 0,-1 1-1 0 0,1-1 1 0 0,0 0-1 0 0,-1 0 1 0 0,1 1-1 0 0,-1-1 1 0 0,1 0-1 0 0,0 0 1 0 0,-1 0 0 0 0,1 0-1 0 0,-1 0 1 0 0,1 1-1 0 0,-1-1 1 0 0,-1-6-201 0 0,0 0 0 0 0,0 0 0 0 0,0-1 1 0 0,1 1-1 0 0,0 0 0 0 0,1-1 0 0 0,-1 1 1 0 0,1 0-1 0 0,0-1 0 0 0,1 1 0 0 0,1-7 1 0 0,0-2-583 0 0,1 1 0 0 0,1-1 0 0 0,9-24 1 0 0,-7 24-315 0 0,1 0 1 0 0,11-16 0 0 0,-15 26 709 0 0,1 0 0 0 0,-1 0 0 0 0,1 1 0 0 0,0-1 0 0 0,1 1 0 0 0,-1 0 0 0 0,1 0 0 0 0,9-6 0 0 0,-12 9 512 0 0,-1 0 1 0 0,1 0-1 0 0,-1 1 0 0 0,1-1 1 0 0,0 0-1 0 0,-1 1 1 0 0,1-1-1 0 0,0 1 1 0 0,-1 0-1 0 0,1-1 0 0 0,0 1 1 0 0,0 0-1 0 0,-1 0 1 0 0,1 0-1 0 0,0 0 1 0 0,0 1-1 0 0,-1-1 0 0 0,1 0 1 0 0,2 1-1 0 0,-1 1 225 0 0,0 0 0 0 0,1 0 0 0 0,-1 0-1 0 0,0 0 1 0 0,0 0 0 0 0,4 4 0 0 0,-6-5-386 0 0,1 1 149 0 0,-1 0 0 0 0,1 0 1 0 0,-1 0-1 0 0,1 0 0 0 0,-1 0 0 0 0,0 0 0 0 0,0 0 1 0 0,0 1-1 0 0,0-1 0 0 0,1 4 0 0 0,1 2 110 0 0,10 30 402 0 0,-2-1 0 0 0,-1 2 0 0 0,6 48 0 0 0,-2-4-30 0 0,-6-40-434 0 0,9 37-12 0 0,-13-70-138 0 0,-2-2 2810 0 0,-7-15-2468 0 0,-7-19-1120 0 0,6 7 157 0 0,0-1 1 0 0,2 0-1 0 0,-4-33 1 0 0,3-62-1539 0 0,5 90 1620 0 0,-1 8 375 0 0,1-1 0 0 0,3-21-1 0 0,6 9 2532 0 0,-9 29-2262 0 0,1 0 0 0 0,0 0 1 0 0,0 0-1 0 0,0 0 1 0 0,0 0-1 0 0,0 0 1 0 0,0 0-1 0 0,0 1 0 0 0,0-1 1 0 0,0 0-1 0 0,0 1 1 0 0,1-1-1 0 0,-1 0 0 0 0,0 1 1 0 0,0-1-1 0 0,1 1 1 0 0,-1 0-1 0 0,0 0 1 0 0,1-1-1 0 0,-1 1 0 0 0,0 0 1 0 0,1 0-1 0 0,-1 0 1 0 0,1 0-1 0 0,1 1 0 0 0,1-1-146 0 0,0 0-1 0 0,0 1 0 0 0,1 0 0 0 0,-1 0 0 0 0,0 0 0 0 0,7 3 0 0 0,-4 0 19 0 0,-1 0 0 0 0,0 0 0 0 0,0 1 0 0 0,0 0 0 0 0,0 0 0 0 0,-1 1 0 0 0,0-1 0 0 0,6 9 0 0 0,-4-3 0 0 0,0 0 0 0 0,0 0 0 0 0,10 24 0 0 0,-17-35 0 0 0,9 23-9 0 0,6 25 0 0 0,-13-42-33 0 0,-1 1-1 0 0,0 0 1 0 0,0 0-1 0 0,0 0 1 0 0,-1 0-1 0 0,0-1 1 0 0,0 1 0 0 0,-3 12-1 0 0,2-16-92 0 0,-1 1-1 0 0,1-1 1 0 0,-1 1-1 0 0,0-1 1 0 0,0 0-1 0 0,0 0 1 0 0,-1 0 0 0 0,1 0-1 0 0,-1-1 1 0 0,0 1-1 0 0,1 0 1 0 0,-1-1-1 0 0,0 0 1 0 0,0 0-1 0 0,-1 0 1 0 0,1 0-1 0 0,0 0 1 0 0,-1-1-1 0 0,-4 2 1 0 0,-13 6-5444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1435 45 10135 0 0,'0'0'778'0'0,"-1"2"-506"0"0,0-1-91 0 0,0 0 0 0 0,0 0 0 0 0,0 0 0 0 0,0 0 0 0 0,0-1 0 0 0,0 1 1 0 0,0 0-1 0 0,0-1 0 0 0,0 1 0 0 0,-1-1 0 0 0,1 1 0 0 0,0-1 0 0 0,0 1 0 0 0,-1-1 1 0 0,1 0-1 0 0,0 0 0 0 0,0 0 0 0 0,-1 0 0 0 0,1 0 0 0 0,0 0 0 0 0,-1 0 1 0 0,1 0-1 0 0,-2-1 0 0 0,-42-5 5036 0 0,27 3-5799 0 0,-28-5 504 0 0,-33-3-252 0 0,11 6 1300 0 0,-151-6-380 0 0,187 11-590 0 0,-127 4 0 0 0,108-1-12 0 0,-60-4 0 0 0,54-7 143 0 0,37 4-60 0 0,-1 2 0 0 0,-29-1 0 0 0,38 3-61 0 0,9 0 19 0 0,-11 2-4 0 0,-43 3-25 0 0,38-1 0 0 0,16-3-4 0 0,-4 0 9 0 0,-10-1 14 0 0,-38-3 605 0 0,48 3-723 0 0,0 0 0 0 0,-1 1 0 0 0,1 0 0 0 0,0 1 0 0 0,0-1 0 0 0,-9 5 0 0 0,-3 2-297 0 0,-17 10 0 0 0,30-15 376 0 0,-25 11 1 0 0,-1 2 19 0 0,27-13 20 0 0,0 0-1 0 0,-1-1 0 0 0,-10 4 1 0 0,8-3 62 0 0,-9 1 847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15607 0 0,'0'0'4662'0'0,"-2"1"-5062"0"0,-14 7 447 0 0,0 0 1 0 0,0 0 0 0 0,1 2-1 0 0,0 0 1 0 0,-19 17 0 0 0,-23 17-36 0 0,29-22-12 0 0,3 0 0 0 0,21-20 0 0 0,-17 19 0 0 0,15-15 11 0 0,5-5 45 0 0,0 14 88 0 0,2-13-115 0 0,0 0 1 0 0,0 0-1 0 0,0 1 1 0 0,1-1-1 0 0,-1 0 1 0 0,0 0-1 0 0,1-1 0 0 0,0 1 1 0 0,-1 0-1 0 0,1 0 1 0 0,0-1-1 0 0,0 1 1 0 0,0-1-1 0 0,0 0 0 0 0,3 2 1 0 0,1 1 40 0 0,52 34 392 0 0,45 33-428 0 0,-80-53-34 0 0,-5-4 0 0 0,20 19 0 0 0,19 22 600 0 0,-53-51-462 0 0,0 0 0 0 0,1 0 0 0 0,10 6 0 0 0,-14-9 351 0 0,18 13 1803 0 0,-14-9-2225 0 0,-4-4 556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28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0,'0'0'14747'0'0,"1"3"-14851"0"0,7 41-62 0 0,-2 0 1 0 0,1 64-1 0 0,-5-58 116 0 0,8 226 217 0 0,-5-100-62 0 0,-3-109-39 0 0,46 808 360 0 0,-21-649-339 0 0,-25-207-664 0 0,-2-11 5962 0 0,0-3-4341 0 0,0-3-1124 0 0,-4 24-263 0 0,-15 62 261 0 0,-1 16-40 0 0,13 20 47 0 0,3-48 74 0 0,3-73 0 0 0,0 27 240 0 0,1-28-225 0 0,0 0 0 0 0,1 0 0 0 0,-1 0 0 0 0,1 0 0 0 0,0 0 0 0 0,-1 0 0 0 0,1-1 1 0 0,0 1-1 0 0,2 3 0 0 0,13 15-79 0 0,-6-14 42 0 0,-2-3 20 0 0,5 4 24 0 0,1-1 0 0 0,0 0 0 0 0,1-1 0 0 0,19 4 0 0 0,62 8 284 0 0,-76-14-259 0 0,32 3 181 0 0,60 0-1 0 0,55-9 291 0 0,-102 1-351 0 0,381-39 761 0 0,122-13-438 0 0,-219 37-489 0 0,-309 15 17 0 0,97 1 113 0 0,-128 2-76 0 0,-7-1-6 0 0,-11-14-7873 0 0,-7-3 425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29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17967 0 0,'0'0'5112'0'0,"3"0"-5189"0"0,118-13-1154 0 0,139 4 0 0 0,-155 7 1186 0 0,124 4 45 0 0,39-2 0 0 0,-77-3 17 0 0,-14 1 134 0 0,129-19 343 0 0,50-16 339 0 0,-214 20-512 0 0,-72 8-145 0 0,1 2 0 0 0,95 2 0 0 0,-148 7-129 0 0,0 1 0 0 0,1 1 0 0 0,-1 0 0 0 0,-1 1-1 0 0,1 1 1 0 0,23 12 0 0 0,-35-15-33 0 0,0 0-1 0 0,-1 1 0 0 0,1-1 1 0 0,-1 1-1 0 0,0 0 1 0 0,0 1-1 0 0,-1-1 0 0 0,1 1 1 0 0,-1 0-1 0 0,0 0 1 0 0,0 0-1 0 0,-1 1 1 0 0,1-1-1 0 0,-1 1 0 0 0,0 0 1 0 0,-1 0-1 0 0,0 0 1 0 0,0 0-1 0 0,0 0 0 0 0,1 10 1 0 0,0 5 26 0 0,-1-1-1 0 0,0 1 1 0 0,-2-1 0 0 0,-1 1-1 0 0,-3 26 1 0 0,-56 361 248 0 0,-37 1031-224 0 0,96-1333-82 0 0,6 1 1 0 0,19 116-1 0 0,-22-198-818 0 0,-3-24-62 0 0,-6 5-6004 0 0,-4-1 279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43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 12751 0 0,'0'0'587'0'0,"-2"-1"-16"0"0,-9-8 7562 0 0,11 9-8090 0 0,0 0 1 0 0,-1 0-1 0 0,1 0 0 0 0,0 0 0 0 0,0 0 0 0 0,0 1 1 0 0,0-1-1 0 0,0 0 0 0 0,0 0 0 0 0,0 0 1 0 0,-1 0-1 0 0,1 0 0 0 0,0 0 0 0 0,0 0 0 0 0,0 1 1 0 0,0-1-1 0 0,0 0 0 0 0,0 0 0 0 0,0 0 0 0 0,0 0 1 0 0,0 0-1 0 0,0 1 0 0 0,0-1 0 0 0,0 0 1 0 0,0 0-1 0 0,0 0 0 0 0,0 0 0 0 0,0 0 0 0 0,0 1 1 0 0,0-1-1 0 0,0 0 0 0 0,0 0 0 0 0,0 0 1 0 0,0 0-1 0 0,0 1 0 0 0,0-1 0 0 0,0 0 0 0 0,0 0 1 0 0,0 0-1 0 0,1 0 0 0 0,8 23-1751 0 0,-8-20 2369 0 0,38 84-920 0 0,54 85 1 0 0,29 48 247 0 0,-70-123 11 0 0,-12-21-11 0 0,-6-11-598 0 0,44 64 0 0 0,-30-47-5282 0 0,-41-72 3971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4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57 876 6447 0 0,'0'0'15422'0'0,"-2"0"-14717"0"0,-6-1-156 0 0,6 1-37 0 0,-8-6 1404 0 0,7 2-1748 0 0,0 0 0 0 0,0 1 0 0 0,0-1 0 0 0,0 0 0 0 0,1-1 0 0 0,-1 1 0 0 0,1 0 0 0 0,0-1 0 0 0,1 0 0 0 0,-2-5-1 0 0,1 0-65 0 0,0 0 0 0 0,1 1-1 0 0,0-1 1 0 0,1-16-1 0 0,3-5-124 0 0,1 1 0 0 0,10-38-1 0 0,-13 66 35 0 0,14-56-552 0 0,3 0 0 0 0,2 2 0 0 0,44-85 0 0 0,-33 84-3285 0 0,53-76 0 0 0,7 15-3950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4:44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1 419 17623 0 0,'0'0'4184'0'0,"4"4"-3867"0"0,12 9-101 0 0,-12-9-21 0 0,-2-6-35 0 0,5-7-154 0 0,-1 0 0 0 0,0-1 0 0 0,0 0-1 0 0,0 0 1 0 0,3-11 0 0 0,19-59-11 0 0,-16 42 7 0 0,55-154-783 0 0,-46 134-182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11055 0 0,'0'0'9188'0'0,"2"-1"-9246"0"0,11-9-209 0 0,18-18 1 0 0,-4 4-165 0 0,-24 22 375 0 0,5-3-19 0 0,-4 3 57 0 0,0 0 0 0 0,1 0 1 0 0,-1 0-1 0 0,0 1 0 0 0,0 0 0 0 0,1-1 0 0 0,5 1 1 0 0,1-1-25 0 0,16-3 1 0 0,48-1 0 0 0,-46 5 32 0 0,-25 0 9 0 0,139-3-106 0 0,-122 5 86 0 0,-1 1-1 0 0,0 1 1 0 0,0 0 0 0 0,39 13-1 0 0,-45-11 21 0 0,-9-3 0 0 0,8 8 0 0 0,-9-7 17 0 0,-1 0 0 0 0,0 1-1 0 0,0-1 1 0 0,0 1 0 0 0,-1-1-1 0 0,1 1 1 0 0,-1 0 0 0 0,1 0 0 0 0,-1 0-1 0 0,-1 0 1 0 0,1 1 0 0 0,-1-1-1 0 0,1 0 1 0 0,0 10 0 0 0,1 2 72 0 0,-1 1 0 0 0,0 29 0 0 0,-8 214-79 0 0,-20 24-10 0 0,24-267-10 0 0,1-14 41 0 0,1 9 96 0 0,0-10-48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03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1688 553 11287 0 0,'-4'-3'90'0'0,"1"1"1"0"0,0-1-1 0 0,0 0 0 0 0,0 0 0 0 0,0 0 0 0 0,1 0 0 0 0,-1-1 1 0 0,1 1-1 0 0,-2-4 0 0 0,1 2-40 0 0,0 0 1 0 0,-1 1-1 0 0,1-1 1 0 0,-1 1-1 0 0,-4-5 0 0 0,-152-147 2332 0 0,141 135-1855 0 0,-1 0 1 0 0,-1 2 0 0 0,-1 0 0 0 0,0 1-1 0 0,-42-25 1 0 0,23 22-331 0 0,-1 0-1 0 0,-72-23 1 0 0,97 39-214 0 0,0 1 1 0 0,1 1-1 0 0,-1 0 1 0 0,0 1-1 0 0,0 1 1 0 0,-1 0-1 0 0,1 1 1 0 0,0 1-1 0 0,0 1 1 0 0,-26 6-1 0 0,-4 7-85 0 0,0 2 0 0 0,1 3 0 0 0,-68 39 0 0 0,72-34 77 0 0,2 1 0 0 0,0 3 0 0 0,2 1-1 0 0,1 2 1 0 0,2 1 0 0 0,-58 70 0 0 0,55-52-8 0 0,1 1 0 0 0,3 2 0 0 0,2 1 0 0 0,-43 105 0 0 0,51-93-37 0 0,2 1-1 0 0,-21 110 1 0 0,38-146 61 0 0,2 0-1 0 0,1 0 0 0 0,1 0 0 0 0,2 1 1 0 0,1-1-1 0 0,11 57 0 0 0,-3-47-3 0 0,2-1-1 0 0,1-1 0 0 0,2 0 1 0 0,34 63-1 0 0,-24-57 14 0 0,2 0 0 0 0,2-2 0 0 0,35 41 0 0 0,-26-41 42 0 0,2-3-1 0 0,56 46 0 0 0,-70-66-7 0 0,1-2 0 0 0,2 0 0 0 0,0-2 0 0 0,0-2 0 0 0,41 16 0 0 0,-18-13 191 0 0,0-3-1 0 0,2-2 1 0 0,77 9-1 0 0,166 0 365 0 0,-270-21-588 0 0,95 2 52 0 0,0-6 0 0 0,0-6 0 0 0,-1-4-1 0 0,188-46 1 0 0,-297 56-42 0 0,242-62 166 0 0,-6-19-18 0 0,-111 30-30 0 0,184-82 131 0 0,-258 105-169 0 0,-2-2 0 0 0,112-83-1 0 0,-158 104-35 0 0,13-9 20 0 0,-1-2 0 0 0,35-36 0 0 0,-55 51 85 0 0,-1 0 1 0 0,1 0 0 0 0,-2-1 0 0 0,1 0-1 0 0,-1 0 1 0 0,0-1 0 0 0,-1 1 0 0 0,0-1-1 0 0,-1 0 1 0 0,0 0 0 0 0,0-1 0 0 0,2-15-1 0 0,-4 5 289 0 0,-1 1 0 0 0,-1 0-1 0 0,-1 0 1 0 0,0 0-1 0 0,-8-27 1 0 0,-34-96 694 0 0,10 51-956 0 0,-4 3 0 0 0,-53-92 0 0 0,52 115-216 0 0,-2 3 1 0 0,-4 1-1 0 0,-62-69 1 0 0,65 87-11 0 0,-2 2 0 0 0,-1 2 0 0 0,-2 2 0 0 0,-84-51 1 0 0,86 63 6 0 0,-1 2 0 0 0,-1 3 1 0 0,-1 1-1 0 0,-1 2 0 0 0,-86-18 1 0 0,-454-45-635 0 0,539 75 522 0 0,-78-3-209 0 0,116 9 284 0 0,-15 0-95 0 0,1 1 0 0 0,-33 5 0 0 0,50-4-104 0 0,1 0 1 0 0,-1 0-1 0 0,1 1 0 0 0,0 0 0 0 0,0 0 0 0 0,0 1 0 0 0,0 0 0 0 0,0 1 0 0 0,1 0 0 0 0,-11 9 0 0 0,-17 22-4097 0 0,20-18-2290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 0 0,'0'0'14684'0'0,"0"3"-14226"0"0,6 143-975 0 0,-3-119 436 0 0,2-1 1 0 0,1 0-1 0 0,15 43 1 0 0,-19-61-151 0 0,-1-6-1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1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4607 0 0,'0'0'8954'0'0,"2"-2"-8793"0"0,15-15-112 0 0,2 1 0 0 0,0 1 0 0 0,0 1 0 0 0,2 0 0 0 0,0 1 0 0 0,0 1 0 0 0,1 2 0 0 0,1 0 0 0 0,-1 1 0 0 0,32-8 0 0 0,-43 15-418 0 0,0 0 0 0 0,13 0 0 0 0,-1 0-4346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7599 0 0,'0'0'6347'0'0,"1"2"-6411"0"0,2 7 0 0 0,0 0 0 0 0,-1 0 0 0 0,0 0 1 0 0,0 0-1 0 0,0 11 0 0 0,0 49-33 0 0,1-42 1003 0 0,0-20 952 0 0,1-18-959 0 0,0-16-307 0 0,-1-2-460 0 0,2 0 1 0 0,10-29 0 0 0,-5 48-1358 0 0,0 5-4719 0 0,1 4 1233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7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34 5063 0 0,'-3'-8'8855'0'0,"3"18"-8970"0"0,-1-2 78 0 0,2 0 1 0 0,-1-1-1 0 0,1 1 1 0 0,0 0-1 0 0,0-1 1 0 0,1 1-1 0 0,0-1 0 0 0,3 8 1 0 0,-4-13-39 0 0,0-3-994 0 0,1 0 1112 0 0,0 0 1 0 0,-1-1 0 0 0,1 1 0 0 0,-1 0 0 0 0,0-1-1 0 0,1 1 1 0 0,-1-1 0 0 0,0 0 0 0 0,2-3-1 0 0,1-3 182 0 0,-1 0-1 0 0,1 0 1 0 0,-1-1-1 0 0,-1 0 1 0 0,0 1-1 0 0,0-1 0 0 0,-1 0 1 0 0,1-16-1 0 0,-2 23 830 0 0,1 5-1852 0 0,3 7 35 0 0,1 0 0 0 0,0 0 0 0 0,9 15 0 0 0,-13-24-173 0 0,12 5-5416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7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2303 0 0,'0'0'12598'0'0,"0"2"-11176"0"0,-19 42 491 0 0,12-27-1962 0 0,0 1-1 0 0,0-1 1 0 0,2 1-1 0 0,-7 35 1 0 0,11-44-69 0 0,1-1 0 0 0,1 1 0 0 0,1 12 0 0 0,-1-18 15 0 0,0-1 38 0 0,-1 1 0 0 0,1-1 0 0 0,1 1 0 0 0,-1-1 0 0 0,0 1 0 0 0,3 3 0 0 0,10 18-171 0 0,-8-17 196 0 0,-4-4 33 0 0,-1 0-1 0 0,1 0 0 0 0,0-1 1 0 0,-1 1-1 0 0,1 0 0 0 0,-1 0 1 0 0,0 1-1 0 0,0-1 0 0 0,0 0 1 0 0,-1 0-1 0 0,1 7 0 0 0,0-6-184 0 0,0 0 0 0 0,-1 0-1 0 0,0 0 1 0 0,0 0 0 0 0,0 1 0 0 0,-1-1-1 0 0,0 6 1 0 0,-1 1-1567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8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7367 0 0,'0'0'10940'0'0,"1"1"-10772"0"0,23 21-581 0 0,-16-14 267 0 0,1-1 0 0 0,-2 1 0 0 0,1 1-1 0 0,-1-1 1 0 0,0 1 0 0 0,6 11 0 0 0,-4-3-315 0 0,-5-11 137 0 0,0 1 1 0 0,-1-1-1 0 0,0 1 0 0 0,0 0 1 0 0,-1 0-1 0 0,3 9 1 0 0,-2 6-1213 0 0,0-2-58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0,'0'0'13322'0'0,"1"2"-13217"0"0,4 12-101 0 0,0-1-1 0 0,-2 1 1 0 0,1 0 0 0 0,2 28 0 0 0,0-5-26 0 0,-6-35 23 0 0,5 26 4 0 0,14 47 0 0 0,-14-63 38 0 0,2-1-33 0 0,-5-8-25 0 0,0-1 1 0 0,0 1-1 0 0,1-1 0 0 0,-1 1 0 0 0,5 2 0 0 0,3-2-671 0 0,-9-3 547 0 0,1 0-904 0 0,8-2-2510 0 0,2-2-1073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8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8751 0 0,'0'0'7486'0'0,"1"-1"-6916"0"0,5-3-512 0 0,8-6-74 0 0,1 0 0 0 0,0 2-1 0 0,0 0 1 0 0,27-10-1 0 0,-3 7-384 0 0,59-7 0 0 0,-97 18 395 0 0,26-4-930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0 506 5983 0 0,'0'0'2614'0'0,"2"1"-1522"0"0,4-1-1003 0 0,0 0 1 0 0,0 0-1 0 0,0 0 1 0 0,0-1-1 0 0,-1 0 0 0 0,1 0 1 0 0,0 0-1 0 0,0-1 1 0 0,10-4-1 0 0,-8 3-32 0 0,0-1 1 0 0,1 0-1 0 0,-1 0 0 0 0,-1-1 0 0 0,1 0 0 0 0,8-7 0 0 0,38-39 518 0 0,-46 42-526 0 0,-6 8 167 0 0,0-9 981 0 0,-1 9-1031 0 0,-1 0 1 0 0,0 1-1 0 0,1-1 0 0 0,-1 0 0 0 0,0 1 0 0 0,0-1 1 0 0,0 0-1 0 0,0 0 0 0 0,1 1 0 0 0,-1-1 0 0 0,0 0 1 0 0,0 0-1 0 0,0 1 0 0 0,-1-1 0 0 0,1 0 0 0 0,0 1 1 0 0,0-1-1 0 0,0 0 0 0 0,0 0 0 0 0,-1 1 0 0 0,1-2 1 0 0,-12-10 2935 0 0,11 11-2812 0 0,-8-2 216 0 0,8 3-506 0 0,0 0-1 0 0,0 0 1 0 0,0 0-1 0 0,0 0 1 0 0,0 0 0 0 0,-1 0-1 0 0,1 1 1 0 0,0-1-1 0 0,0 0 1 0 0,0 1-1 0 0,0-1 1 0 0,0 0-1 0 0,0 1 1 0 0,1-1 0 0 0,-1 1-1 0 0,0 0 1 0 0,0-1-1 0 0,0 1 1 0 0,0 0-1 0 0,0-1 1 0 0,1 1 0 0 0,-1 0-1 0 0,0 0 1 0 0,1 0-1 0 0,-1 0 1 0 0,1-1-1 0 0,-1 1 1 0 0,1 0-1 0 0,-1 0 1 0 0,1 0 0 0 0,-1 2-1 0 0,-2 4-183 0 0,1 0 0 0 0,0 0 0 0 0,-1 11 0 0 0,1-10-135 0 0,1 0 1 0 0,1 0 0 0 0,0 1 0 0 0,0-1 0 0 0,1 0 0 0 0,-1 0 0 0 0,2 1 0 0 0,-1-1-1 0 0,1 0 1 0 0,4 8 0 0 0,-5-13 147 0 0,0 0 0 0 0,0-1-1 0 0,0 1 1 0 0,1 0 0 0 0,-1-1 0 0 0,1 1 0 0 0,-1-1-1 0 0,1 0 1 0 0,0 1 0 0 0,0-1 0 0 0,0 0-1 0 0,1 0 1 0 0,-1 0 0 0 0,0-1 0 0 0,1 1 0 0 0,-1 0-1 0 0,1-1 1 0 0,-1 0 0 0 0,1 1 0 0 0,0-1-1 0 0,0 0 1 0 0,0-1 0 0 0,-1 1 0 0 0,1 0 0 0 0,0-1-1 0 0,0 0 1 0 0,0 1 0 0 0,0-1 0 0 0,0 0-1 0 0,0-1 1 0 0,4 1 0 0 0,1-2-302 0 0,0 0 0 0 0,-1 0 0 0 0,1-1 0 0 0,0 1 0 0 0,-1-2 0 0 0,0 1 0 0 0,0-1 0 0 0,0 0 0 0 0,10-8 0 0 0,3-4-1231 0 0,29-33 1 0 0,-34 33 1317 0 0,1 0-1 0 0,24-18 16684 0 0,-44 49-16877 0 0,2-10 375 0 0,1 0 0 0 0,0 1 0 0 0,0-1 0 0 0,0 0 0 0 0,1 1 0 0 0,0-1 0 0 0,0 1 0 0 0,1 5 0 0 0,-1-8-70 0 0,1 0-1 0 0,0 0 1 0 0,0 0 0 0 0,0 0-1 0 0,0 0 1 0 0,0 0 0 0 0,1 0-1 0 0,-1 0 1 0 0,1-1 0 0 0,-1 1-1 0 0,1-1 1 0 0,0 1 0 0 0,0-1-1 0 0,5 4 1 0 0,-5-5 82 0 0,-1 0-1 0 0,1 0 1 0 0,-1 0-1 0 0,1 0 1 0 0,-1-1 0 0 0,1 1-1 0 0,0-1 1 0 0,0 1 0 0 0,-1-1-1 0 0,1 1 1 0 0,0-1-1 0 0,0 0 1 0 0,0 0 0 0 0,-1 0-1 0 0,1 0 1 0 0,0 0 0 0 0,0-1-1 0 0,-1 1 1 0 0,1 0-1 0 0,0-1 1 0 0,0 1 0 0 0,-1-1-1 0 0,1 0 1 0 0,3-1 0 0 0,-1 0 90 0 0,0-1 0 0 0,0 1 0 0 0,-1-1 1 0 0,1 0-1 0 0,0 0 0 0 0,-1 0 1 0 0,0 0-1 0 0,4-5 0 0 0,5-7 390 0 0,-2-1 0 0 0,1-1 0 0 0,-2 0-1 0 0,0 0 1 0 0,-1-1 0 0 0,-1 0 0 0 0,-1 0 0 0 0,0 0-1 0 0,-2-1 1 0 0,0 0 0 0 0,-1 0 0 0 0,2-39-1 0 0,-5 17 210 0 0,1 6 577 0 0,-2 0-1 0 0,-10-58 6324 0 0,11 93-7215 0 0,0 0 0 0 0,0 0-1 0 0,0 0 1 0 0,-1 0 0 0 0,1 0-1 0 0,0 0 1 0 0,-6 10 1224 0 0,-1 19-2004 0 0,5 16 430 0 0,1 0 0 0 0,2 0-1 0 0,10 59 1 0 0,13 39-439 0 0,-10-58-1055 0 0,-6-35 39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11287 0 0,'0'0'2752'0'0,"0"2"-3752"0"0,5 29 886 0 0,0 44-1 0 0,1 6 78 0 0,7 40 7031 0 0,-6-133-6627 0 0,11-27-372 0 0,16-50 0 0 0,14-29-624 0 0,-32 87 388 0 0,0 2-164 0 0,11-34-1 0 0,-27 62 1170 0 0,3 15-4128 0 0,3 33-416 0 0,-6-45 3206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06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3679 0 0,'0'0'13744'0'0,"3"2"-14008"0"0,-2 0 248 0 0,1 0 0 0 0,-1-1-1 0 0,0 1 1 0 0,0 0 0 0 0,0 0 0 0 0,0 0-1 0 0,0 0 1 0 0,0 0 0 0 0,-1 0-1 0 0,1 1 1 0 0,0-1 0 0 0,-1 0 0 0 0,0 5-1 0 0,1 36-175 0 0,-1-19 102 0 0,1 421 83 0 0,-23-146 433 0 0,7-117-164 0 0,12-137-126 0 0,-15 140 389 0 0,6-86-212 0 0,1 125 0 0 0,11-217-304 0 0,-2 162 320 0 0,0 43 83 0 0,1-140-360 0 0,-6 73 96 0 0,7-137-148 0 0,1-2 0 0 0,-3 23 11 0 0,-1-8 53 0 0,3-19-9 0 0,-4 18 1862 0 0,7-14-1970 0 0,-1-3-9 0 0,3 2 40 0 0,-2-3-21 0 0,11 8 31 0 0,-10-9 14 0 0,9 4-3 0 0,11 2 1 0 0,2 0 0 0 0,1 0 0 0 0,-1-2 0 0 0,39 2 0 0 0,-40-7 0 0 0,0 0 0 0 0,31-5 0 0 0,-51 5 0 0 0,256-37 64 0 0,212 1 0 0 0,230 23 118 0 0,148-5 857 0 0,-725 18-966 0 0,-26 1 1145 0 0,-110-9-1329 0 0,-5-6-1247 0 0,-6-7-445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07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47 327 3679 0 0,'0'0'167'0'0,"-2"-1"-7"0"0,1-1-139 0 0,-2-1-10 0 0,-12-4-10 0 0,-5-3 7787 0 0,19 10-6653 0 0,1 0-1050 0 0,-1 0 1 0 0,1 0-1 0 0,0 0 1 0 0,0 0 0 0 0,0 0-1 0 0,0 0 1 0 0,0 0-1 0 0,0 0 1 0 0,-1 0-1 0 0,1 0 1 0 0,0 0-1 0 0,0 0 1 0 0,0 0-1 0 0,0 0 1 0 0,-2-1 1196 0 0,2 1-1196 0 0,0 0-1 0 0,0 0 1 0 0,0-1-1 0 0,0 1 1 0 0,0 0-1 0 0,0 0 1 0 0,0 0-1 0 0,0 0 1 0 0,0 0-1 0 0,0 0 1 0 0,0-1-1 0 0,0 1 1 0 0,0 0-1 0 0,0 0 1 0 0,0 0-1 0 0,0 0 1 0 0,0 0-1 0 0,0 0 1 0 0,0 0-1 0 0,0-1 1 0 0,0 1-1 0 0,0 0 1 0 0,0 0-1 0 0,0 0 1 0 0,1-1 598 0 0,-1 1-599 0 0,12-3 734 0 0,21 0-1430 0 0,114 7 561 0 0,-3-1 17 0 0,-96-4 33 0 0,15 0 0 0 0,66-10 0 0 0,251-67 0 0 0,-5-23 0 0 0,-329 87 0 0 0,80-19 42 0 0,136-20-1 0 0,-241 50-30 0 0,-1 1-1 0 0,0 0 1 0 0,1 2 0 0 0,37 3-1 0 0,-38 1-12 0 0,-16-1 3 0 0,0 0 11 0 0,14 8 2 0 0,-1 0 0 0 0,0 1 0 0 0,19 19 0 0 0,43 47-17 0 0,-14-13 67 0 0,-51-50 181 0 0,1 0 0 0 0,-2 0 0 0 0,0 2 0 0 0,-1-1 0 0 0,-1 2 0 0 0,0 0-1 0 0,-1 0 1 0 0,11 31 0 0 0,-9-14 550 0 0,12 73 0 0 0,-5 39-547 0 0,-7-47-165 0 0,32 330 101 0 0,-24-208-120 0 0,64 652 202 0 0,-26-224 130 0 0,-49-538-215 0 0,-8-99-166 0 0,7 121 226 0 0,-9-116-239 0 0,0-17-24 0 0,0 0-89 0 0,-12-2-9798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0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7919 0 0,'0'0'5596'0'0,"1"2"-5469"0"0,12 72 155 0 0,-6-31-53 0 0,16 136 737 0 0,-13-73-654 0 0,16 193 312 0 0,-25-288-549 0 0,-1-9-4 0 0,0 0-1 0 0,0 3-290 0 0,0-4 370 0 0,-1-1-1 0 0,1 1 0 0 0,0-1 0 0 0,0 1 1 0 0,0 0-1 0 0,0-1 0 0 0,0 1 0 0 0,0-1 1 0 0,0 1-1 0 0,1 0 0 0 0,-1-1 0 0 0,0 1 1 0 0,0-1-1 0 0,0 1 0 0 0,0-1 0 0 0,1 1 1 0 0,-1-1-1 0 0,1 2 0 0 0,0-1-81 0 0,1-1 0 0 0,-1 1-1 0 0,0 0 1 0 0,1 0 0 0 0,-1-1 0 0 0,1 1-1 0 0,-1-1 1 0 0,1 1 0 0 0,-1-1-1 0 0,1 0 1 0 0,-1 0 0 0 0,1 1 0 0 0,-1-1-1 0 0,3 0 1 0 0,48 0-89 0 0,0-3-1 0 0,72-12 0 0 0,10 0 23 0 0,-87 11-4 0 0,160-8-50 0 0,-144 11 49 0 0,81 9 0 0 0,-67 1 4 0 0,-12 1 0 0 0,-46-7 0 0 0,22 1 0 0 0,49 3 14 0 0,37 0-178 0 0,-115-8-1643 0 0,-9 1 732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09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10591 0 0,'0'0'9072'0'0,"2"0"-9257"0"0,71-5-59 0 0,-27 2 189 0 0,440-25 43 0 0,-347 8 12 0 0,69-7 0 0 0,-141 25 11 0 0,-64 3 32 0 0,7 1-33 0 0,-1 3-23 0 0,-1 3-51 0 0,7 6 45 0 0,-1 0-1 0 0,-1 2 1 0 0,0-1 0 0 0,-1 2-1 0 0,-1 0 1 0 0,-1 0 0 0 0,14 31-1 0 0,-5-1 96 0 0,19 81-1 0 0,-24-75 14 0 0,68 265 306 0 0,-49-155-155 0 0,-33-161-305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0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1864 5983 0 0,'0'0'274'0'0,"-2"-1"-6"0"0,-12-3-244 0 0,10 3 275 0 0,-1 0 0 0 0,1 0 1 0 0,-1-1-1 0 0,1 0 0 0 0,0 0 0 0 0,-1 0 0 0 0,1 0 0 0 0,0-1 0 0 0,0 1 0 0 0,1-1 0 0 0,-6-5 0 0 0,2 0 339 0 0,0-2 0 0 0,1 1 0 0 0,0-1 0 0 0,0 0 0 0 0,1 0 0 0 0,1 0 0 0 0,-6-18 0 0 0,0-7-863 0 0,-5-37 0 0 0,9 41 518 0 0,-23-154-356 0 0,-10-303 0 0 0,37 383 42 0 0,5 0 0 0 0,18-124-1 0 0,-15 191 31 0 0,1-11 108 0 0,1 0 0 0 0,23-71 0 0 0,-27 110-38 0 0,0-1 0 0 0,1 1 0 0 0,0 0 0 0 0,0 0 0 0 0,1 1 0 0 0,0-1 0 0 0,1 1 0 0 0,0 1 0 0 0,1-1 0 0 0,0 1 0 0 0,0 1 0 0 0,11-9 0 0 0,11-9-65 0 0,-21 17-14 0 0,1 0 0 0 0,17-11-1 0 0,14-3 1 0 0,-27 15-19 0 0,1-2-4519 0 0,-7 5-505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3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13 160 4143 0 0,'0'0'7435'0'0,"1"2"-7708"0"0,0 2 206 0 0,-1-3 40 0 0,0 1 1 0 0,1-1-1 0 0,-1 1 1 0 0,1 0 0 0 0,-1-1-1 0 0,1 1 1 0 0,0-1-1 0 0,0 1 1 0 0,0-1-1 0 0,-1 0 1 0 0,2 1 0 0 0,-1-1-1 0 0,0 0 1 0 0,0 0-1 0 0,0 0 1 0 0,0 0-1 0 0,2 1 1 0 0,15 15-103 0 0,-14-14 114 0 0,17 10 3 0 0,-10-13 14 0 0,-7 0-3 0 0,1 0-3 0 0,0-1 0 0 0,0 0 0 0 0,0 0 0 0 0,-1 0 0 0 0,1 0-1 0 0,0 0 1 0 0,-1-1 0 0 0,1 0 0 0 0,-1 0 0 0 0,0-1 0 0 0,1 1-1 0 0,-1-1 1 0 0,0 1 0 0 0,-1-1 0 0 0,1-1 0 0 0,0 1 0 0 0,-1 0-1 0 0,0-1 1 0 0,5-6 0 0 0,-5 6 32 0 0,0-1 0 0 0,-1 1 0 0 0,1-1 0 0 0,-1 1 0 0 0,0-1-1 0 0,0 0 1 0 0,0 0 0 0 0,-1 0 0 0 0,0 0 0 0 0,0 0 0 0 0,0 0 0 0 0,-1 0 0 0 0,1 0 0 0 0,-1-1-1 0 0,0 1 1 0 0,-1 0 0 0 0,1 0 0 0 0,-3-7 0 0 0,2 7 81 0 0,-1 1 0 0 0,0 0-1 0 0,0-1 1 0 0,-1 1 0 0 0,1 0 0 0 0,-1 0 0 0 0,0 1 0 0 0,0-1-1 0 0,0 0 1 0 0,-1 1 0 0 0,1 0 0 0 0,-1 0 0 0 0,0 0 0 0 0,0 0-1 0 0,0 1 1 0 0,0-1 0 0 0,0 1 0 0 0,0 0 0 0 0,-1 0 0 0 0,-6-1-1 0 0,8 2 4 0 0,-1 0 0 0 0,1 0 0 0 0,0 0-1 0 0,-1 1 1 0 0,1-1 0 0 0,0 1 0 0 0,-1 0 0 0 0,1 0-1 0 0,-1 0 1 0 0,1 1 0 0 0,0-1 0 0 0,-1 1-1 0 0,1 0 1 0 0,0 0 0 0 0,-1 0 0 0 0,1 0-1 0 0,0 1 1 0 0,0-1 0 0 0,0 1 0 0 0,0-1-1 0 0,0 1 1 0 0,0 0 0 0 0,1 1 0 0 0,-1-1 0 0 0,1 0-1 0 0,-1 1 1 0 0,1-1 0 0 0,-4 6 0 0 0,2-2-149 0 0,1 0 1 0 0,-1 1-1 0 0,1 0 1 0 0,0 0-1 0 0,0 0 0 0 0,1 0 1 0 0,0 0-1 0 0,0 0 1 0 0,0 0-1 0 0,1 1 1 0 0,1-1-1 0 0,-1 1 1 0 0,1-1-1 0 0,0 1 1 0 0,1-1-1 0 0,0 0 1 0 0,2 10-1 0 0,-1-8-8 0 0,0-1-1 0 0,1 1 1 0 0,0-1-1 0 0,1 0 0 0 0,5 8 1 0 0,15 16-112 0 0,-11-19 76 0 0,-9-11 61 0 0,0-1-7 0 0,0 1-39 0 0,-1-1 0 0 0,1 1 1 0 0,-1-1-1 0 0,1 1 0 0 0,0-1 0 0 0,0 0 1 0 0,-1-1-1 0 0,1 1 0 0 0,0-1 1 0 0,0 1-1 0 0,0-1 0 0 0,0 0 1 0 0,0 0-1 0 0,0-1 0 0 0,-1 1 0 0 0,1-1 1 0 0,0 0-1 0 0,0 0 0 0 0,-1 0 1 0 0,1-1-1 0 0,0 1 0 0 0,3-3 1 0 0,1-1-104 0 0,-1 0 0 0 0,0-1 0 0 0,-1 1 1 0 0,1-1-1 0 0,-1-1 0 0 0,0 1 1 0 0,-1-1-1 0 0,9-14 0 0 0,-1 4 70 0 0,0-1 0 0 0,1 2-1 0 0,24-23 1 0 0,-35 37 86 0 0,-1 0-30 0 0,3-2 54 0 0,-4 3 671 0 0,16 17-260 0 0,-14-13-417 0 0,2 2 35 0 0,-1 1 1 0 0,1 0 0 0 0,6 12 0 0 0,-11-17-21 0 0,1-1 0 0 0,-1 1 1 0 0,0-1-1 0 0,1 1 0 0 0,-1-1 1 0 0,0 0-1 0 0,1 1 0 0 0,-1-1 0 0 0,0 0 1 0 0,1 1-1 0 0,-1-1 0 0 0,1 0 1 0 0,-1 1-1 0 0,1-1 0 0 0,-1 0 1 0 0,0 0-1 0 0,1 1 0 0 0,-1-1 1 0 0,1 0-1 0 0,-1 0 0 0 0,1 0 1 0 0,0 0-1 0 0,-1 0 0 0 0,1 0 1 0 0,-1 0-1 0 0,1 0 0 0 0,-1 0 0 0 0,1 0 1 0 0,-1 0-1 0 0,1 0 0 0 0,-1 0 1 0 0,1 0-1 0 0,-1 0 0 0 0,1-1 1 0 0,-1 1-1 0 0,1 0 0 0 0,-1 0 1 0 0,1-1-1 0 0,-1 1 0 0 0,0 0 1 0 0,1 0-1 0 0,-1-1 0 0 0,1 1 1 0 0,-1-1-1 0 0,0 1 0 0 0,1 0 0 0 0,0-1 1 0 0,21-26-537 0 0,-15 19 559 0 0,1-2-95 0 0,-5 7 34 0 0,0-1 0 0 0,0 1-1 0 0,0 0 1 0 0,1 0 0 0 0,-1 0 0 0 0,5-3-1 0 0,1 0 19 0 0,0 2-12 0 0,0 5-49 0 0,-7-1 58 0 0,0 1 0 0 0,-1 0 0 0 0,1 1 0 0 0,0-1 0 0 0,-1 0 0 0 0,1 0 0 0 0,-1 1 0 0 0,0-1 0 0 0,1 1 0 0 0,-1-1 0 0 0,0 1 0 0 0,0-1 0 0 0,0 1 0 0 0,0 0 0 0 0,0 0 0 0 0,0-1 0 0 0,1 4 0 0 0,9 37-21 0 0,-9-36 23 0 0,27 135 535 0 0,-28-139-217 0 0,-1-4-666 0 0,3-5-161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3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32 12175 0 0,'0'0'6246'0'0,"-15"-11"-4602"0"0,4 6-1222 0 0,6 3-327 0 0,0-1 0 0 0,0 1 0 0 0,-1 0 0 0 0,1 1 1 0 0,0-1-1 0 0,-1 1 0 0 0,1 0 0 0 0,-8 0 0 0 0,3 1-95 0 0,0 1 0 0 0,2 0-10 0 0,6-1-8 0 0,1 1 1 0 0,-1-1 0 0 0,1 1 0 0 0,-1-1 0 0 0,1 1-1 0 0,-1 0 1 0 0,1 0 0 0 0,0-1 0 0 0,-1 1 0 0 0,1 0-1 0 0,0 0 1 0 0,0 0 0 0 0,0 0 0 0 0,0 0 0 0 0,0 1 0 0 0,0-1-1 0 0,0 0 1 0 0,0 0 0 0 0,0 1 0 0 0,1-1 0 0 0,-1 1-1 0 0,0-1 1 0 0,1 0 0 0 0,-1 1 0 0 0,0 2 0 0 0,0 0-70 0 0,1 0 0 0 0,-1 0 0 0 0,0 1 0 0 0,1-1 0 0 0,0 1 0 0 0,0-1 0 0 0,0 0 0 0 0,2 5 0 0 0,-2-2-12 0 0,2-1-1 0 0,-1 1 1 0 0,1-1-1 0 0,0 0 1 0 0,0 1-1 0 0,1-1 0 0 0,0 0 1 0 0,0-1-1 0 0,0 1 1 0 0,1 0-1 0 0,0-1 1 0 0,0 0-1 0 0,0 0 1 0 0,1 0-1 0 0,-1 0 1 0 0,11 7-1 0 0,-6-6-78 0 0,-1 0 0 0 0,1-1 0 0 0,0 0 0 0 0,0-1-1 0 0,1 0 1 0 0,0 0 0 0 0,-1-1 0 0 0,16 3 0 0 0,-18-5-76 0 0,1 0 0 0 0,-1-1 0 0 0,1 0 0 0 0,-1 0 0 0 0,0-1 0 0 0,1 0 0 0 0,-1 0 0 0 0,0-1 0 0 0,0 0 0 0 0,0 0 0 0 0,0 0 0 0 0,11-6 0 0 0,0-2-1181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8287 0 0,'0'0'8439'0'0,"0"2"-8310"0"0,31 141-601 0 0,-1-3 521 0 0,-25-121-220 0 0,2 0-1 0 0,0 0 0 0 0,1-1 0 0 0,0 0 1 0 0,14 19-1 0 0,-19-32-553 0 0,1-1-1 0 0,0 1 1 0 0,7 7 0 0 0,0-5-3969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9 8751 0 0,'0'0'794'0'0,"-6"10"915"0"0,1-3-634 0 0,1 1 0 0 0,1-1 0 0 0,-1 0 0 0 0,-2 10 0 0 0,2-4-844 0 0,1-1 1 0 0,-2 17-1 0 0,3-13-448 0 0,1 0 0 0 0,1 1 1 0 0,0-1-1 0 0,5 26 0 0 0,-4-37-189 0 0,0-1-1 0 0,1 1 1 0 0,-1 0 0 0 0,1-1-1 0 0,4 6 1 0 0,-5-8-305 0 0,12-7-2148 0 0,-11 4 2746 0 0,0-1 0 0 0,1 1 0 0 0,-1-1 0 0 0,0 0 0 0 0,0 0 0 0 0,0 0 0 0 0,0 0-1 0 0,0 0 1 0 0,0 0 0 0 0,0-1 0 0 0,-1 1 0 0 0,3-5 0 0 0,13-37-257 0 0,-8 18 581 0 0,-4 15 264 0 0,-2 0 1 0 0,1 0-1 0 0,2-18 7467 0 0,-1 42-8419 0 0,-2-7 231 0 0,31 72-738 0 0,-19-45-1976 0 0,0-36 1964 0 0,-12 1 941 0 0,0 0 0 0 0,0-1 0 0 0,0 1-1 0 0,0-1 1 0 0,-1 0 0 0 0,1 1-1 0 0,-1-1 1 0 0,0 0 0 0 0,1 0 0 0 0,1-6-1 0 0,2-4 133 0 0,7-23-1 0 0,6-15 298 0 0,-15 41 1286 0 0,-3 11-1547 0 0,4 4-138 0 0,0 0-1 0 0,0 1 0 0 0,-1 0 0 0 0,0 0 0 0 0,0 0 1 0 0,0 0-1 0 0,-1 1 0 0 0,3 7 0 0 0,-2-5-195 0 0,0-1-1 0 0,0 0 0 0 0,0 0 0 0 0,1 0 1 0 0,1-1-1 0 0,6 9 0 0 0,3-7-1402 0 0,-14-8 1436 0 0,1-1-96 0 0,0-1 358 0 0,0 0 0 0 0,0 0 0 0 0,0 0 0 0 0,0 0 0 0 0,0 0-1 0 0,-1 0 1 0 0,1-1 0 0 0,0 1 0 0 0,-1-1 0 0 0,1 1 0 0 0,-1-1 0 0 0,1 0-1 0 0,-1 1 1 0 0,0-1 0 0 0,0 0 0 0 0,0 0 0 0 0,0 0 0 0 0,0 0-1 0 0,1-2 1 0 0,2-8 695 0 0,0 0 0 0 0,3-15-1 0 0,-1 3 125 0 0,-1 4-614 0 0,-1 6-29 0 0,1 0-1 0 0,0 0 0 0 0,9-15 0 0 0,-7 15-2283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9 120 5983 0 0,'0'0'542'0'0,"2"0"-446"0"0,13 0-85 0 0,-11 0-12 0 0,11-5 1 0 0,5 0 0 0 0,-3-1 0 0 0,-15 5 0 0 0,3-2 54 0 0,1-1 0 0 0,-1 1 0 0 0,9-9 0 0 0,-5 5 1466 0 0,-8 0-383 0 0,0 6-816 0 0,-1 0 1 0 0,0 1-1 0 0,0-1 1 0 0,1 0-1 0 0,-1 0 0 0 0,0 0 1 0 0,0 0-1 0 0,0 1 0 0 0,0-1 1 0 0,0 0-1 0 0,0 0 0 0 0,0 0 1 0 0,0 0-1 0 0,0 0 1 0 0,0 1-1 0 0,-1-2 0 0 0,-1-2-48 0 0,1 0 1 0 0,-1 1-1 0 0,0-1 0 0 0,-1 0 0 0 0,1 1 0 0 0,0 0 0 0 0,-1 0 0 0 0,0 0 1 0 0,0 0-1 0 0,0 0 0 0 0,0 0 0 0 0,0 1 0 0 0,-6-4 0 0 0,7 5-137 0 0,2 1-116 0 0,0 0 0 0 0,-1-1-1 0 0,1 1 1 0 0,-1 0 0 0 0,1 0 0 0 0,0-1-1 0 0,-1 1 1 0 0,1 0 0 0 0,-1 0 0 0 0,1 0-1 0 0,0 0 1 0 0,-1 0 0 0 0,1-1 0 0 0,-1 1-1 0 0,1 0 1 0 0,-1 0 0 0 0,1 0 0 0 0,-1 0-1 0 0,1 0 1 0 0,0 0 0 0 0,-1 1 0 0 0,0-1-1 0 0,-12 1 254 0 0,12-1-256 0 0,-2 1-1 0 0,0 1 0 0 0,0-1 1 0 0,0 1-1 0 0,0 0 0 0 0,0 0 0 0 0,0 0 0 0 0,0 0 0 0 0,1 0 0 0 0,-1 1 0 0 0,1-1 0 0 0,-1 1 1 0 0,1 0-1 0 0,0-1 0 0 0,0 1 0 0 0,0 0 0 0 0,1 0 0 0 0,-1 1 0 0 0,1-1 0 0 0,-3 6 0 0 0,3-4-55 0 0,-1-1-1 0 0,1 1 1 0 0,0-1-1 0 0,0 1 0 0 0,1-1 1 0 0,-1 1-1 0 0,1 0 1 0 0,0-1-1 0 0,0 1 0 0 0,0 0 1 0 0,1-1-1 0 0,0 1 0 0 0,0 0 1 0 0,2 5-1 0 0,-1-4-61 0 0,1-1 0 0 0,0 0 0 0 0,0 1 0 0 0,1-1 1 0 0,0-1-1 0 0,0 1 0 0 0,0 0 0 0 0,0-1 0 0 0,7 5 0 0 0,-7-6 19 0 0,-1-1 1 0 0,1 1 0 0 0,0-1-1 0 0,-1 0 1 0 0,1 0-1 0 0,0-1 1 0 0,1 1-1 0 0,-1-1 1 0 0,0 0 0 0 0,0 0-1 0 0,1 0 1 0 0,7 0-1 0 0,-7-1-10 0 0,0-1 0 0 0,0 0 1 0 0,-1 0-1 0 0,1 0 0 0 0,0 0 0 0 0,8-4 0 0 0,-6 2-349 0 0,-3 0-233 0 0,4-5-28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43 943 0 0,'3'-9'74'0'0,"3"-20"17054"0"0,-7 31-17730 0 0,-3 8 448 0 0,1-1 0 0 0,0 1-1 0 0,0 0 1 0 0,1 0 0 0 0,0 0 0 0 0,0 20-1 0 0,2-29-11 0 0,-1 4-322 0 0,3-2 435 0 0,-3 14-2216 0 0,1-21 2192 0 0,0 1 0 0 0,0-1-1 0 0,1 1 1 0 0,-1-1 0 0 0,1 1-1 0 0,2-5 1 0 0,0-7-127 0 0,7-40-1204 0 0,-10 53 905 0 0,1-5 1873 0 0,1-4 1678 0 0,-2 11-3044 0 0,0 0 1 0 0,-1 0 0 0 0,1 0 0 0 0,0 0-1 0 0,0 0 1 0 0,0 0 0 0 0,0 0 0 0 0,0 0 0 0 0,0 0-1 0 0,0 0 1 0 0,0 0 0 0 0,0 0 0 0 0,0-1 0 0 0,0 1-1 0 0,0 0 1 0 0,0 0 0 0 0,0 0 0 0 0,0 0-1 0 0,0 0 1 0 0,0 0 0 0 0,0 0 0 0 0,0 0 0 0 0,0 0-1 0 0,0 0 1 0 0,0 0 0 0 0,0-1 0 0 0,0 1 0 0 0,0 0-1 0 0,0 0 1 0 0,0 0 0 0 0,0 0 0 0 0,0 0-1 0 0,0 0 1 0 0,1 0 0 0 0,-1 0 0 0 0,0 0 0 0 0,0 0-1 0 0,0 0 1 0 0,0 0 0 0 0,0 0 0 0 0,0 0-1 0 0,0 0 1 0 0,0-1 0 0 0,0 1 0 0 0,0 0 0 0 0,0 0-1 0 0,0 0 1 0 0,0 0 0 0 0,1 0 0 0 0,-1 0 0 0 0,0 0-1 0 0,0 0 1 0 0,0 0 0 0 0,0 0 0 0 0,0 0-1 0 0,0 0 1 0 0,0 0 0 0 0,0 0 0 0 0,0 0 0 0 0,0 0-1 0 0,0 0 1 0 0,1 0 0 0 0,48 102-583 0 0,1 1 533 0 0,-43-92 45 0 0,-1-2 11 0 0,-5-7 160 0 0,0-6-569 0 0,3-12 214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6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3223 0 0,'0'0'14512'0'0,"0"2"-14373"0"0,-2 9-475 0 0,2-1 0 0 0,-1 1 0 0 0,1 0 0 0 0,1-1 0 0 0,0 1 0 0 0,1 0 0 0 0,3 15 0 0 0,-1-15-763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19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 3 13391 0 0,'0'0'1210'0'0,"-2"0"-996"0"0,-8-1 436 0 0,1 0 1 0 0,-1 1-1 0 0,0 0 0 0 0,0 0 0 0 0,1 1 0 0 0,-1 1 1 0 0,0-1-1 0 0,1 2 0 0 0,-19 5 0 0 0,13-1-601 0 0,0 1 0 0 0,0 0 0 0 0,1 0 0 0 0,0 2 0 0 0,-14 11 0 0 0,-12 14-122 0 0,1 2 1 0 0,2 1-1 0 0,-64 86 1 0 0,-51 56-85 0 0,90-111 74 0 0,61-67 13 0 0,9 7-500 0 0,-6-8 488 0 0,0 1 1 0 0,0-1 0 0 0,0-1 0 0 0,0 1 0 0 0,0 0-1 0 0,0 0 1 0 0,0-1 0 0 0,0 1 0 0 0,0-1 0 0 0,1 0 0 0 0,-1 0-1 0 0,0 0 1 0 0,0 0 0 0 0,0 0 0 0 0,1 0 0 0 0,-1 0 0 0 0,4-2-1 0 0,1 1-194 0 0,1-2-1 0 0,-1 1 0 0 0,13-7 1 0 0,-10 3-50 0 0,1 0 1 0 0,-1 0 0 0 0,-1-1-1 0 0,0-1 1 0 0,12-11 0 0 0,38-48-1534 0 0,-23 21 628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0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0 11055 0 0,'-2'2'852'0'0,"-28"29"1741"0"0,-2-2 0 0 0,-56 41 0 0 0,21-19-2073 0 0,10-3-278 0 0,2 2 1 0 0,2 3-1 0 0,-79 102 0 0 0,124-146-242 0 0,1 1 0 0 0,1-1 0 0 0,-6 11 0 0 0,4-4-330 0 0,9-12 81 0 0,0-2 38 0 0,-1 0-675 0 0,0-2 846 0 0,0 0-1 0 0,0 0 1 0 0,0 0 0 0 0,0 0-1 0 0,1 0 1 0 0,-1 0-1 0 0,0 0 1 0 0,0 1 0 0 0,0-1-1 0 0,0 0 1 0 0,0 0-1 0 0,0 0 1 0 0,1 0-1 0 0,-1 0 1 0 0,0 0 0 0 0,0 0-1 0 0,0 0 1 0 0,0 0-1 0 0,0 1 1 0 0,0-1 0 0 0,0 0-1 0 0,0 0 1 0 0,0 0-1 0 0,1 0 1 0 0,-1 0 0 0 0,0 1-1 0 0,0-1 1 0 0,0 0-1 0 0,0 0 1 0 0,0 0-1 0 0,0 0 1 0 0,0 0 0 0 0,0 1-1 0 0,0-1-10 0 0,0 1-1 0 0,0-1 1 0 0,0 0-1 0 0,0 1 1 0 0,0-1-1 0 0,1 0 1 0 0,-1 1 0 0 0,0-1-1 0 0,0 0 1 0 0,0 1-1 0 0,0-1 1 0 0,1 0-1 0 0,-1 0 1 0 0,0 1-1 0 0,0-1 1 0 0,1 0-1 0 0,-1 0 1 0 0,0 1-1 0 0,1-1 1 0 0,-1 0 0 0 0,0 0-1 0 0,1 0 1 0 0,-1 1-1 0 0,0-1 1 0 0,1 0-1 0 0,3 1-147 0 0,0-1-1 0 0,0 1 0 0 0,0-1 1 0 0,0 0-1 0 0,-1 0 1 0 0,1-1-1 0 0,0 1 1 0 0,0-1-1 0 0,0 0 0 0 0,-1 0 1 0 0,1 0-1 0 0,0 0 1 0 0,-1-1-1 0 0,1 1 0 0 0,-1-1 1 0 0,1 0-1 0 0,-1 0 1 0 0,4-3-1 0 0,7-5-1433 0 0,0-2 1 0 0,20-20-1 0 0,-7 4-1881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0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628 1 5527 0 0,'0'0'498'0'0,"-2"1"86"0"0,-30 39 10061 0 0,1-2-6797 0 0,4 3-3729 0 0,22-34-84 0 0,-107 168-81 0 0,-76 59 36 0 0,113-142 20 0 0,54-66 0 0 0,-106 124 33 0 0,121-143-152 0 0,4-6-456 0 0,5-2-985 0 0,8-5 995 0 0,0-1 0 0 0,0-1-1 0 0,-1 1 1 0 0,12-12 0 0 0,38-42-780 0 0,-39 40 1017 0 0,120-118-4339 0 0,-87 86 367 0 0</inkml:trace>
  <inkml:trace contextRef="#ctx0" brushRef="#br0" timeOffset="1">876 14 9671 0 0,'0'0'440'0'0,"-2"1"-5"0"0,-56 40-62 0 0,23-13 4348 0 0,-55 56 1 0 0,49-38-4850 0 0,1 5 223 0 0,2 1 1 0 0,2 2-1 0 0,-36 75 0 0 0,34-60-88 0 0,23-43-26 0 0,-22 51-1 0 0,36-75-150 0 0,3 1-440 0 0,-1-3 578 0 0,-1 0-1 0 0,0 1 0 0 0,0-1 0 0 0,0 0 1 0 0,0 0-1 0 0,0 1 0 0 0,0-1 1 0 0,0 0-1 0 0,0 1 0 0 0,1-1 0 0 0,-1 0 1 0 0,0 0-1 0 0,0 1 0 0 0,0-1 1 0 0,1 0-1 0 0,-1 0 0 0 0,0 0 0 0 0,0 1 1 0 0,1-1-1 0 0,-1 0 0 0 0,0 0 0 0 0,0 0 1 0 0,1 0-1 0 0,-1 1 0 0 0,0-1 1 0 0,0 0-1 0 0,1 0 0 0 0,2 1-135 0 0,-1-1 0 0 0,0 1 0 0 0,1-1 0 0 0,-1 0 0 0 0,1 0 1 0 0,-1 0-1 0 0,1 0 0 0 0,-1 0 0 0 0,1 0 0 0 0,-1-1 0 0 0,1 1 0 0 0,-1-1 0 0 0,4-1 0 0 0,-1 0-70 0 0,-1 0 0 0 0,0-1 0 0 0,0 1 0 0 0,0-1 0 0 0,0 0 0 0 0,6-5 0 0 0,2-6-397 0 0,0 0 0 0 0,18-29-1 0 0,-22 31 418 0 0,45-60-1411 0 0,-23 33-2433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1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1 4143 0 0,'0'0'319'0'0,"-2"2"-210"0"0,-18 15 635 0 0,-62 58 10581 0 0,51-38-9759 0 0,-26 37-883 0 0,3 3 0 0 0,-82 156 0 0 0,122-205-719 0 0,13-28-65 0 0,1 0-1 0 0,0 0 0 0 0,0 1 1 0 0,0-1-1 0 0,0 0 1 0 0,-1 0-1 0 0,1 0 1 0 0,0 1-1 0 0,0-1 1 0 0,0 0-1 0 0,0 0 0 0 0,0 0 1 0 0,0 1-1 0 0,0-1 1 0 0,-1 0-1 0 0,1 0 1 0 0,0 0-1 0 0,0 1 0 0 0,0-1 1 0 0,0 0-1 0 0,0 0 1 0 0,0 1-1 0 0,0-1 1 0 0,0 0-1 0 0,0 0 0 0 0,0 1 1 0 0,1-1-1 0 0,-1 0 1 0 0,0 0-1 0 0,0 0 1 0 0,0 1-1 0 0,0-1 0 0 0,0 0 1 0 0,0 0-1 0 0,0 0 1 0 0,0 1-1 0 0,1-1 1 0 0,-1 0-1 0 0,0 0 1 0 0,0 0-1 0 0,0 1 0 0 0,12-3-1852 0 0,-7 1 1667 0 0,-1-1-1 0 0,1 0 1 0 0,-1 0-1 0 0,5-4 1 0 0,17-16-314 0 0,-1-2-1 0 0,28-35 1 0 0,-51 57 562 0 0,23-27-377 0 0</inkml:trace>
  <inkml:trace contextRef="#ctx0" brushRef="#br0" timeOffset="1">436 245 6447 0 0,'0'0'298'0'0,"-1"3"-10"0"0,-46 68-132 0 0,-28 37 5885 0 0,-6 8-2546 0 0,81-115-3482 0 0,-14 18 304 0 0,1 1-1 0 0,2 0 1 0 0,-10 23 0 0 0,20-41-372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1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7831 0 0,'-13'13'696'0'0,"-3"1"-560"0"0,-1 2-136 0 0,1 0 0 0 0,-1-1 1120 0 0,3 1 192 0 0,1 0 32 0 0,-2-2-4480 0 0,4-1-904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0,'0'0'13971'0'0,"1"0"-13968"0"0,-1 0 0 0 0,0 0 0 0 0,0 0-1 0 0,0 0 1 0 0,0 0 0 0 0,0 0 0 0 0,1 0 0 0 0,-1 0 0 0 0,0 0 0 0 0,0 0 0 0 0,0 0 0 0 0,0 0 0 0 0,1 0 0 0 0,-1 0-1 0 0,0 0 1 0 0,0 0 0 0 0,0 0 0 0 0,0 0 0 0 0,1 0 0 0 0,-1 0 0 0 0,0 0 0 0 0,0 0 0 0 0,0 0 0 0 0,0 0-1 0 0,0 1 1 0 0,0-1 0 0 0,1 0 0 0 0,-1 0 0 0 0,0 0 0 0 0,0 0 0 0 0,0 0 0 0 0,0 0 0 0 0,0 1 0 0 0,0-1 0 0 0,0 0-1 0 0,0 0 1 0 0,0 0 0 0 0,0 0 0 0 0,0 1 0 0 0,0-1 0 0 0,0 0 0 0 0,0 0 0 0 0,0 0 0 0 0,0 1 0 0 0,2 3-2 0 0,-2 0 1 0 0,1 1-1 0 0,0-1 1 0 0,-1 1-1 0 0,0 0 1 0 0,0 4 0 0 0,0 19-3 0 0,27 247 90 0 0,-10-67 57 0 0,-14-187-115 0 0,23 169 45 0 0,-22-171-67 0 0,0-4 19 0 0,-2 0 1 0 0,2 18-1 0 0,-3-22 34 0 0,-1-1 20 0 0,0-8 1081 0 0,-2 21 91 0 0,2-14-1232 0 0,-2-1 31 0 0,1-5 0 0 0,0 4-26 0 0,1-5 284 0 0,1-1-257 0 0,7 5-43 0 0,-5-4-16 0 0,0 0-1 0 0,0 0 0 0 0,1 0 1 0 0,-1 0-1 0 0,1 0 0 0 0,-1-1 1 0 0,1 0-1 0 0,-1 1 0 0 0,8 0 1 0 0,-2 0-3 0 0,19 4-8 0 0,1-2 1 0 0,0 0-1 0 0,-1-2 0 0 0,48-3 0 0 0,116-19 26 0 0,-177 18-13 0 0,294-30 3 0 0,-183 21 0 0 0,177 4 140 0 0,-230 9 5 0 0,118-1 285 0 0,-179-2-353 0 0,-3 1 3 0 0,20 2 197 0 0,-23-2-108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5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62 11487 0 0,'-1'0'528'0'0,"-2"1"-334"0"0,-22-7 472 0 0,13 0 4610 0 0,28 5 48 0 0,-6 1-7044 0 0,467-31 1164 0 0,48 13 556 0 0,-321 23 0 0 0,-194-5 0 0 0,-1 1 11 0 0,-8 0 962 0 0,1-1-920 0 0,5 1-31 0 0,-6-1 223 0 0,1 1-192 0 0,10 10-40 0 0,-3 2-14 0 0,-3-4 0 0 0,5 10 1 0 0,18 41 0 0 0,-21-41 0 0 0,14 36 43 0 0,20 73 0 0 0,5 62 120 0 0,5 19-60 0 0,15 0-103 0 0,-62-195 0 0 0,4 8 11 0 0,-9-20 83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2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1375 0 0,'0'0'18447'0'0,"-1"1"-18718"0"0,-1 1 246 0 0,-4 17-158 0 0,2 4 149 0 0,0 0 0 0 0,1 1 0 0 0,2 45 0 0 0,0-32 42 0 0,-2 339-69 0 0,3-359 58 0 0,2 36 3 0 0,1 1 0 0 0,17 79 0 0 0,-14-106-33 0 0,1 0 0 0 0,16 39-1 0 0,-17-53 1 0 0,0 0-1 0 0,1 0 0 0 0,0-1 0 0 0,1 0 1 0 0,0 0-1 0 0,17 17 0 0 0,-22-26 21 0 0,15 10-80 0 0,-12-8-26 0 0,0-1 0 0 0,0 0 1 0 0,1-1-1 0 0,0 0 0 0 0,13 5 1 0 0,-18-7-874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0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73 4143 0 0,'0'0'14356'0'0,"0"2"-14066"0"0,-3 20-68 0 0,-8 115 40 0 0,11-119-293 0 0,1 0-1 0 0,0 1 1 0 0,1-1-1 0 0,1-1 1 0 0,8 29 0 0 0,-10-44 10 0 0,-1 1 1 0 0,1-1-1 0 0,-1 0 0 0 0,1 0 1 0 0,0 0-1 0 0,0 0 1 0 0,0 0-1 0 0,0-1 1 0 0,0 1-1 0 0,0 0 1 0 0,1 0-1 0 0,1 2 1 0 0,1-1-65 0 0,-3-2-57 0 0,1 0-2 0 0,1-1 99 0 0,-1 1-1 0 0,1-1 1 0 0,-1 0-1 0 0,1 0 0 0 0,0 0 1 0 0,-1 0-1 0 0,1 0 1 0 0,-1 0-1 0 0,1-1 1 0 0,-1 1-1 0 0,1-1 1 0 0,-1 0-1 0 0,1 0 0 0 0,-1 0 1 0 0,1 0-1 0 0,-1 0 1 0 0,0-1-1 0 0,0 1 1 0 0,1-1-1 0 0,-1 1 0 0 0,2-3 1 0 0,0-1 24 0 0,1 0 0 0 0,-1 0-1 0 0,0 0 1 0 0,-1 0 0 0 0,1-1 0 0 0,-1 0-1 0 0,4-11 1 0 0,2-8 292 0 0,0 0 0 0 0,-2-1-1 0 0,5-40 1 0 0,-12 65 393 0 0,2 2-1191 0 0,-1 1 519 0 0,2 2-73 0 0,0 1 0 0 0,0 0 0 0 0,0 0 0 0 0,-1 0 0 0 0,4 8 0 0 0,10 26-9 0 0,-10-28 90 0 0,-2-1-14 0 0,-4-10 4 0 0,0 1 1 0 0,1 0 0 0 0,-1-1-1 0 0,1 1 1 0 0,-1-1-1 0 0,1 1 1 0 0,0-1 0 0 0,-1 1-1 0 0,1-1 1 0 0,0 1 0 0 0,-1-1-1 0 0,1 0 1 0 0,0 1 0 0 0,-1-1-1 0 0,1 0 1 0 0,0 0 0 0 0,-1 1-1 0 0,1-1 1 0 0,0 0-1 0 0,0 0 1 0 0,0 0 0 0 0,-1 0-1 0 0,1 0 1 0 0,0 0 0 0 0,0 0-1 0 0,-1 0 1 0 0,1 0 0 0 0,0 0-1 0 0,0-1 1 0 0,1 1 0 0 0,0-1-19 0 0,1 0 0 0 0,-1 1 0 0 0,1-1 0 0 0,-1 0 0 0 0,1 0 0 0 0,-1-1 0 0 0,4-1 0 0 0,6-9 3 0 0,0-1 0 0 0,-1 0 0 0 0,0-1 0 0 0,14-24 0 0 0,-1 4 156 0 0,-19 24-119 0 0,14-15 2557 0 0,-19 25-2563 0 0,0 1 1 0 0,0-1-1 0 0,0 1 0 0 0,0-1 0 0 0,0 1 1 0 0,0-1-1 0 0,1 1 0 0 0,-1-1 1 0 0,0 1-1 0 0,0-1 0 0 0,0 1 1 0 0,0-1-1 0 0,1 0 0 0 0,-1 1 1 0 0,0-1-1 0 0,1 1 0 0 0,-1-1 1 0 0,1 1-1 0 0,0 1 0 0 0,1 1 1 0 0,0-1-1 0 0,-1 1 1 0 0,1 0-1 0 0,-1 0 1 0 0,2 5-1 0 0,-1 1-6 0 0,-2-6 0 0 0,1 0 0 0 0,0 0 0 0 0,-1 0 0 0 0,1 0 0 0 0,0 0 0 0 0,1 0 0 0 0,1 3 0 0 0,1 1-10 0 0,-3-6 614 0 0,1-2-595 0 0,-1 0 1 0 0,1 0 0 0 0,0 0 0 0 0,-1 0-1 0 0,1-1 1 0 0,-1 1 0 0 0,1 0 0 0 0,-1-1-1 0 0,0 0 1 0 0,0 1 0 0 0,1-1 0 0 0,-1 0-1 0 0,1-2 1 0 0,1-1-16 0 0,136-169-378 0 0,-139 174 383 0 0,0 0-1 0 0,0-1 1 0 0,0 1-1 0 0,0 0 1 0 0,0 0-1 0 0,1 0 1 0 0,-1-1-1 0 0,0 1 1 0 0,0 0-1 0 0,0 0 1 0 0,1 0-1 0 0,-1 0 1 0 0,0-1-1 0 0,0 1 1 0 0,0 0-1 0 0,1 0 1 0 0,-1 0-1 0 0,0 0 1 0 0,0 0-1 0 0,1 0 1 0 0,-1 0-1 0 0,0 0 1 0 0,0 0-1 0 0,1 0 1 0 0,-1 0-1 0 0,0 0 1 0 0,0 0-1 0 0,1 0 1 0 0,-1 0-1 0 0,0 0 1 0 0,0 0-1 0 0,1 0 1 0 0,-1 0-1 0 0,0 0 1 0 0,0 0-1 0 0,1 0 1 0 0,-1 1-1 0 0,0-1 1 0 0,0 0-1 0 0,1 0 1 0 0,-1 0-1 0 0,0 0 1 0 0,0 0-1 0 0,0 1 1 0 0,0-1-1 0 0,1 0 1 0 0,-1 1-1 0 0,8 17-133 0 0,-1 25-54 0 0,-5-22 202 0 0,5 45 38 0 0,-2-32 56 0 0,-4-32-155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5063 0 0,'0'0'9214'0'0,"-1"2"-9118"0"0,-11 26-106 0 0,-1-1 0 0 0,-1 0 0 0 0,-26 37 0 0 0,2-2 155 0 0,37-60 103 0 0,0-5-1858 0 0,6-13 1509 0 0,-5 12 70 0 0,4-14 49 0 0,-3 18 95 0 0,-1 0 1 0 0,0-1-1 0 0,0 1 1 0 0,0-1-1 0 0,1 1 1 0 0,-1 0-1 0 0,0-1 1 0 0,1 1-1 0 0,-1-1 1 0 0,0 1-1 0 0,1 0 1 0 0,-1-1-1 0 0,0 1 1 0 0,1 0-1 0 0,-1 0 1 0 0,0-1-1 0 0,1 1 0 0 0,-1 0 1 0 0,1 0-1 0 0,-1 0 1 0 0,1 0-1 0 0,-1-1 1 0 0,1 1-1 0 0,-1 0 1 0 0,0 0-1 0 0,1 0 1 0 0,-1 0-1 0 0,1 0 1 0 0,-1 0-1 0 0,1 0 1 0 0,-1 0-1 0 0,1 0 1 0 0,2 1-43 0 0,-1 0 0 0 0,1-1 0 0 0,-1 1 0 0 0,1 0 0 0 0,-1 0 0 0 0,4 3 0 0 0,4 2-341 0 0,18 15-1 0 0,10 17-87 0 0,6 4 104 0 0,-39-38-576 0 0,0 0-1 0 0,0 0 1 0 0,1 0 0 0 0,0-1 0 0 0,-1 0 0 0 0,13 4-1 0 0,-6-4-3601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0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9215 0 0,'0'0'8672'0'0,"0"2"-8505"0"0,12 41 32 0 0,10 67 0 0 0,7 31 130 0 0,-26-129-323 0 0,13 34-250 0 0,-15-44 95 0 0,4 11-2756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1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5983 0 0,'0'0'11066'0'0,"1"-2"-10940"0"0,-1 1-119 0 0,1 0-1 0 0,0-1 0 0 0,0 1 1 0 0,0 0-1 0 0,-1-1 0 0 0,1 1 1 0 0,1 0-1 0 0,-1 0 0 0 0,0 0 1 0 0,0 0-1 0 0,0 0 1 0 0,0 0-1 0 0,1 0 0 0 0,-1 0 1 0 0,0 1-1 0 0,3-2 0 0 0,0 1 36 0 0,6-4-31 0 0,-5 4-10 0 0,11 0-3 0 0,13 1-912 0 0,-21 0 356 0 0,0 0-1 0 0,0 0 1 0 0,0-1-1 0 0,0 0 1 0 0,-1-1 0 0 0,1 1-1 0 0,0-1 1 0 0,0-1-1 0 0,9-4 1 0 0,-7 3 1048 0 0,-9 4-180 0 0,-1-1-1 0 0,1 1 1 0 0,-1 0-1 0 0,1 0 1 0 0,-1 0-1 0 0,1 0 1 0 0,0 0-1 0 0,-1 0 1 0 0,1 0-1 0 0,-1 0 1 0 0,1 0-1 0 0,-1 0 1 0 0,1 0-1 0 0,-1 0 1 0 0,1 0-1 0 0,0 1 1 0 0,7 7 3634 0 0,-2 4-5796 0 0,-3-3 1787 0 0,0 0 0 0 0,0 0 1 0 0,-1 1-1 0 0,2 14 1 0 0,2 8-423 0 0,-6-30 347 0 0,3 9 1840 0 0,7-45-1217 0 0,-9 26-444 0 0,2 0 0 0 0,-1 0 1 0 0,5-10-1 0 0,3-2-268 0 0,-6 10 156 0 0,0 1 0 0 0,10-14 1 0 0,-12 21-466 0 0,0-1 1 0 0,0 0 0 0 0,0 1 0 0 0,0 0 0 0 0,1-1 0 0 0,0 1 0 0 0,-1 0 0 0 0,1 0-1 0 0,0 1 1 0 0,0-1 0 0 0,5-2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1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5983 0 0,'0'0'16031'0'0,"-1"2"-15862"0"0,-4 14-233 0 0,1 0-1 0 0,1 0 1 0 0,0 1-1 0 0,1-1 1 0 0,1 1-1 0 0,1-1 1 0 0,2 29-1 0 0,-1-35-180 0 0,2 0 0 0 0,-1 0 0 0 0,1 0-1 0 0,5 10 1 0 0,-6-14 10 0 0,-2-4 3 0 0,12-7-3087 0 0,-10 3 3337 0 0,0 1 0 0 0,0-1 0 0 0,0 0-1 0 0,0 0 1 0 0,0 0 0 0 0,0 0 0 0 0,0 0-1 0 0,0 0 1 0 0,-1-1 0 0 0,1 1 0 0 0,-1-1 0 0 0,0 1-1 0 0,0-1 1 0 0,2-4 0 0 0,0-5 142 0 0,0 0 0 0 0,1-15 0 0 0,2-8 53 0 0,-1 15 42 0 0,-4 18 410 0 0,0 4-857 0 0,6 8 24 0 0,0 0 0 0 0,-1 0 0 0 0,0 1 0 0 0,6 16 0 0 0,-7-15-510 0 0,1 0 0 0 0,14 23 1 0 0,-10-26-4100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1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0 1839 0 0,'0'0'14746'0'0,"-7"9"-12001"0"0,-7 7-2593 0 0,0 2 0 0 0,2-1 0 0 0,0 1 0 0 0,-19 39 0 0 0,30-55-232 0 0,1 0 1 0 0,-1 0-1 0 0,1-1 1 0 0,0 1-1 0 0,-1 0 1 0 0,1 0-1 0 0,0 0 1 0 0,0 0-1 0 0,0 0 1 0 0,1 2-1 0 0,-1-2-162 0 0,1 0-29 0 0,1 1 162 0 0,0 0-21 0 0,1 1 0 0 0,0-1 0 0 0,0 0 0 0 0,0 0 0 0 0,0 0 0 0 0,0 0 0 0 0,1 0 0 0 0,-1-1 0 0 0,6 3 0 0 0,-1 2 116 0 0,-1 4 14 0 0,-5-7 6 0 0,4 16 223 0 0,-8 10-76 0 0,1-24-166 0 0,1-4-327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2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5527 0 0,'0'0'10834'0'0,"0"3"-9800"0"0,4 58-124 0 0,9 67-826 0 0,27 99-396 0 0,-38-216-120 0 0,2 16 101 0 0,-4-8-4618 0 0</inkml:trace>
  <inkml:trace contextRef="#ctx0" brushRef="#br0" timeOffset="1">16 348 1375 0 0,'-3'-6'107'0'0,"0"1"-1"0"0,1-2 1 0 0,0 1-1 0 0,-3-13 1 0 0,4 5 2752 0 0,2-2 5593 0 0,16-2-6816 0 0,-12 15-1631 0 0,0 1 0 0 0,0 0-1 0 0,1 0 1 0 0,-1 1 0 0 0,0 0 0 0 0,1 0-1 0 0,-1 0 1 0 0,1 0 0 0 0,8 1-1 0 0,-1 1-450 0 0,-1 1 0 0 0,0 0 0 0 0,18 5 0 0 0,-15-3-233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3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0 434 6911 0 0,'0'0'7607'0'0,"1"2"-7470"0"0,1 1-204 0 0,1 0-1 0 0,-1 0 1 0 0,0-1-1 0 0,1 1 1 0 0,0-1-1 0 0,-1 0 1 0 0,1 1-1 0 0,0-1 1 0 0,0 0 0 0 0,0-1-1 0 0,1 1 1 0 0,-1-1-1 0 0,0 1 1 0 0,1-1-1 0 0,-1 0 1 0 0,1 0-1 0 0,-1 0 1 0 0,1-1-1 0 0,-1 1 1 0 0,1-1-1 0 0,0 0 1 0 0,6 0-1 0 0,-3-1 80 0 0,-1 1 0 0 0,0-1 0 0 0,1 0 0 0 0,-1 0 0 0 0,0-1 0 0 0,0 0 0 0 0,0 0 0 0 0,0 0-1 0 0,0-1 1 0 0,0 0 0 0 0,-1 0 0 0 0,7-5 0 0 0,-10 7 65 0 0,1-4 31 0 0,-3 5-14 0 0,0-1 1 0 0,1 1 0 0 0,-1 0 0 0 0,0-1 0 0 0,1 1-1 0 0,-1 0 1 0 0,0-1 0 0 0,1 1 0 0 0,-1 0 0 0 0,0-1 0 0 0,0 1-1 0 0,0-1 1 0 0,1 1 0 0 0,-1-1 0 0 0,0 1 0 0 0,0 0 0 0 0,0-1-1 0 0,0 1 1 0 0,0-1 0 0 0,0 1 0 0 0,0-1 0 0 0,0 1-1 0 0,0-1 1 0 0,0 1 0 0 0,0-1 0 0 0,0 1 0 0 0,0 0 0 0 0,0-1-1 0 0,-1 0 1 0 0,1 0 20 0 0,0-1 0 0 0,0 1 0 0 0,-1 0 0 0 0,1-1-1 0 0,0 1 1 0 0,-1 0 0 0 0,1-1 0 0 0,-1 1 0 0 0,0 0 0 0 0,1 0-1 0 0,-1 0 1 0 0,0 0 0 0 0,0 0 0 0 0,0 0 0 0 0,0 0 0 0 0,0 0-1 0 0,0 0 1 0 0,0 0 0 0 0,0 0 0 0 0,0 0 0 0 0,0 1 0 0 0,-1-1-1 0 0,1 0 1 0 0,0 1 0 0 0,0-1 0 0 0,-1 1 0 0 0,1-1 0 0 0,0 1 0 0 0,-1 0-1 0 0,-1 0 1 0 0,1 0 93 0 0,0 0-34 0 0,-1 2-193 0 0,-1 0 0 0 0,1 0 1 0 0,0 1-1 0 0,0-1 1 0 0,0 1-1 0 0,0-1 0 0 0,0 1 1 0 0,0 0-1 0 0,1 0 1 0 0,0 0-1 0 0,-1 1 0 0 0,1-1 1 0 0,0 0-1 0 0,1 1 1 0 0,-3 5-1 0 0,-2 7-351 0 0,1 0 0 0 0,-4 23 0 0 0,8-33 263 0 0,0 2-151 0 0,-1 1 0 0 0,2 0 0 0 0,-1-1 0 0 0,1 1 1 0 0,1 0-1 0 0,1 13 0 0 0,-1-18 27 0 0,0 1-1 0 0,0-1 1 0 0,0 1 0 0 0,1-1 0 0 0,-1 0-1 0 0,1 0 1 0 0,0 0 0 0 0,0 0 0 0 0,1 0-1 0 0,-1 0 1 0 0,1 0 0 0 0,0-1 0 0 0,5 6-1 0 0,-6-8 133 0 0,-1 0 0 0 0,0-1 0 0 0,0 1 0 0 0,1 0 0 0 0,-1-1 0 0 0,1 0 1 0 0,-1 1-1 0 0,0-1 0 0 0,1 0 0 0 0,-1 0 0 0 0,1 0 0 0 0,-1 0 0 0 0,1 0 0 0 0,-1 0 0 0 0,1 0 0 0 0,-1 0 0 0 0,1 0 0 0 0,-1-1 0 0 0,2 0 0 0 0,2 0-123 0 0,-1-1 0 0 0,0 0 1 0 0,1 0-1 0 0,5-3 0 0 0,3-6-23 0 0,0 0-1 0 0,0-1 0 0 0,-1 0 0 0 0,15-20 1 0 0,-17 20 140 0 0,16-18 91 0 0,3-3 344 0 0,-2-1 0 0 0,40-64 0 0 0,-64 92 596 0 0,6-15 9517 0 0,-12 21-9748 0 0,-6 2 103 0 0,6 2-876 0 0,-1 0-1 0 0,1 1 0 0 0,0-1 1 0 0,0 1-1 0 0,0 0 0 0 0,1 0 0 0 0,-1 0 1 0 0,1 0-1 0 0,0 0 0 0 0,1 1 0 0 0,-1-1 1 0 0,1 0-1 0 0,0 1 0 0 0,1 0 0 0 0,-1 10 1 0 0,2-7-261 0 0,-1 1-1 0 0,1-1 1 0 0,1 1 0 0 0,0-1 0 0 0,0 1 0 0 0,1-1 0 0 0,0 0 0 0 0,6 13 0 0 0,-8-20 169 0 0,-1-2 132 0 0,0 0-1 0 0,0 1 1 0 0,0-1 0 0 0,0 1-1 0 0,0-1 1 0 0,1 0 0 0 0,-1 1-1 0 0,0-1 1 0 0,0 0-1 0 0,0 1 1 0 0,0-1 0 0 0,1 0-1 0 0,-1 1 1 0 0,0-1 0 0 0,0 0-1 0 0,0 1 1 0 0,1-1 0 0 0,-1 0-1 0 0,0 0 1 0 0,1 1-1 0 0,-1-1 1 0 0,0 0 0 0 0,1 0-1 0 0,-1 0 1 0 0,0 1 0 0 0,1-1-1 0 0,-1 0 1 0 0,0 0-1 0 0,1 0 1 0 0,-1 0 0 0 0,1 0-1 0 0,-1 0 1 0 0,0 0 0 0 0,1 0-1 0 0,-1 0 1 0 0,0 0-1 0 0,1 0 1 0 0,-1 0 0 0 0,1 0-1 0 0,-1 0 1 0 0,0 0 0 0 0,1 0-1 0 0,-1 0 1 0 0,0 0-1 0 0,1-1 1 0 0,-1 1 0 0 0,1 0-1 0 0,16-9-765 0 0,-11 1 804 0 0,0-1 1 0 0,0 1-1 0 0,-1-1 1 0 0,0 0-1 0 0,-1 0 1 0 0,0-1-1 0 0,0 1 1 0 0,2-11-1 0 0,2-3 60 0 0,42-129-11 0 0,-42 123-141 0 0,-2 0 1 0 0,-1 0-1 0 0,1-42 0 0 0,-6 61 111 0 0,0-1-1 0 0,-4-19 1 0 0,4 26 137 0 0,-2-1 0 0 0,1 0 0 0 0,0 1 0 0 0,-1-1 0 0 0,0 1 0 0 0,0 0 0 0 0,0 0 0 0 0,-4-7 0 0 0,5 11-117 0 0,1-1 0 0 0,0 1-1 0 0,-1-1 1 0 0,1 1 0 0 0,-1-1-1 0 0,1 1 1 0 0,-1-1 0 0 0,1 1-1 0 0,-1 0 1 0 0,1-1 0 0 0,-1 1 0 0 0,1 0-1 0 0,-1-1 1 0 0,1 1 0 0 0,-1 0-1 0 0,0 0 1 0 0,1 0 0 0 0,-1-1-1 0 0,0 1 1 0 0,1 0 0 0 0,-1 0-1 0 0,1 0 1 0 0,-1 0 0 0 0,0 0 0 0 0,0 0-1 0 0,0 0 94 0 0,0 1 0 0 0,0-1-1 0 0,0 1 1 0 0,0-1 0 0 0,0 1 0 0 0,0 0-1 0 0,1-1 1 0 0,-1 1 0 0 0,0 0-1 0 0,0-1 1 0 0,1 1 0 0 0,-1 0-1 0 0,-1 1 1 0 0,-1 3 381 0 0,0 1 1 0 0,1-1-1 0 0,-1 0 0 0 0,-1 7 0 0 0,-3 11-591 0 0,1 1 0 0 0,2 0-1 0 0,-4 48 1 0 0,7 75-293 0 0,1-133 363 0 0,11 129-846 0 0,-2-82-5237 0 0,-3-29-344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26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4143 0 0,'0'0'11778'0'0,"2"2"-12308"0"0,0-1 522 0 0,-1 0 0 0 0,1-1 0 0 0,-1 1 0 0 0,1 0 0 0 0,0-1 0 0 0,-1 1 0 0 0,1-1 0 0 0,0 1 0 0 0,0-1 0 0 0,-1 0 0 0 0,1 0 0 0 0,2 0 0 0 0,27-2-97 0 0,1 1 74 0 0,-28 1 31 0 0,16 0-53 0 0,64-11 41 0 0,-57 7 13 0 0,51-3-1 0 0,148 4 0 0 0,-195 3 0 0 0,-4 1 0 0 0,0-2 0 0 0,50-6 0 0 0,-36-3-2 0 0,-23 5 39 0 0,31-3 0 0 0,-36 6-44 0 0,39-3 78 0 0,-25 2-71 0 0,-13 1 0 0 0,0 1 0 0 0,26 2 0 0 0,-36-1 0 0 0,17-1 0 0 0,17-1 0 0 0,-29 2 0 0 0,-1 0 0 0 0,0 0 0 0 0,1 1 0 0 0,-1 0 0 0 0,12 4 0 0 0,-10-3 0 0 0,23 1 64 0 0,-10-2-64 0 0,28-2 54 0 0,-44 2-44 0 0,20-1 1 0 0,-6-4 87 0 0,-18 3-76 0 0,0 0 0 0 0,1 1 0 0 0,-1-1 0 0 0,1 0 0 0 0,-1 1 1 0 0,0 0-1 0 0,8 0 0 0 0,-2 0-1 0 0,-5 0 22 0 0,6 0-33 0 0,1 0 1 0 0,-1 0 42 0 0,-8 0 79 0 0,0 0-46 0 0,6 0 12 0 0,-5 0 1054 0 0,5-8-6377 0 0,-2-3 54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1839 0 0,'0'0'10028'0'0,"1"2"-9880"0"0,3 6-142 0 0,-3-4-62 0 0,2 5-19 0 0,3 1 19 0 0,-5-8 50 0 0,0 0 0 0 0,1 0-1 0 0,-1 0 1 0 0,1 0 0 0 0,-1 0 0 0 0,1-1-1 0 0,0 1 1 0 0,-1 0 0 0 0,1-1 0 0 0,3 2-1 0 0,18 13 1 0 0,32 20 6 0 0,-27-18 0 0 0,-17-11 0 0 0,0 2 0 0 0,-3-2 11 0 0,-7-6 141 0 0,0 0 1 0 0,0 0-1 0 0,0 1 0 0 0,0-1 1 0 0,0 0-1 0 0,0 1 0 0 0,0-1 1 0 0,-1 0-1 0 0,1 1 0 0 0,0-1 1 0 0,-1 1-1 0 0,1-1 0 0 0,-1 1 1 0 0,0 0-1 0 0,1-1 0 0 0,-1 1 1 0 0,0-1-1 0 0,0 1 0 0 0,0 0 1 0 0,0-1-1 0 0,0 1 0 0 0,0-1 1 0 0,-1 1-1 0 0,0 1 0 0 0,-1 4 247 0 0,0 0 0 0 0,-1 0-1 0 0,-6 12 1 0 0,7-16-299 0 0,-5 8 111 0 0,0 0 1 0 0,-1 0-1 0 0,-1 0 1 0 0,-12 10-1 0 0,0 2 6 0 0,8-10-148 0 0,0 0-1 0 0,-25 16 1 0 0,18-13-303 0 0,2-3-1152 0 0,-2-3-4780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135 100 919 0 0,'-2'0'67'0'0,"-79"-8"11191"0"0,46 7-10592 0 0,24 5-450 0 0,6-2 2809 0 0,25 1-3078 0 0,0 0 0 0 0,0 0 0 0 0,1-2-1 0 0,-1-1 1 0 0,27-2 0 0 0,9 0 34 0 0,374-15-35 0 0,-368 13 54 0 0,-6 0 0 0 0,62-11 0 0 0,126-31 0 0 0,-193 39 0 0 0,94-2 0 0 0,-137 9 0 0 0,-1 1 0 0 0,0 0 0 0 0,12 3 0 0 0,17 3 0 0 0,-24-6 0 0 0,47 11 0 0 0,-49-11 11 0 0,-9-1 28 0 0,0 0-1 0 0,1 0 1 0 0,-1 0-1 0 0,0 0 1 0 0,0 0-1 0 0,0 0 1 0 0,0-1 0 0 0,0 1-1 0 0,1 0 1 0 0,-1-1-1 0 0,0 1 1 0 0,0-1 0 0 0,1 0-1 0 0,7-2-4773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0 7599 0 0,'0'0'12816'0'0,"-1"2"-12649"0"0,-2 1-114 0 0,0 0 0 0 0,-1 0 0 0 0,1 0 1 0 0,-1-1-1 0 0,1 1 0 0 0,-1-1 0 0 0,0 0 0 0 0,-7 3 0 0 0,-38 11 7 0 0,4-1-29 0 0,25-6-31 0 0,-18 11 64 0 0,29-17-64 0 0,2-1-12 0 0,5-1-48 0 0,1 0 0 0 0,-5 1 35 0 0,5-1-39 0 0,1 3-651 0 0,1 0 675 0 0,-1 0 1 0 0,1-1-1 0 0,0 1 0 0 0,1 0 0 0 0,-1-1 0 0 0,1 1 0 0 0,-1-1 0 0 0,1 1 0 0 0,0-1 0 0 0,0 0 1 0 0,1 0-1 0 0,-1 0 0 0 0,1 0 0 0 0,3 3 0 0 0,5 5-2 0 0,1 0-1 0 0,18 11 1 0 0,-14-13 16 0 0,1 0 0 0 0,1 0 0 0 0,0-2 0 0 0,33 10 0 0 0,-43-15 25 0 0,3 1 1 0 0,-3 0 12 0 0,-6-3 107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15863 0 0,'0'0'2579'0'0,"-6"98"-6581"0"0,-1 4 3017 0 0,10-52 1007 0 0,1-1-1 0 0,21 86 0 0 0,-22-116-21 0 0,-3-19 0 0 0,15 30 0 0 0,-12-21 15 0 0,-3-8 634 0 0,58 3-169 0 0,-43-5-335 0 0,1-2-1 0 0,20-5 1 0 0,-19 4-53 0 0,27-4 1 0 0,-15 5-52 0 0,1 0-71 0 0,48 1 0 0 0,-71 3 30 0 0,19-1 0 0 0,-8 0 75 0 0,-16 0 22 0 0,-5-11-9533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29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46 1375 0 0,'0'0'6764'0'0,"-7"-7"-4312"0"0,1 3-1894 0 0,5 3-357 0 0,1 1 0 0 0,0 0 0 0 0,-1 0 0 0 0,1-1 0 0 0,0 1 0 0 0,-1-1 1 0 0,1 1-1 0 0,0 0 0 0 0,0-1 0 0 0,-1 1 0 0 0,1-1 0 0 0,0 1 0 0 0,0-1 0 0 0,0 1 0 0 0,0 0 0 0 0,0-1 1 0 0,0 1-1 0 0,-1-1 0 0 0,1 1 0 0 0,0-1 0 0 0,0 1 0 0 0,0-1 0 0 0,1 1 0 0 0,-1-1 0 0 0,0 1 1 0 0,0-1-1 0 0,0 1 0 0 0,0 0 0 0 0,0-1 0 0 0,1 0-212 0 0,1-1 0 0 0,-1 2-1 0 0,0-1 1 0 0,0 0 0 0 0,0 0 0 0 0,1 0 0 0 0,-1 0 0 0 0,0 1-1 0 0,1-1 1 0 0,-1 1 0 0 0,3-1 0 0 0,-1 0 2 0 0,3-2 2 0 0,1 2-1 0 0,0-1 0 0 0,-1 1 0 0 0,1 0 1 0 0,0 0-1 0 0,-1 1 0 0 0,8 0 0 0 0,-10 0 6 0 0,16 0 2 0 0,-16-1 0 0 0,13 4-34 0 0,-5-1 4 0 0,-8-1 30 0 0,4-1 0 0 0,10 0 0 0 0,-7 0 0 0 0,0 0 0 0 0,7-1-158 0 0,-16 1-28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3223 0 0,'0'0'5222'0'0,"6"-6"-8082"0"0,-2 1 2700 0 0,1 0-1 0 0,6-11 0 0 0,-10 15-53 0 0,0-1 308 0 0,1-16 13427 0 0,-2 18-13401 0 0,-3 13 1051 0 0,0 18-2088 0 0,3-31 926 0 0,-1 83-137 0 0,10 98-1 0 0,-4-115 106 0 0,19 246 34 0 0,28 156 42 0 0,-50-427-53 0 0,0-31 11 0 0,-1-8 78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3223 0 0,'0'0'3570'0'0,"1"0"-2541"0"0,4 2-847 0 0,-1 0-1 0 0,0 1 0 0 0,0-1 1 0 0,0 1-1 0 0,-1 0 1 0 0,1 0-1 0 0,-1 0 1 0 0,1 0-1 0 0,4 6 1 0 0,-3-1 113 0 0,0 0 0 0 0,0 0 1 0 0,8 18-1 0 0,-6-10-138 0 0,1-1 0 0 0,0 1 0 0 0,1-2 1 0 0,1 1-1 0 0,1-1 0 0 0,0-1 0 0 0,21 20 0 0 0,-15-18-58 0 0,-13-14-84 0 0,6 4-5 0 0,1-3-10 0 0,1-2 0 0 0,3-2-2 0 0,-11-2 5 0 0,-2 2 7 0 0,2-2 5 0 0,0 0-1 0 0,0 0 1 0 0,-1 0-1 0 0,1 0 1 0 0,-1-1-1 0 0,0 1 1 0 0,4-8-1 0 0,15-38 143 0 0,-17 38-129 0 0,22-61-661 0 0,-15 30-174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3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8807 0 0,'0'0'9971'0'0,"1"2"-9767"0"0,4 16-129 0 0,-2 1 1 0 0,0-1-1 0 0,1 38 1 0 0,-1-2-165 0 0,15 94 83 0 0,37 153 0 0 0,-32-210-65 0 0,6 18-225 0 0,17 143-1 0 0,-45-247 284 0 0,-1 0 0 0 0,0 0-1 0 0,0 1 1 0 0,-1 8 0 0 0,-3 33-1 0 0,4-38-8 0 0,0-8-89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3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7223 0 0,'0'0'4279'0'0,"1"2"-3790"0"0,48 75 1928 0 0,-1 1-1651 0 0,-36-60-673 0 0,-4-6-24 0 0,1-1 0 0 0,19 22 0 0 0,-26-32 720 0 0,-1-4-1459 0 0,4-11-3086 0 0,0-8-1322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2759 0 0,'0'0'16480'0'0,"-1"2"-15961"0"0,-5 16-115 0 0,-1-1 1 0 0,-1 0-1 0 0,0-1 0 0 0,-12 16 1 0 0,13-20-378 0 0,-22 35-35 0 0,14-24-1141 0 0,1 0 0 0 0,-17 38 1 0 0,30-58 623 0 0,0 1-235 0 0,-7 8-9405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4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5527 0 0,'0'0'11170'0'0,"1"1"-10930"0"0,11 10-94 0 0,-1 0 0 0 0,0 0 0 0 0,17 26 0 0 0,24 44-263 0 0,-35-52 27 0 0,-4-7-854 0 0,1 1-331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4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0 919 0 0,'0'0'12726'0'0,"1"2"-12080"0"0,14 48-57 0 0,-2 1 0 0 0,10 86-1 0 0,-21-124-510 0 0,98 467 306 0 0,-92-447-384 0 0,-5-18 0 0 0,1 1 0 0 0,10 24 0 0 0,-2-10 11 0 0,-11-28 84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5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0 919 0 0,'0'0'12812'0'0,"-6"1"-11822"0"0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35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0 455 0 0,'0'0'598'0'0,"1"2"54"0"0,4 6 3170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5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5983 0 0,'2'-1'9420'0'0,"2"-2"-9279"0"0,0 0 0 0 0,-1 0-1 0 0,1 0 1 0 0,5-7 0 0 0,-5 5-245 0 0,0 1 0 0 0,1 0 0 0 0,8-7 0 0 0,16-10-458 0 0,-20 13 414 0 0,1 2 0 0 0,16-10 0 0 0,-12 9 209 0 0,1 1 1 0 0,0 0-1 0 0,0 1 1 0 0,1 1 0 0 0,0 1-1 0 0,0 0 1 0 0,0 0-1 0 0,0 2 1 0 0,27 0 0 0 0,133 13 4 0 0,-101-3-2 0 0,-62-7-64 0 0,0 3 0 0 0,5 1 36 0 0,-8-1 100 0 0,2 5-78 0 0,-9-6-10 0 0,-1 0 1 0 0,1 0 0 0 0,-1 0 0 0 0,1 1-1 0 0,-1-1 1 0 0,0 1 0 0 0,-1-1-1 0 0,1 1 1 0 0,-1-1 0 0 0,2 10 0 0 0,3 33 137 0 0,0 92 1 0 0,-16 93 61 0 0,8-205-243 0 0,2-17 6 0 0,0-8 69 0 0,-10 16-1365 0 0,-14 11-979 0 0,16-19 850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4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7367 0 0,'0'0'5407'0'0,"2"2"-4967"0"0,0-1-395 0 0,0 1 1 0 0,-1 0-1 0 0,0 0 1 0 0,1 0-1 0 0,-1 0 1 0 0,0 0-1 0 0,0 1 1 0 0,0-1-1 0 0,0 0 1 0 0,-1 0-1 0 0,1 1 0 0 0,0 3 1 0 0,3 36 34 0 0,-1-13-32 0 0,48 350 938 0 0,-42-302-775 0 0,-4 1 0 0 0,-5 103-1 0 0,-3-96 700 0 0,3-83-724 0 0,1 0-65 0 0,-1 7 4361 0 0,1-8-4481 0 0,-1 1-1 0 0,1-1 1 0 0,-1 0 0 0 0,1 0 0 0 0,0 0 0 0 0,0 0 0 0 0,-1 0-1 0 0,1 0 1 0 0,0 0 0 0 0,0 0 0 0 0,0 0 0 0 0,0 0 0 0 0,0-1-1 0 0,0 1 1 0 0,0 0 0 0 0,0-1 0 0 0,1 1 0 0 0,-1-1-1 0 0,0 1 1 0 0,2 0 0 0 0,1 0-9 0 0,10 6-8 0 0,0-2 1 0 0,0 0-1 0 0,0-1 0 0 0,1 0 0 0 0,19 2 0 0 0,75 2-2 0 0,249-18 129 0 0,0-24-28 0 0,-190 16-34 0 0,198-25-39 0 0,188-52 57 0 0,-534 91-70 0 0,273-58 67 0 0,-271 57-84 0 0,-20 4-76 0 0,-7-13-3396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4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1 629 13823 0 0,'0'0'2554'0'0,"1"-2"-2580"0"0,4-3-39 0 0,-3 3 48 0 0,0-1-1 0 0,0 1 1 0 0,0 0 0 0 0,1 0-1 0 0,-1 0 1 0 0,1 0 0 0 0,-1 1-1 0 0,1-1 1 0 0,0 1 0 0 0,4-2-1 0 0,17-10-11 0 0,-6 4 17 0 0,0 0-1 0 0,0 1 0 0 0,28-8 0 0 0,119-24 13 0 0,203-58 0 0 0,-313 81 2 0 0,424-141 60 0 0,-150 47-39 0 0,6 22 56 0 0,-274 78 334 0 0,0 1 1 0 0,1 4 0 0 0,-1 2 0 0 0,1 3-1 0 0,80 9 1 0 0,-131-7-294 0 0,1 1-1 0 0,0 1 1 0 0,-1 0-1 0 0,1 0 1 0 0,-1 1-1 0 0,0 1 1 0 0,0 0-1 0 0,0 0 1 0 0,-1 1-1 0 0,0 0 1 0 0,0 1-1 0 0,-1 0 1 0 0,1 1-1 0 0,-1 0 1 0 0,-1 0-1 0 0,0 1 1 0 0,0 0-1 0 0,10 16 1 0 0,1 7 37 0 0,-2 0-1 0 0,-1 1 1 0 0,-1 1 0 0 0,15 52 0 0 0,-17-34 49 0 0,-2 1-1 0 0,7 77 1 0 0,-6-15 37 0 0,8 114-306 0 0,-20-220-393 0 0,0 0-1 0 0,-1 0 1 0 0,0 0-1 0 0,-1-1 1 0 0,-2 12 0 0 0,-3-6-1474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11055 0 0,'0'0'5923'0'0,"2"1"-6106"0"0,22 8 78 0 0,-19-7 94 0 0,-1-1 0 0 0,1 0 1 0 0,0 1-1 0 0,-1-2 0 0 0,6 2 0 0 0,-2-2 20 0 0,26 4-348 0 0,-15-3-945 0 0,-16-1 656 0 0,9 0-1273 0 0,-10 0 546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5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10279 0 0,'0'2'466'0'0,"-4"9"-341"0"0,1 1 0 0 0,1 0 1 0 0,0 0-1 0 0,0 0 1 0 0,1 0-1 0 0,1 16 1 0 0,8 75 413 0 0,6-3-663 0 0,33 112 0 0 0,-43-192-991 0 0</inkml:trace>
  <inkml:trace contextRef="#ctx0" brushRef="#br0" timeOffset="1">0 134 13535 0 0,'0'0'1534'0'0,"3"1"-1460"0"0,154 27-50 0 0,-117-19-4181 0 0,-21-5-566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5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13 209 13703 0 0,'0'0'630'0'0,"0"2"-14"0"0,-9 77-363 0 0,8-39-195 0 0,1 33 172 0 0,0-66-243 0 0,1 1 0 0 0,0 0 0 0 0,1-1 0 0 0,0 1 0 0 0,0-1 0 0 0,6 14 0 0 0,-6-17-653 0 0,6 3-236 0 0</inkml:trace>
  <inkml:trace contextRef="#ctx0" brushRef="#br0" timeOffset="1">6 1 1375 0 0,'0'0'16408'0'0,"-1"2"-15981"0"0,0 3-411 0 0,-1 1 0 0 0,1-1 1 0 0,1 1-1 0 0,-1 0 0 0 0,1-1 1 0 0,0 1-1 0 0,1-1 0 0 0,1 12 0 0 0,0-8-615 0 0,0 1 0 0 0,1-1 0 0 0,0 1 0 0 0,7 12 0 0 0,-3-9-747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6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12439 0 0,'0'0'958'0'0,"-2"0"-625"0"0,-3 1-144 0 0,3 0 595 0 0,1-1-574 0 0,0 0 0 0 0,1 0 0 0 0,-1 1 0 0 0,0-1-1 0 0,0 0 1 0 0,0 1 0 0 0,1-1 0 0 0,-1 1 0 0 0,0-1 0 0 0,0 1 0 0 0,1-1-1 0 0,-1 1 1 0 0,0-1 0 0 0,1 1 0 0 0,-1 0 0 0 0,1-1 0 0 0,-1 1-1 0 0,1 0 1 0 0,-1 0 0 0 0,1-1 0 0 0,-1 1 0 0 0,1 0 0 0 0,-1 1 0 0 0,-5 20-8 0 0,4-8-95 0 0,1 0 1 0 0,0 0-1 0 0,2 0 0 0 0,2 21 1 0 0,-1-5 12 0 0,6 81 74 0 0,40 194 0 0 0,-43-282-1475 0 0,2-1 0 0 0,13 31 1 0 0,-9-28-5058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12095 0 0,'0'0'1888'0'0,"3"1"-1721"0"0,-2-1-165 0 0,1 1-1 0 0,-1 0 1 0 0,1-1 0 0 0,0 1 0 0 0,-1-1-1 0 0,1 0 1 0 0,0 1 0 0 0,-1-1 0 0 0,1 0-1 0 0,0 0 1 0 0,0 0 0 0 0,-1 0-1 0 0,1 0 1 0 0,0-1 0 0 0,-1 1 0 0 0,1 0-1 0 0,3-2 1 0 0,1 0 0 0 0,-4 1-2 0 0,1 1 0 0 0,-1 0 0 0 0,1-1 0 0 0,-1 0 0 0 0,0 0 0 0 0,1 0 0 0 0,-1 0 0 0 0,0 0 0 0 0,0 0 0 0 0,0 0 0 0 0,0-1 0 0 0,0 1 0 0 0,0-1 0 0 0,0 0 0 0 0,0 1 0 0 0,2-4 0 0 0,3-3 0 0 0,-4 5 51 0 0,0 1-1 0 0,0-1 1 0 0,-1 0-1 0 0,1 0 1 0 0,-1 0-1 0 0,0 0 1 0 0,0 0-1 0 0,0 0 0 0 0,0-1 1 0 0,0 1-1 0 0,-1-1 1 0 0,1 1-1 0 0,-1-1 1 0 0,0 0-1 0 0,0 1 1 0 0,-1-1-1 0 0,1 0 1 0 0,-1 0-1 0 0,0-5 1 0 0,0 7 66 0 0,0 1 0 0 0,-1 0 0 0 0,1-1 0 0 0,-1 1 0 0 0,0-1 0 0 0,1 1 0 0 0,-1 0 0 0 0,0 0 1 0 0,0-1-1 0 0,0 1 0 0 0,0 0 0 0 0,0 0 0 0 0,0 0 0 0 0,0 0 0 0 0,0 0 0 0 0,0 0 0 0 0,0 0 0 0 0,-1 0 1 0 0,1 1-1 0 0,0-1 0 0 0,-1 0 0 0 0,1 1 0 0 0,0-1 0 0 0,-1 1 0 0 0,1-1 0 0 0,-3 1 0 0 0,1-1 37 0 0,1 1-1 0 0,0-1 0 0 0,0 1 1 0 0,-1 0-1 0 0,1 0 0 0 0,0 0 0 0 0,0 0 1 0 0,0 0-1 0 0,-1 1 0 0 0,1-1 1 0 0,0 1-1 0 0,0 0 0 0 0,0-1 1 0 0,0 1-1 0 0,-4 2 0 0 0,2 1-116 0 0,0 0 0 0 0,0 0-1 0 0,1 0 1 0 0,-1 0 0 0 0,1 0 0 0 0,0 1-1 0 0,0 0 1 0 0,1-1 0 0 0,-1 1 0 0 0,1 0-1 0 0,0 0 1 0 0,1 1 0 0 0,-1-1 0 0 0,1 0-1 0 0,-1 8 1 0 0,0 2-122 0 0,1 1 0 0 0,1 0 0 0 0,2 30 0 0 0,-1-34-156 0 0,1 0 0 0 0,0 0 0 0 0,0 0 0 0 0,1 0 0 0 0,1-1 0 0 0,0 1 0 0 0,1-1 0 0 0,0 0 0 0 0,10 16 0 0 0,-13-25 29 0 0,0 0 0 0 0,0 0 0 0 0,0-1 1 0 0,0 1-1 0 0,0-1 0 0 0,0 1 0 0 0,1-1 1 0 0,-1 0-1 0 0,1 0 0 0 0,-1 0 0 0 0,1 0 0 0 0,-1-1 1 0 0,1 1-1 0 0,-1-1 0 0 0,1 1 0 0 0,-1-1 1 0 0,1 0-1 0 0,0 0 0 0 0,-1 0 0 0 0,1 0 1 0 0,4-2-1 0 0,8-3-4959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10 1375 0 0,'0'0'20679'0'0,"-9"-2"-19657"0"0,-3 0-795 0 0,0 0-1 0 0,0 0 0 0 0,0 1 0 0 0,0 0 0 0 0,0 1 0 0 0,-1 1 0 0 0,-11 1 0 0 0,19-1-266 0 0,-1 0 1 0 0,1 1-1 0 0,-1-1 1 0 0,1 1-1 0 0,0 0 1 0 0,-1 0-1 0 0,1 1 0 0 0,0 0 1 0 0,1 0-1 0 0,-1 0 1 0 0,0 0-1 0 0,1 1 1 0 0,0-1-1 0 0,0 1 1 0 0,0 0-1 0 0,-7 10 0 0 0,10-13-20 0 0,0 1-1 0 0,0 0 0 0 0,0 0 0 0 0,1 0 0 0 0,-1 0 0 0 0,0 0 0 0 0,1 0 0 0 0,-1 0 0 0 0,1 0 1 0 0,0 0-1 0 0,0 1 0 0 0,0-1 0 0 0,0 0 0 0 0,0 0 0 0 0,0 0 0 0 0,0 0 0 0 0,1 0 0 0 0,-1 0 0 0 0,1 0 1 0 0,-1 0-1 0 0,1 0 0 0 0,0 0 0 0 0,0 0 0 0 0,0 0 0 0 0,0 0 0 0 0,0 0 0 0 0,0-1 0 0 0,1 1 1 0 0,1 2-1 0 0,1 1-85 0 0,1 0 1 0 0,0-1 0 0 0,0 0 0 0 0,0 0 0 0 0,0 0 0 0 0,1 0-1 0 0,0-1 1 0 0,6 3 0 0 0,21 6-184 0 0,-23-9 262 0 0,-1 0 0 0 0,16 8 0 0 0,-5 4-37 0 0,-20-15 95 0 0,0 1-1 0 0,0-1 0 0 0,1 1 0 0 0,-1-1 0 0 0,1 0 0 0 0,-1 1 1 0 0,0-1-1 0 0,1 0 0 0 0,-1 0 0 0 0,1 1 0 0 0,-1-1 1 0 0,1 0-1 0 0,-1 0 0 0 0,1 1 0 0 0,-1-1 0 0 0,1 0 0 0 0,-1 0 1 0 0,1 0-1 0 0,-1 0 0 0 0,1 0 0 0 0,0 1 2 0 0,-1-1 1 0 0,1 1-1 0 0,-1-1 0 0 0,0 1 1 0 0,1-1-1 0 0,-1 1 0 0 0,0-1 0 0 0,0 1 1 0 0,1 0-1 0 0,-1-1 0 0 0,0 1 1 0 0,0 0-1 0 0,0-1 0 0 0,0 1 0 0 0,0 0 1 0 0,0-1-1 0 0,0 1 0 0 0,0-1 1 0 0,0 2-1 0 0,0 11-78 0 0,0-10 116 0 0,0 0 0 0 0,-1 1 0 0 0,1-1 0 0 0,-1 0 0 0 0,0 0-1 0 0,0 1 1 0 0,0-1 0 0 0,0 0 0 0 0,-1 0 0 0 0,1 0 0 0 0,-1 0 0 0 0,0-1-1 0 0,0 1 1 0 0,-4 4 0 0 0,3-4 50 0 0,-5 0-64 0 0,6-2-110 0 0,0 0 0 0 0,1-1 0 0 0,-1 1 1 0 0,0-1-1 0 0,1 1 0 0 0,-1-1 0 0 0,0 0 0 0 0,1 1 0 0 0,-1-1 0 0 0,0 0 0 0 0,0 0 0 0 0,-2-1 0 0 0,-7-5-4732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7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0,'0'2'8835'0'0,"14"71"-2113"0"0,-4 3-3393 0 0,-5-27-3622 0 0,3 0 1 0 0,20 69-1 0 0,-27-115-397 0 0,2 0-558 0 0,0 2 596 0 0,11-12-6094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0 4143 0 0,'0'0'16115'0'0,"-1"2"-15534"0"0,-57 154 3155 0 0,-12 87-3993 0 0,58-196 519 0 0,-31 136-1277 0 0,24-60-3008 0 0,16-100 2642 0 0,-1 9-4949 0 0,4-20 1194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6911 0 0,'0'0'7654'0'0,"1"3"-7758"0"0,1 43-380 0 0,-1-26 400 0 0,0 0 1 0 0,2 0-1 0 0,0 0 1 0 0,1 0-1 0 0,1-1 1 0 0,13 33 3158 0 0,-11-63-2293 0 0,1-6-705 0 0,0-1-1 0 0,8-30 1 0 0,-10 27-497 0 0,13-29-1 0 0,-5 25 244 0 0,1 1 1 0 0,0 0-1 0 0,2 1 1 0 0,29-30-1 0 0,-37 44-560 0 0,19-15 0 0 0,-19 17-338 0 0,-8 6 616 0 0,0 0-447 0 0,-1 1 793 0 0,1-1 0 0 0,-1 1 0 0 0,0 0 1 0 0,0 0-1 0 0,1-1 0 0 0,-1 1 1 0 0,0 0-1 0 0,1 0 0 0 0,-1 0 1 0 0,0 0-1 0 0,0 0 0 0 0,1-1 1 0 0,-1 1-1 0 0,0 0 0 0 0,1 0 0 0 0,-1 0 1 0 0,0 0-1 0 0,1 0 0 0 0,-1 0 1 0 0,1 0-1 0 0,0 6-364 0 0,-1 0 0 0 0,1 1 0 0 0,-1-1 0 0 0,0 0 0 0 0,-1 0 0 0 0,-2 11 0 0 0,0-2-2207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7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11831 0 0,'0'0'14037'0'0,"-1"1"-13746"0"0,-37 46-109 0 0,32-41-497 0 0,0 1 1 0 0,0 1-1 0 0,1-1 0 0 0,-7 12 0 0 0,11-17 23 0 0,0 4-345 0 0,1-5 561 0 0,0-1-1 0 0,0 1 0 0 0,-1-1 0 0 0,1 1 0 0 0,0 0 0 0 0,0-1 0 0 0,0 1 0 0 0,0 0 1 0 0,0-1-1 0 0,0 1 0 0 0,0 0 0 0 0,1-1 0 0 0,-1 1 0 0 0,0 0 0 0 0,0-1 0 0 0,0 1 0 0 0,1 0 1 0 0,-1-1-1 0 0,0 1 0 0 0,1-1 0 0 0,-1 1 0 0 0,0-1 0 0 0,1 1 0 0 0,-1-1 0 0 0,1 1 1 0 0,-1-1-1 0 0,1 1 0 0 0,34 28-1105 0 0,4 1 896 0 0,-38-29 295 0 0,0 0 0 0 0,0 0 0 0 0,1 0 0 0 0,-1 0 0 0 0,0 0 0 0 0,0 0 0 0 0,0 0 0 0 0,0 0 0 0 0,0 0 0 0 0,0 0 1 0 0,-1 1-1 0 0,1-1 0 0 0,0 0 0 0 0,0 1 0 0 0,-1-1 0 0 0,1 0 0 0 0,0 3 0 0 0,0 0 57 0 0,-1-1-3 0 0,1 1 1 0 0,-1-1-1 0 0,0 0 0 0 0,0 0 0 0 0,0 0 0 0 0,-1 0 0 0 0,1 0 1 0 0,-1 0-1 0 0,1 0 0 0 0,-1 0 0 0 0,0 0 0 0 0,-1 3 0 0 0,-1 1 196 0 0,3-4-143 0 0,-1 0 0 0 0,0-1 1 0 0,0 1-1 0 0,0 0 0 0 0,0-1 0 0 0,0 0 0 0 0,-1 1 0 0 0,1-1 0 0 0,-1 0 1 0 0,-2 3-1 0 0,-9 5-6407 0 0,3-6-800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8:4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19263 0 0,'0'0'2088'0'0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4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23 919 0 0,'28'-19'10832'0'0,"-23"18"-10657"0"0,-2-1-188 0 0,15 1-61 0 0,-10 2-648 0 0,-1 0 1 0 0,1 0-1 0 0,-1 1 0 0 0,11 3 0 0 0,-2 1-2821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0 455 0 0,'0'0'1119'0'0,"1"1"128"0"0,10 5 431 0 0,-6-2-1498 0 0,2-1 0 0 0,-1 0 0 0 0,0 0 0 0 0,1 0-1 0 0,-1-1 1 0 0,1 0 0 0 0,8 1 0 0 0,-3 0-121 0 0,-5-1-39 0 0,-2-1 11 0 0,0 0 1 0 0,0 0-1 0 0,1 0 0 0 0,-1 0 1 0 0,7-1-1 0 0,-6 0 42 0 0,103 2 1144 0 0,-70-3-1217 0 0,-31 2 0 0 0,24-1 0 0 0,133-1-365 0 0,-74 11 274 0 0,-80-9 91 0 0,1 0 0 0 0,14 4 0 0 0,4 1 0 0 0,-10-4 0 0 0,0 1 389 0 0,-1 0 0 0 0,0-2 0 0 0,1 0 0 0 0,26-3-1 0 0,-33-1-284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5407 0 0,'0'0'491'0'0,"2"0"-400"0"0,8 1-228 0 0,8 0 1175 0 0,25 7-1 0 0,-28-4-778 0 0,0 0 0 0 0,0 1 1 0 0,-1 1-1 0 0,0 1 0 0 0,0 0 0 0 0,17 11 0 0 0,-25-14-251 0 0,-1 0-20 0 0,2 1-1 0 0,-1-2 1 0 0,0 1 0 0 0,13 5-1 0 0,-7-6-57 0 0,2 1 4 0 0,1-1 43 0 0,-7-2-8 0 0,11-3 21 0 0,-9 1 21 0 0,-7 0 137 0 0,-1 1-24 0 0,9-2 1332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6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9383 0 0,'0'0'4488'0'0,"1"2"-4514"0"0,3 2-25 0 0,-1 0 1 0 0,1 0 0 0 0,8 7-1 0 0,23 21-105 0 0,-14-8 186 0 0,34 48 0 0 0,-53-70-19 0 0,-1 0 0 0 0,1 0 0 0 0,0 1-1 0 0,-1-1 1 0 0,1 1 0 0 0,-1 0 0 0 0,0-1 0 0 0,0 1-1 0 0,0 0 1 0 0,0-1 0 0 0,-1 1 0 0 0,1 0 0 0 0,-1 0-1 0 0,0 0 1 0 0,1 0 0 0 0,-1 0 0 0 0,-1-1 0 0 0,1 5-1 0 0,-1-3 4 0 0,0 0-93 0 0,1 0 0 0 0,-1 0 1 0 0,-1 0-1 0 0,1 0 0 0 0,-1 0 0 0 0,1 0 0 0 0,-1-1 1 0 0,0 1-1 0 0,-5 5 0 0 0,-5 8-4548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3223 0 0,'0'0'4872'0'0,"2"0"-4629"0"0,29-12 916 0 0,-30 11-745 0 0,12-2 280 0 0,6-2-484 0 0,3 1-236 0 0,-12 2-108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7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6479 0 0,'0'0'2592'0'0,"2"1"-2328"0"0,22 5 304 0 0,8 4-439 0 0,-9-4-225 0 0,27 6-1 0 0,-33-10-63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7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5183 0 0,'0'0'234'0'0,"2"0"-10"0"0,34 9 1026 0 0,13 4-144 0 0,77 10 0 0 0,-63-14-1322 0 0,-40-7 24 0 0</inkml:trace>
  <inkml:trace contextRef="#ctx0" brushRef="#br0" timeOffset="1">855 61 5527 0 0,'0'0'250'0'0,"2"1"-2"0"0,9 1-156 0 0,12 2 4553 0 0,-13-2-521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3223 0 0,'0'0'2223'0'0,"-17"1"5053"0"0,-36 10-6278 0 0,-11 3-1092 0 0,44-7 475 0 0,-1 1 1 0 0,1 1-1 0 0,-27 17 0 0 0,46-26 427 0 0,1 2-624 0 0,0-1-183 0 0,-1-1-1 0 0,1 1 0 0 0,0 0 0 0 0,0-1 1 0 0,0 1-1 0 0,0 0 0 0 0,-1 0 0 0 0,1-1 1 0 0,0 1-1 0 0,0 0 0 0 0,0-1 0 0 0,1 1 1 0 0,-1 0-1 0 0,0-1 0 0 0,0 1 0 0 0,0 0 1 0 0,0-1-1 0 0,1 1 0 0 0,-1 0 0 0 0,0-1 1 0 0,1 1-1 0 0,-1-1 0 0 0,0 1 0 0 0,1 0 1 0 0,-1-1-1 0 0,1 1 0 0 0,-1-1 0 0 0,2 1 1 0 0,-1 1-14 0 0,7 6-10 0 0,0-1 1 0 0,0 0-1 0 0,1 0 0 0 0,0-1 1 0 0,0 0-1 0 0,1 0 1 0 0,18 7-1 0 0,14 9-15 0 0,36 24 87 0 0,78 50-150 0 0,-136-81-367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7367 0 0,'0'0'11768'0'0,"2"2"-11816"0"0,11 15-2225 0 0,18 27-1 0 0,-15-16 1827 0 0,-1 0 0 0 0,-2 0 0 0 0,16 52-1 0 0,-21-62 362 0 0,0-1 44 0 0,0-4-10 0 0,-7-12 111 0 0,8 2 2858 0 0,-7-6-2711 0 0,-1 0 1 0 0,0-1-1 0 0,0 1 0 0 0,-1 0 0 0 0,1 0 0 0 0,-1-1 1 0 0,0 1-1 0 0,0-1 0 0 0,0-3 0 0 0,-5-35 643 0 0,2 25-428 0 0,0-1-292 0 0,-1-1-1 0 0,-1 1 0 0 0,0 1 1 0 0,-2-1-1 0 0,0 1 0 0 0,-1 0 1 0 0,0 1-1 0 0,-2-1 0 0 0,1 2 1 0 0,-20-24-1 0 0,16 27 1215 0 0,12 10-1468 0 0,-6-1-47 0 0</inkml:trace>
  <inkml:trace contextRef="#ctx0" brushRef="#br0" timeOffset="1">282 0 14279 0 0,'0'0'4688'0'0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10367 0 0,'0'0'5202'0'0,"-1"3"-5589"0"0,-15 49 135 0 0,9-30 108 0 0,0 0-1 0 0,-1-1 0 0 0,-14 27 0 0 0,-6 3 199 0 0,21-40-44 0 0,0 0 1 0 0,1-3 10 0 0,5-7-111 0 0,-1-3-465 0 0,1 0 554 0 0,0 0 0 0 0,1-1 0 0 0,-1 1-1 0 0,0-1 1 0 0,1 1 0 0 0,-1-4 0 0 0,1-1-390 0 0,0 0 1 0 0,0 1-1 0 0,0-1 1 0 0,1 0-1 0 0,0 0 1 0 0,1 0-1 0 0,5-15 5482 0 0,-5 23-5260 0 0,1-1 103 0 0,0 1 1 0 0,-1 0-1 0 0,1-1 1 0 0,-1 1-1 0 0,0 0 1 0 0,1 0-1 0 0,-1 1 1 0 0,0-1-1 0 0,0 0 1 0 0,1 1-1 0 0,-1-1 1 0 0,0 1-1 0 0,-1 0 1 0 0,1 0-1 0 0,0 0 1 0 0,0 0-1 0 0,2 4 1 0 0,4 5-55 0 0,-1 1-1 0 0,7 15 1 0 0,-11-21 77 0 0,36 70-877 0 0,-38-74 728 0 0,4 2-55 0 0,1 3-946 0 0,-5-7 1153 0 0,-1 1 0 0 0,1-1 0 0 0,0 0 0 0 0,-1 0 0 0 0,1 1 0 0 0,0-1 0 0 0,0 0 0 0 0,-1 0-1 0 0,1 0 1 0 0,0 0 0 0 0,0 0 0 0 0,-1 0 0 0 0,1 0 0 0 0,0 0 0 0 0,0 0 0 0 0,-1 0 0 0 0,1 0 0 0 0,0-1-1 0 0,-1 1 1 0 0,1 0 0 0 0,0 0 0 0 0,-1-1 0 0 0,2 0 0 0 0,-1 0 5 0 0,1 0 0 0 0,-1 0-1 0 0,0 0 1 0 0,1-1 0 0 0,-1 1 0 0 0,0-1 0 0 0,0 1 0 0 0,0-1 0 0 0,1-2-1 0 0,2-3-65 0 0,-1-1-1 0 0,0 0 1 0 0,3-12-1 0 0,-2-2-106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4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8 232 10591 0 0,'0'0'9703'0'0,"-8"2"-7138"0"0,57-5-2707 0 0,-1-2-1 0 0,50-11 1 0 0,-36 5 125 0 0,621-64 17 0 0,-426 68-30 0 0,81-5-109 0 0,-228 3-275 0 0,114-23 0 0 0,-182 22-199 0 0,68-25 1 0 0,-62 17-766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8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9671 0 0,'0'0'10888'0'0,"0"3"-10645"0"0,5 44-242 0 0,-2 0-1 0 0,-3 59 1 0 0,-1 7-46 0 0,1-99 39 0 0,4 50-64 0 0,-4-63-22 0 0,3-16-300 0 0,17-92 564 0 0,-14 60-176 0 0,3 1 0 0 0,18-54 0 0 0,-24 93 0 0 0,0 0 0 0 0,0 0 0 0 0,7-12 0 0 0,-9 18-76 0 0,1 0-16 0 0,8-2 3 0 0,1 4 9 0 0,-8 0 73 0 0,-1 0 0 0 0,1 0 0 0 0,-1 0 0 0 0,1 1 0 0 0,-1-1 0 0 0,0 1-1 0 0,0 0 1 0 0,0 0 0 0 0,0 0 0 0 0,0 0 0 0 0,0 0 0 0 0,0 0 0 0 0,2 5 0 0 0,2 3-43 0 0,9 22 0 0 0,-10-19 33 0 0,4 11-2 0 0,-1-1 1 0 0,6 32 0 0 0,1 2 22 0 0,-9-32-9 0 0,-4-17 15 0 0,0 0 1 0 0,0 0-1 0 0,1-1 0 0 0,0 1 1 0 0,1 0-1 0 0,0-1 0 0 0,7 11 1 0 0,-11-17-84 0 0,1-1 1 0 0,-1 1-1 0 0,1 0 1 0 0,-1-1-1 0 0,1 1 1 0 0,-1-1-1 0 0,1 1 1 0 0,0-1-1 0 0,-1 0 1 0 0,1 1 0 0 0,0-1-1 0 0,-1 0 1 0 0,1 1-1 0 0,0-1 1 0 0,0 0-1 0 0,-1 0 1 0 0,1 0-1 0 0,0 0 1 0 0,0 1 0 0 0,-1-1-1 0 0,1 0 1 0 0,0 0-1 0 0,0 0 1 0 0,-1-1-1 0 0,1 1 1 0 0,0 0-1 0 0,0 0 1 0 0,-1 0 0 0 0,1 0-1 0 0,0-1 1 0 0,0 1-1 0 0,-1 0 1 0 0,1-1-1 0 0,0 1 1 0 0,-1-1-1 0 0,1 1 1 0 0,-1-1-1 0 0,2 0 1 0 0,0-1-207 0 0,1 0-1 0 0,-1 0 1 0 0,1 0-1 0 0,-1-1 1 0 0,0 1-1 0 0,0-1 1 0 0,3-4-1 0 0,2-10-3364 0 0,-1-5-1008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5063 0 0,'0'0'6267'0'0,"0"3"-4471"0"0,4 21-993 0 0,7 12-214 0 0,-10-34-340 0 0,0 0-129 0 0,4 7-4 0 0,-4-7 312 0 0,1-1-364 0 0,-1 0-34 0 0,0-1 0 0 0,1 1 0 0 0,-1-1 0 0 0,0 0 0 0 0,0 1 0 0 0,1-1 0 0 0,-1 0 0 0 0,0 0 0 0 0,1 0 0 0 0,-1 0 0 0 0,0 0 0 0 0,1 0 0 0 0,-1 0 0 0 0,0 0 0 0 0,0 0 0 0 0,1-1 0 0 0,-1 1 0 0 0,0-1 0 0 0,0 1 0 0 0,1-1 0 0 0,-1 1 0 0 0,0-1 0 0 0,0 0 0 0 0,0 1 0 0 0,1-2 0 0 0,1 0 55 0 0,-1-1 0 0 0,1 1-1 0 0,-1-1 1 0 0,0 1-1 0 0,0-1 1 0 0,-1 0 0 0 0,1 0-1 0 0,0 0 1 0 0,-1 0 0 0 0,0 0-1 0 0,1 0 1 0 0,-1 0-1 0 0,-1 0 1 0 0,1-1 0 0 0,0 1-1 0 0,-1 0 1 0 0,1 0 0 0 0,-1-1-1 0 0,0 1 1 0 0,-1-5-1 0 0,1 2 122 0 0,-1-1 0 0 0,0 0 0 0 0,0 1 0 0 0,0-1-1 0 0,-1 1 1 0 0,0-1 0 0 0,0 1 0 0 0,-7-12 0 0 0,9 17 123 0 0,0 1-278 0 0,0-1 1 0 0,-1 1-1 0 0,1 0 1 0 0,0-1 0 0 0,0 1-1 0 0,0 0 1 0 0,0 0-1 0 0,0 0 1 0 0,-1-1-1 0 0,1 1 1 0 0,0 0-1 0 0,0 0 1 0 0,-1-1-1 0 0,1 1 1 0 0,0 0-1 0 0,0 0 1 0 0,0 0 0 0 0,-1 0-1 0 0,1 0 1 0 0,0-1-1 0 0,-1 1 1 0 0,1 0-1 0 0,0 0 1 0 0,0 0-1 0 0,-1 0 1 0 0,1 0-1 0 0,0 0 1 0 0,-1 0-1 0 0,1 0 1 0 0,0 0 0 0 0,0 0-1 0 0,-1 0 1 0 0,1 0-1 0 0,0 0 1 0 0,-1 0-1 0 0,-7 2 460 0 0,6-2-417 0 0,1 1-13 0 0,-3 4-130 0 0,0 0-1 0 0,1 0 1 0 0,0 0-1 0 0,0 0 1 0 0,0 1 0 0 0,1-1-1 0 0,0 1 1 0 0,0-1-1 0 0,0 1 1 0 0,1 0-1 0 0,-2 11 1 0 0,1 3-116 0 0,0 0 0 0 0,2 25 0 0 0,0-34 69 0 0,2 1 0 0 0,-1-1 0 0 0,1 0-1 0 0,6 17 1 0 0,-6-21-72 0 0,1-1 0 0 0,-1 0 0 0 0,1 1-1 0 0,1-1 1 0 0,-1 0 0 0 0,1-1 0 0 0,0 1 0 0 0,6 6 0 0 0,-7-10 25 0 0,-1 0 0 0 0,1 0 0 0 0,-1 0 0 0 0,1 0 0 0 0,0 0 0 0 0,0-1 0 0 0,0 1 0 0 0,0-1 0 0 0,0 0 0 0 0,0 0 0 0 0,0 0 0 0 0,0 0 1 0 0,0-1-1 0 0,1 1 0 0 0,-1-1 0 0 0,0 0 0 0 0,0 0 0 0 0,1 0 0 0 0,-1 0 0 0 0,0 0 0 0 0,0-1 0 0 0,1 0 0 0 0,2 0 0 0 0,1-2-293 0 0,0 1-1 0 0,0-1 0 0 0,0 0 0 0 0,0-1 0 0 0,-1 0 1 0 0,1 0-1 0 0,-1 0 0 0 0,10-9 0 0 0,1-5-1015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39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78 1375 0 0,'-1'-10'82'0'0,"0"6"-31"0"0,1 0 0 0 0,-1 0-1 0 0,0 0 1 0 0,0 1 0 0 0,0-1 0 0 0,-1 0 0 0 0,-16-19 17280 0 0,15 37-14516 0 0,3 11-5924 0 0,1-18 4617 0 0,3 42-1894 0 0,0 5 189 0 0,21 97 0 0 0,-3-91-1318 0 0,-21-58 934 0 0</inkml:trace>
  <inkml:trace contextRef="#ctx0" brushRef="#br0" timeOffset="1">66 245 5527 0 0,'-12'-21'965'0'0,"-19"-42"0"0"0,26 49 337 0 0,1 0 0 0 0,0 0 0 0 0,1 0 0 0 0,-2-21 0 0 0,4 33-1173 0 0,1-1 1 0 0,0 1-1 0 0,0-1 0 0 0,0 1 0 0 0,0-1 1 0 0,0 1-1 0 0,1-1 0 0 0,-1 1 0 0 0,1-1 0 0 0,0 1 1 0 0,0 0-1 0 0,0-1 0 0 0,0 1 0 0 0,0 0 0 0 0,0 0 1 0 0,0 0-1 0 0,1 0 0 0 0,2-4 0 0 0,-1 4-89 0 0,0 0-1 0 0,-1 0 1 0 0,1 0-1 0 0,0 0 1 0 0,0 1-1 0 0,0-1 0 0 0,0 1 1 0 0,0 0-1 0 0,1-1 1 0 0,-1 2-1 0 0,0-1 1 0 0,5-1-1 0 0,0 2-269 0 0,1-1-1 0 0,-1 1 0 0 0,0 0 1 0 0,0 0-1 0 0,1 1 0 0 0,-1 1 1 0 0,0-1-1 0 0,0 1 0 0 0,0 0 1 0 0,12 6-1 0 0,-3 1-1392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4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80 8575 0 0,'-1'-8'11430'0'0,"-2"44"-11722"0"0,2 0 0 0 0,1 0 1 0 0,2 0-1 0 0,1 0 1 0 0,9 39-1 0 0,-11-73 3 0 0,9 0-1856 0 0,-8-2 2118 0 0,-1 1 1 0 0,1-1-1 0 0,-1 0 1 0 0,1 0-1 0 0,-1 0 1 0 0,0-1-1 0 0,1 1 1 0 0,-1 0-1 0 0,0 0 1 0 0,1-1-1 0 0,-1 1 1 0 0,0-1-1 0 0,1 1 1 0 0,-1-1 0 0 0,0 0-1 0 0,0 0 1 0 0,1 1-1 0 0,-1-1 1 0 0,0 0-1 0 0,0 0 1 0 0,1-1-1 0 0,2-2 66 0 0,-1 0 0 0 0,0 0 0 0 0,0 0 0 0 0,3-6 0 0 0,6-11 215 0 0,-1-1 1 0 0,0 0 0 0 0,-2-1 0 0 0,0 0 0 0 0,-2 0 0 0 0,7-36 2281 0 0,-14 60-2548 0 0,0 11-164 0 0,1 0 1 0 0,1-1 0 0 0,0 1-1 0 0,0-1 1 0 0,4 12 0 0 0,-3-15 26 0 0,0-1 1 0 0,0 1-1 0 0,0-1 0 0 0,1 0 1 0 0,0 0-1 0 0,0 0 1 0 0,1-1-1 0 0,8 9 1 0 0,-11-13 37 0 0,-1 0 0 0 0,2 0 0 0 0,-1 0 0 0 0,0-1 0 0 0,0 1 0 0 0,0-1 0 0 0,1 0 0 0 0,-1 1 0 0 0,1-1 1 0 0,-1 0-1 0 0,1 0 0 0 0,-1-1 0 0 0,1 1 0 0 0,0-1 0 0 0,-1 1 0 0 0,1-1 0 0 0,0 0 0 0 0,0 0 0 0 0,-1 0 0 0 0,1 0 1 0 0,0 0-1 0 0,-1-1 0 0 0,1 1 0 0 0,0-1 0 0 0,-1 0 0 0 0,1 0 0 0 0,-1 0 0 0 0,1 0 0 0 0,-1 0 0 0 0,5-3 0 0 0,-2 1 156 0 0,0-1-1 0 0,0 0 0 0 0,0 0 0 0 0,0-1 0 0 0,-1 1 0 0 0,0-1 1 0 0,0 0-1 0 0,0 0 0 0 0,0 0 0 0 0,-1-1 0 0 0,0 1 0 0 0,3-7 1 0 0,0-2 438 0 0,-1 1 1 0 0,-1-1 0 0 0,0 0 0 0 0,0 0 0 0 0,-2-1 0 0 0,0 1-1 0 0,1-21 1 0 0,-3 28-308 0 0,0-1 35 0 0,0 0 0 0 0,0 0 0 0 0,-1 0 0 0 0,0 0 1 0 0,-2-8-1 0 0,2 15-72 0 0,0 1-275 0 0,1 0 1 0 0,-1 0 0 0 0,0 0 0 0 0,0 0 0 0 0,0 0-1 0 0,1 0 1 0 0,-1 1 0 0 0,0-1 0 0 0,0 0 0 0 0,0 0 0 0 0,1 1-1 0 0,-2 0 1 0 0,-6 7-1673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4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41 6447 0 0,'-2'1'4756'0'0,"-2"0"-4283"0"0,0 0 1 0 0,1 0-1 0 0,-1 1 0 0 0,1-1 0 0 0,0 1 0 0 0,-1 0 0 0 0,1 0 1 0 0,0 0-1 0 0,0 0 0 0 0,0 1 0 0 0,0-1 0 0 0,1 1 0 0 0,-4 4 0 0 0,3-2-329 0 0,-1 0 0 0 0,1 0 0 0 0,0 0 0 0 0,1 0-1 0 0,-1 1 1 0 0,1 0 0 0 0,-3 11 0 0 0,3-8-209 0 0,1 0-1 0 0,0 0 1 0 0,0 1 0 0 0,1-1 0 0 0,0 0-1 0 0,0 1 1 0 0,1-1 0 0 0,1 0 0 0 0,-1 0 0 0 0,2 0-1 0 0,2 10 1 0 0,-4-16 23 0 0,0-1 0 0 0,1 1 0 0 0,-1-1 0 0 0,0 1 0 0 0,1-1 0 0 0,0 1 0 0 0,0-1 0 0 0,-1 0 0 0 0,1 0-1 0 0,0 0 1 0 0,1 0 0 0 0,-1 0 0 0 0,0 0 0 0 0,1-1 0 0 0,-1 1 0 0 0,1-1 0 0 0,-1 1 0 0 0,1-1 0 0 0,-1 0 0 0 0,1 0 0 0 0,0 0 0 0 0,0-1 0 0 0,0 1-1 0 0,-1-1 1 0 0,1 1 0 0 0,6-1 0 0 0,-5 0-26 0 0,0-1-1 0 0,0 1 1 0 0,0-1 0 0 0,0 0-1 0 0,0 0 1 0 0,0 0-1 0 0,0 0 1 0 0,0-1-1 0 0,-1 0 1 0 0,1 0 0 0 0,0 0-1 0 0,-1 0 1 0 0,1 0-1 0 0,-1-1 1 0 0,0 1 0 0 0,0-1-1 0 0,0 0 1 0 0,4-5-1 0 0,-3 2 101 0 0,0 0-1 0 0,0 0 0 0 0,0 0 0 0 0,-1 0 1 0 0,0-1-1 0 0,-1 1 0 0 0,1-1 0 0 0,-1 0 1 0 0,0 1-1 0 0,1-15 0 0 0,-2 15 117 0 0,-1 0-1 0 0,-1 0 0 0 0,1 1 1 0 0,-1-1-1 0 0,0 0 0 0 0,0 0 1 0 0,-1 0-1 0 0,1 1 0 0 0,-1-1 1 0 0,-1 1-1 0 0,1 0 0 0 0,-1-1 1 0 0,-5-7-1 0 0,6 10-98 0 0,1 0-1 0 0,-1 0 1 0 0,-1 1 0 0 0,1-1-1 0 0,0 0 1 0 0,0 1 0 0 0,-1 0-1 0 0,0-1 1 0 0,1 1 0 0 0,-1 0-1 0 0,0 0 1 0 0,0 1 0 0 0,-6-4-1 0 0,-5 2 26 0 0,9 5-79 0 0,2-1 8 0 0,-7 1-3 0 0,3 1-29 0 0,6-2-114 0 0,3-1-1261 0 0,1 1 1340 0 0,1-1-1 0 0,0 1 0 0 0,0-1 1 0 0,0 0-1 0 0,0 0 1 0 0,-1-1-1 0 0,1 1 0 0 0,0-1 1 0 0,0 0-1 0 0,-1 0 1 0 0,1 0-1 0 0,6-3 0 0 0,1-1 166 0 0,0-1-1 0 0,15-12 1 0 0,-14 10 93 0 0,-8 6-79 0 0,7-2-23 0 0,1 2-24 0 0,-10 2-61 0 0,0 1-1 0 0,1-1 1 0 0,-1 1 0 0 0,1 0 0 0 0,-1-1-1 0 0,0 1 1 0 0,0 1 0 0 0,1-1 0 0 0,-1 0-1 0 0,0 0 1 0 0,0 1 0 0 0,0-1-1 0 0,0 1 1 0 0,-1-1 0 0 0,1 1 0 0 0,0 0-1 0 0,-1 0 1 0 0,1 0 0 0 0,-1 0 0 0 0,0 0-1 0 0,1 0 1 0 0,-1 0 0 0 0,0 1 0 0 0,0-1-1 0 0,0 0 1 0 0,0 4 0 0 0,2 6 252 0 0,-1 0 0 0 0,0 0 1 0 0,-1 0-1 0 0,-1 16 0 0 0,1-5 447 0 0,0-1-765 0 0,0 0-68 0 0,6 35 0 0 0,-6-55 1833 0 0,7-23-406 0 0,-5 13-1468 0 0,-1-1 0 0 0,1 1-1 0 0,0 0 1 0 0,1-1 0 0 0,0 2-1 0 0,0-1 1 0 0,1 0 0 0 0,0 1-1 0 0,0 0 1 0 0,1 0 0 0 0,7-7-1 0 0,1 1-4828 0 0,0 0-1522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42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 13359 0 0,'0'0'3630'0'0,"0"2"-2426"0"0,-11 27 487 0 0,4-12-1434 0 0,-5 22 0 0 0,-71 226 1096 0 0,51-175-1041 0 0,-31 142 0 0 0,60-217-325 0 0,-1 29-1 0 0,4-42-114 0 0,1 0-274 0 0,-1-2 335 0 0,1 1 1 0 0,-1 0-1 0 0,0-1 0 0 0,1 1 1 0 0,-1-1-1 0 0,1 1 0 0 0,0-1 1 0 0,-1 1-1 0 0,1-1 0 0 0,-1 1 1 0 0,1-1-1 0 0,0 0 0 0 0,-1 1 1 0 0,1-1-1 0 0,0 0 1 0 0,0 1-1 0 0,-1-1 0 0 0,1 0 1 0 0,0 0-1 0 0,0 0 0 0 0,-1 0 1 0 0,1 1-1 0 0,0-1 0 0 0,0 0 1 0 0,0-1-1 0 0,-1 1 0 0 0,1 0 1 0 0,0 0-1 0 0,0 0 1 0 0,-1 0-1 0 0,1 0 0 0 0,0-1 1 0 0,-1 1-1 0 0,1 0 0 0 0,0-1 1 0 0,0 1-1 0 0,-1-1 0 0 0,1 1 1 0 0,0-1-1 0 0,5-3 8 0 0,0-1-1 0 0,0 1 1 0 0,7-9-1 0 0,-4 5-144 0 0,7-7 135 0 0,18-15 17 0 0,66-47 1984 0 0,-112 80-1070 0 0,-16 4 1251 0 0,27-7-699 0 0,1 2-1353 0 0,1 10-90 0 0,2-1-1 0 0,-1 0 1 0 0,2 0-1 0 0,-1-1 1 0 0,1 1-1 0 0,1-1 1 0 0,10 19-1 0 0,18 23-441 0 0,-19-30-165 0 0,0 1-1 0 0,-1 0 0 0 0,12 32 1 0 0,-20-40-947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9:43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94 455 0 0,'0'0'17986'0'0,"2"0"-17598"0"0,11-3-188 0 0,1 0 0 0 0,-1 0 0 0 0,0-1 1 0 0,0-1-1 0 0,-1 0 0 0 0,1-1 0 0 0,-1 0 1 0 0,-1-1-1 0 0,17-11 0 0 0,4-3-1138 0 0,-16 8-212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43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126 167 6415 0 0,'0'0'586'0'0,"0"-1"-486"0"0,3-22 1893 0 0,-1-25 1983 0 0,-1 46-3723 0 0,-1 2-242 0 0,0-1 0 0 0,0 1 1 0 0,0 0-1 0 0,0 0 1 0 0,1 0-1 0 0,-1-1 1 0 0,0 1-1 0 0,0 0 1 0 0,0 0-1 0 0,0 0 1 0 0,0-1-1 0 0,0 1 0 0 0,0 0 1 0 0,0 0-1 0 0,0 0 1 0 0,1 0-1 0 0,-1-1 1 0 0,0 1-1 0 0,0 0 1 0 0,0 0-1 0 0,0 0 1 0 0,0 0-1 0 0,1 0 1 0 0,-1 0-1 0 0,0-1 0 0 0,0 1 1 0 0,0 0-1 0 0,0 0 1 0 0,1 0-1 0 0,-1 0 1 0 0,0 0-1 0 0,1 0 1 0 0,2-1 34 0 0,0 1 5 0 0,0 0 0 0 0,0 0 0 0 0,0-1 0 0 0,0 2 0 0 0,0-1 0 0 0,0 0 0 0 0,0 1 0 0 0,0-1 0 0 0,0 1 0 0 0,-1 0 0 0 0,6 2 0 0 0,14 5-51 0 0,-10-3 0 0 0,-2 0 0 0 0,-6-2 31 0 0,0-1 0 0 0,0 1 0 0 0,0 0 0 0 0,-1 0 0 0 0,1 0 0 0 0,-1 0 0 0 0,0 0-1 0 0,0 1 1 0 0,0 0 0 0 0,0-1 0 0 0,-1 1 0 0 0,1 0 0 0 0,-1 0 0 0 0,0 1 0 0 0,0-1 0 0 0,-1 0 0 0 0,1 1 0 0 0,-1-1-1 0 0,1 6 1 0 0,0-2 7 0 0,4 16 221 0 0,-2 0 0 0 0,1 25 0 0 0,1 1-44 0 0,1 29 266 0 0,-3 109-1 0 0,-4-139-145 0 0,-3-21 2057 0 0,0-25-1751 0 0,3-3-583 0 0,0 0 1 0 0,0 0-1 0 0,0 1 1 0 0,0-1-1 0 0,0 0 1 0 0,-1 0-1 0 0,1 1 0 0 0,0-1 1 0 0,0 0-1 0 0,0 0 1 0 0,0 0-1 0 0,0 1 1 0 0,-1-1-1 0 0,1 0 1 0 0,0 0-1 0 0,0 0 1 0 0,-1 0-1 0 0,1 1 1 0 0,0-1-1 0 0,0 0 1 0 0,0 0-1 0 0,-1 0 1 0 0,1 0-1 0 0,0 0 0 0 0,0 0 1 0 0,-1 0-1 0 0,1 0 1 0 0,0 0-1 0 0,-1 0 1 0 0,-4 1 12 0 0,0-1 0 0 0,0 0 1 0 0,0-1-1 0 0,0 1 0 0 0,0-1 0 0 0,0 0 1 0 0,0-1-1 0 0,0 1 0 0 0,0-1 0 0 0,0 0 1 0 0,1 0-1 0 0,-1 0 0 0 0,1 0 0 0 0,-7-6 0 0 0,-6-5 350 0 0,0 0 0 0 0,-18-21-1 0 0,12 12-273 0 0,-28-31-187 0 0,29 28 13 0 0,15 17-6 0 0,1 0 0 0 0,-1-1 0 0 0,1 1 0 0 0,1-2 0 0 0,0 1-1 0 0,0-1 1 0 0,-4-11 0 0 0,7 14 1 0 0,1 0 0 0 0,0 0 0 0 0,0 0 0 0 0,0 0 0 0 0,1 0 0 0 0,-1-1 0 0 0,2 1 0 0 0,-1 0 0 0 0,1 0 0 0 0,2-9 0 0 0,4-7-94 0 0,14-38 0 0 0,-18 54 115 0 0,4-9-35 0 0,0 1 0 0 0,2 1 0 0 0,-1-1 0 0 0,14-15-1 0 0,-6 9-4 0 0,-2 0 0 0 0,12-25 0 0 0,-23 42 9 0 0,3-4 31 0 0,1-2 11 0 0,-1 1-11 0 0,0 2-31 0 0,0 0 20 0 0,-6 5-31 0 0,3 3-888 0 0,-1-1 864 0 0,0 1 1 0 0,0-1 0 0 0,0 1 0 0 0,0 0-1 0 0,0-1 1 0 0,0 1 0 0 0,0 0 0 0 0,0 0-1 0 0,3 3 1 0 0,11 8-62 0 0,-13-7 141 0 0,-1-1-14 0 0,9 10-1 0 0,-2 1 0 0 0,0 0 0 0 0,-1 0 1 0 0,10 24-1 0 0,17 69 22 0 0,-22-67-15 0 0,-4-6 5 0 0,-2-10 11 0 0,-5-21 3 0 0,-1 11 14 0 0,0 2-17 0 0,0-9-7 0 0,-2 34 116 0 0,0-28-65 0 0,-1 0 0 0 0,-1 0 0 0 0,0-1 0 0 0,-1 1 0 0 0,0-1 0 0 0,-1 0 0 0 0,-12 22 0 0 0,14-28-11 0 0,-6 7 27 0 0,-3 1 2 0 0,5-6-9 0 0,-1-1 1 0 0,1-1 10 0 0,6-6-9 0 0,0-1-1 0 0,0 1 0 0 0,0 0 1 0 0,0-1-1 0 0,-1 1 0 0 0,1-1 1 0 0,0 1-1 0 0,0-1 0 0 0,-1 1 1 0 0,1-1-1 0 0,0 0 0 0 0,-1 0 1 0 0,1 0-1 0 0,0 0 0 0 0,-1 0 1 0 0,1 0-1 0 0,0 0 0 0 0,-1 0 1 0 0,1 0-1 0 0,0 0 0 0 0,-1-1 1 0 0,1 1-1 0 0,0-1 0 0 0,-1 1 1 0 0,1-1-1 0 0,0 1 0 0 0,-2-2 1 0 0,-1-1 58 0 0,0 1 0 0 0,1-1 1 0 0,-1 0-1 0 0,1 0 0 0 0,0-1 1 0 0,-5-4-1 0 0,-5-9-92 0 0,0 0 0 0 0,1-1 0 0 0,-14-29 0 0 0,16 28-114 0 0,-2 0 0 0 0,-18-22 0 0 0,29 40 80 0 0,-20-26-313 0 0,13 18 97 0 0,1 0-1 0 0,0-1 0 0 0,0 0 1 0 0,-6-12-1 0 0,11 18 159 0 0,0 0 0 0 0,0 0-1 0 0,0 0 1 0 0,1-1 0 0 0,0 1 0 0 0,-1 0 0 0 0,1-1-1 0 0,1 1 1 0 0,-1-1 0 0 0,1 1 0 0 0,0-1-1 0 0,0 1 1 0 0,0-1 0 0 0,0 0 0 0 0,1 1-1 0 0,1-5 1 0 0,1-1-4 0 0,0 0-1 0 0,1 0 1 0 0,0 1-1 0 0,1-1 1 0 0,10-15-1 0 0,35-40-115 0 0,-24 33 73 0 0,-6 4 22 0 0,-11 15 53 0 0,0 1 1 0 0,20-20 0 0 0,-26 27-36 0 0,10-1 11 0 0,-10 5 27 0 0,-1 0-38 0 0,1 1-10 0 0,5-1 8 0 0,-6 0-11 0 0,0 2 2 0 0,22 11-2 0 0,-11-4 70 0 0,-10-7 5 0 0,-1 0 1 0 0,1 1 0 0 0,-1-1 0 0 0,0 1 0 0 0,1-1 0 0 0,-1 1 0 0 0,0 0 0 0 0,0 0 0 0 0,0 0-1 0 0,2 3 1 0 0,2 2-4 0 0,6 5 8 0 0,0 1 0 0 0,0-1 0 0 0,-1 2 0 0 0,-1 0 0 0 0,-1 0 0 0 0,0 1 0 0 0,0 0 0 0 0,-2 0 0 0 0,0 1 0 0 0,6 18 0 0 0,-1 1 76 0 0,-2 0 0 0 0,9 62 0 0 0,-17-84-54 0 0,-1 1 0 0 0,-1 0 1 0 0,0 0-1 0 0,0 0 1 0 0,-2-1-1 0 0,0 1 1 0 0,0 0-1 0 0,-2-1 1 0 0,1 1-1 0 0,-8 16 1 0 0,10-27-12 0 0,-10 13 71 0 0,9-12-51 0 0,-1-1 0 0 0,0 0 0 0 0,1 0 0 0 0,-1 0 0 0 0,0 0 0 0 0,-1 0 0 0 0,1 0 0 0 0,0-1 0 0 0,-1 0 0 0 0,0 0 0 0 0,1 0 0 0 0,-6 2 0 0 0,-1 0 62 0 0,1-1-2 0 0,7-3-95 0 0,1 1 0 0 0,0-1 0 0 0,-1 0 0 0 0,1 1 0 0 0,0-1 0 0 0,-1 0 0 0 0,1 0 1 0 0,-1 0-1 0 0,1-1 0 0 0,0 1 0 0 0,-2 0 0 0 0,-3-6-1082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34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19351 0 0,'0'0'8563'0'0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5063 0 0,'0'0'11271'0'0,"-1"2"-12012"0"0,-4 13 474 0 0,1-2-6 0 0,-1 0-1 0 0,-6 12 1 0 0,-8 10 262 0 0,3-4-3 0 0,15-29-61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49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970 188 12895 0 0,'0'0'4819'0'0,"2"0"-4820"0"0,16-4-398 0 0,1 2 1 0 0,34-1-1 0 0,6-1 95 0 0,419-22-2502 0 0,-413 21 2588 0 0,94-17 0 0 0,-38 4 137 0 0,-94 15 69 0 0,0 1 0 0 0,1 2 1 0 0,-1 1-1 0 0,1 1 0 0 0,-1 1 0 0 0,32 8 0 0 0,27 4-63 0 0,-31-7 25 0 0,31 2 37 0 0,-36-4 15 0 0,-13-4 33 0 0,1-2 0 0 0,73-8 0 0 0,-67 4-14 0 0,214 1-676 0 0,-238 3 678 0 0,73 5-151 0 0,-81-4 105 0 0,0 0 0 0 0,14 3 0 0 0,20 2-34 0 0,-19-5 57 0 0,59 3 0 0 0,162-14 0 0 0,-207 3 59 0 0,58-16 0 0 0,-77 17-48 0 0,33-11-12 0 0,-45 14 2 0 0,-1 0-1 0 0,2 1 1 0 0,14-2-1 0 0,10-2-12 0 0,0 0-2 0 0,1 2 1 0 0,0 1-1 0 0,44 2 0 0 0,29-2 15 0 0,-60 1 22 0 0,-27 2-2 0 0,26-4-1 0 0,-25 1-20 0 0,-9 1 0 0 0,-1 0 0 0 0,17-5 0 0 0,-24 6 21 0 0,0 0 0 0 0,-1 0 0 0 0,1 1 0 0 0,0-1 0 0 0,10 2 0 0 0,19-2 109 0 0,-6-4 61 0 0,0 1-1 0 0,0 1 1 0 0,0 2-1 0 0,59 5 0 0 0,-58-1-157 0 0,41-2-1 0 0,-19 0 21 0 0,-44-1-40 0 0,0-1-1 0 0,0 0 1 0 0,10-2 0 0 0,20-2 18 0 0,-18 4 69 0 0,0 0 0 0 0,33-9-1 0 0,-31 5 50 0 0,36-2 1 0 0,-36 6-2 0 0,-5-1-65 0 0,-1 2-1 0 0,1 0 1 0 0,23 3-1 0 0,24 6-9 0 0,26 6-70 0 0,-52-11-3 0 0,-30-3 2 0 0,0-1 0 0 0,0 1 0 0 0,0 1 1 0 0,10 2-1 0 0,3 2 9 0 0,1 0-1 0 0,0-1 1 0 0,0-2 0 0 0,28 2-1 0 0,-44-5-10 0 0,1 1 0 0 0,-1 0 0 0 0,1 1 0 0 0,-1-1 0 0 0,1 1 0 0 0,6 4 0 0 0,39 22 0 0 0,-18-9 0 0 0,104 53 0 0 0,-133-70 0 0 0,11 5 0 0 0,-2-2 0 0 0,-8-2 0 0 0,11 2 0 0 0,-1 2 0 0 0,0 0 0 0 0,0 0 0 0 0,-1 2 0 0 0,0 0 0 0 0,-1 1 0 0 0,16 12 0 0 0,7 5 0 0 0,-22-16 0 0 0,19 16 0 0 0,-24-18 0 0 0,3 3 0 0 0,2-1 0 0 0,14 10 0 0 0,-10-6 0 0 0,-10-7 51 0 0,-1 0 1 0 0,1 0-1 0 0,-2 1 0 0 0,0 0 0 0 0,0 1 0 0 0,0 0 0 0 0,-1 0 0 0 0,-1 0 1 0 0,0 1-1 0 0,0-1 0 0 0,-1 1 0 0 0,0 0 0 0 0,4 23 0 0 0,18 97 170 0 0,-9-53-126 0 0,-15-70-95 0 0,-1-5 0 0 0,0 0 0 0 0,0 1 0 0 0,0-1 0 0 0,-1 1 0 0 0,1-1 0 0 0,-1 0 0 0 0,0 5 0 0 0,0 66 0 0 0,-1 4 170 0 0,-17 114-1 0 0,8-144-75 0 0,4-23-11 0 0,-2 28 1 0 0,8-46-83 0 0,-7 28 62 0 0,4-23-63 0 0,-12 49 0 0 0,15-57 2 0 0,-8 14 151 0 0,-21 42 416 0 0,28-59-505 0 0,-11 18 335 0 0,11-18-322 0 0,-10 13 115 0 0,-38 40 16 0 0,38-42-208 0 0,5-6 0 0 0,0 0 0 0 0,0 0 0 0 0,-1 0 0 0 0,0-1 0 0 0,0 0 0 0 0,-13 7 0 0 0,-23 9 406 0 0,-86 31-1 0 0,99-47-326 0 0,5-2 47 0 0,18-1-50 0 0,0-1 0 0 0,0 0 0 0 0,-15-1 0 0 0,-8 2 260 0 0,18-2-83 0 0,0 0 0 0 0,0-1 0 0 0,-16-2 0 0 0,23 2-193 0 0,-14-1 241 0 0,13 2-258 0 0,1 0 0 0 0,0-1 0 0 0,-1 0 0 0 0,-6-2 0 0 0,3 0 5 0 0,-2-1-36 0 0,2 2-28 0 0,-3-1-194 0 0,8 2 152 0 0,1 0 1 0 0,-1 1-1 0 0,0-1 1 0 0,0 1-1 0 0,0 0 0 0 0,-6 0 1 0 0,-29 7-331 0 0,29-5 480 0 0,1 1 0 0 0,-1-1 1 0 0,-11 6-1 0 0,-23 6-60 0 0,33-11-32 0 0,-7 1 0 0 0,-27 2 0 0 0,-49 10 0 0 0,50-11-50 0 0,0 2-1 0 0,-75 21 0 0 0,87-16 3 0 0,-54 27-1 0 0,59-25 20 0 0,0-2-1 0 0,0 0 0 0 0,-30 7 0 0 0,8-8 49 0 0,0-2 0 0 0,-1-2 0 0 0,-84 0 0 0 0,33-11 107 0 0,56 1-27 0 0,-60 3 0 0 0,-117 3-99 0 0,191-6 191 0 0,0-2 0 0 0,-56-14 0 0 0,52 10 58 0 0,-58-8 0 0 0,49 15-101 0 0,0 1 0 0 0,-49 6 0 0 0,-87 19-159 0 0,19 7 11 0 0,135-26 35 0 0,-40 3-1 0 0,-148-11 915 0 0,132-1-818 0 0,-93-5 91 0 0,76 7-14 0 0,32 2-135 0 0,-7 1 13 0 0,1-3 0 0 0,-75-12-1 0 0,114 9 58 0 0,-99-20 829 0 0,93 14-845 0 0,26 6-65 0 0,0 2 0 0 0,0-1 1 0 0,-18-1-1 0 0,-120-7-62 0 0,135 10 0 0 0,0-1 0 0 0,-25-7 0 0 0,30 7 0 0 0,-49-15 124 0 0,39 12 33 0 0,-37-14 0 0 0,-4-2 37 0 0,41 17-194 0 0,-26-3 0 0 0,10 3 0 0 0,-246-34 0 0 0,228 39-25 0 0,12 2-10 0 0,-90 2 23 0 0,111 0 12 0 0,18-3 0 0 0,-1 0 0 0 0,1-1 0 0 0,-1 1 0 0 0,0-1 0 0 0,-6 0 0 0 0,-14-5 45 0 0,2-1 1 0 0,-1-1-1 0 0,-37-15 0 0 0,30 10-15 0 0,-89-37 359 0 0,95 40-359 0 0,-15-5 75 0 0,-42-21 0 0 0,76 32-99 0 0,1-1 0 0 0,0 0 1 0 0,1 0-1 0 0,-1-1 0 0 0,1 0 0 0 0,0 0 0 0 0,0 0 1 0 0,-6-9-1 0 0,-7-7 2 0 0,2 3-18 0 0,1-1-1 0 0,1-1 1 0 0,1 0-1 0 0,-20-41 1 0 0,-24-72-74 0 0,42 106 62 0 0,10 20 8 0 0,0-1 0 0 0,-6-17 0 0 0,6 13-14 0 0,-11-21-1 0 0,11 25 13 0 0,0-1 0 0 0,1 1 0 0 0,0-1 0 0 0,1 0 1 0 0,0-1-1 0 0,0 1 0 0 0,1 0 0 0 0,-1-14 0 0 0,2-43-161 0 0,2 14 90 0 0,-1 42 77 0 0,1 0-1 0 0,1-1 1 0 0,-1 2 0 0 0,1-1-1 0 0,4-11 1 0 0,-3 10 8 0 0,4-13-78 0 0,-5 15 61 0 0,3-17-37 0 0,-2 17 3 0 0,-1 6 0 0 0,9-13 31 0 0,1 0-51 0 0,24-44-507 0 0,-30 52 527 0 0,26-33 10 0 0,-21 27 17 0 0,0 0 0 0 0,1 1 0 0 0,16-15 0 0 0,-13 15 5 0 0,1-1-1 0 0,16-21 1 0 0,-25 27 21 0 0,1 0 0 0 0,0 0 0 0 0,0 1 0 0 0,1 0 0 0 0,9-6 0 0 0,18-13 0 0 0,-18 12-13 0 0,0 1 1 0 0,1 1-1 0 0,0 1 0 0 0,31-14 0 0 0,64-28 13 0 0,-80 36 0 0 0,41-15 0 0 0,-56 26-32 0 0,0 0 0 0 0,1 1 0 0 0,30-3 0 0 0,88-7-151 0 0,24 3 102 0 0,-36 5 81 0 0,-104 7-16 0 0,40 3 0 0 0,-39-1 0 0 0,38-1 0 0 0,143-9 16 0 0,-76 8 0 0 0,26 2-72 0 0,210-16 8 0 0,-256 8 64 0 0,54-12 0 0 0,50-4 0 0 0,-100 13 0 0 0,-76 5 0 0 0,163-9 0 0 0,-138 10 0 0 0,-34 1 0 0 0,39 2 0 0 0,-21 3 0 0 0,49 6 0 0 0,-68-7 0 0 0,34 1 0 0 0,-8-2 0 0 0,-14-1 0 0 0,9 1 0 0 0,-21 0 0 0 0,1 0 0 0 0,50-6 0 0 0,-46 2 0 0 0,52 2 0 0 0,2 4 0 0 0,32 2 0 0 0,-100-4 0 0 0,1 0 0 0 0,30-5 0 0 0,18 1 0 0 0,-39 2 0 0 0,0 0 0 0 0,36-8 0 0 0,-41 5 0 0 0,0 1 0 0 0,1 0 0 0 0,0 2 0 0 0,26 2 0 0 0,-15 1 0 0 0,13 2 0 0 0,-30-2 0 0 0,0-1 0 0 0,24-1 0 0 0,16 1 0 0 0,38 2 0 0 0,-73-2 6 0 0,-1-2 1 0 0,1 0-1 0 0,33-7 0 0 0,25-1 22 0 0,-5 11-15 0 0,-39 0-15 0 0,22 2 2 0 0,23 1 0 0 0,-70-4 0 0 0,0 0 0 0 0,16 4 0 0 0,11 1 0 0 0,55 7 0 0 0,-78-12 0 0 0,1 1 0 0 0,-1 0 0 0 0,24 8 0 0 0,-38-10 0 0 0,22 5 0 0 0,-16-5-2 0 0,24 8 19 0 0,16 5-19 0 0,-26-8-20 0 0,37 15-1 0 0,-48-16 23 0 0,1 0 0 0 0,12 3 0 0 0,-14-5 0 0 0,-1 1 0 0 0,1 0 0 0 0,13 8 0 0 0,26 13 0 0 0,13 1 0 0 0,20 11 0 0 0,-64-28 0 0 0,0 1 0 0 0,-1 1 0 0 0,0 0 0 0 0,-1 1 0 0 0,0 0 0 0 0,24 26 0 0 0,10 20-53 0 0,-43-48 40 0 0,-5-5 13 0 0,1-1 1 0 0,0 1-1 0 0,0-1 0 0 0,0 0 1 0 0,1 0-1 0 0,3 4 0 0 0,10 9 0 0 0,-11-13 0 0 0,-1 1 0 0 0,0 1 0 0 0,0-1 0 0 0,-1 1 0 0 0,1-1 0 0 0,-1 1 0 0 0,0 0 0 0 0,3 7 0 0 0,50 80 0 0 0,-44-69 0 0 0,24 46 0 0 0,-29-58 0 0 0,3 5 0 0 0,12 12 0 0 0,-2 0 0 0 0,-14-16 0 0 0,15 39-160 0 0,-21-49 69 0 0,4 12-42 0 0,0 11 0 0 0,-3-18 106 0 0,0 0 0 0 0,0 0 0 0 0,-1 0 0 0 0,0 0 1 0 0,0 0-1 0 0,0 0 0 0 0,-1 0 0 0 0,0 0 0 0 0,-1 0 1 0 0,-2 8-1 0 0,0-1-36 0 0,2-5 54 0 0,-1 0-1 0 0,0 0 0 0 0,-1 0 0 0 0,-7 14 0 0 0,-1-1 6 0 0,2-2 6 0 0,-1 0 0 0 0,-1-1-1 0 0,-1-1 1 0 0,-1 0 0 0 0,-23 25 0 0 0,-25 28 112 0 0,56-63-111 0 0,2-4-3 0 0,0 0 0 0 0,0 1-1 0 0,0-1 1 0 0,-5 4 0 0 0,1-2 13 0 0,-2 3 13 0 0,7-6-20 0 0,0 0-1 0 0,0 0 1 0 0,0 0 0 0 0,0 1-1 0 0,-4 6 1 0 0,5-6-6 0 0,-13 12 0 0 0,9-10 0 0 0,-1 1 0 0 0,0 2 0 0 0,1 1 0 0 0,-1-2 0 0 0,-2 5 25 0 0,-3-3 25 0 0,10-9-48 0 0,-22 15 130 0 0,0-2 0 0 0,0-1-1 0 0,-32 13 1 0 0,39-18-112 0 0,-96 36 60 0 0,60-25-43 0 0,-70 34 115 0 0,57-24-178 0 0,-9-4 235 0 0,55-19-112 0 0,-1 0-1 0 0,1-2 1 0 0,-1 0 0 0 0,1-1-1 0 0,-25 0 1 0 0,11-1 23 0 0,19 0 24 0 0,-31-2 0 0 0,15-2 9 0 0,0 2 0 0 0,-59 6 0 0 0,48-2-127 0 0,22-3-13 0 0,-29 7 1 0 0,-38 8-14 0 0,47-10 0 0 0,-1-1 0 0 0,0-2 0 0 0,-65-4 0 0 0,4 1 0 0 0,60 0 19 0 0,-40 3 34 0 0,-57 13-53 0 0,66-14 35 0 0,7 0-6 0 0,-121 6-18 0 0,123-4 47 0 0,-99 11 24 0 0,136-12 69 0 0,-1-2 1 0 0,1-1 0 0 0,0-1 0 0 0,-39-6-1 0 0,13-3 206 0 0,-92-28 0 0 0,78 18-180 0 0,33 9-148 0 0,23 7-13 0 0,-1 0-1 0 0,0 1 0 0 0,0 1 1 0 0,0-1-1 0 0,0 2 0 0 0,0 0 1 0 0,-13 0-1 0 0,4 1-15 0 0,-11 3-64 0 0,-8-3 64 0 0,11 1 0 0 0,-51-5 0 0 0,30-2 0 0 0,-1 2 0 0 0,1 2 0 0 0,-83 8 0 0 0,99-4 0 0 0,21-1 0 0 0,0 0 0 0 0,-14 3 0 0 0,-29 8 0 0 0,10-1 0 0 0,-1-2 0 0 0,-69 5 0 0 0,35-6 0 0 0,18-1 0 0 0,-59 1 0 0 0,102-7 3 0 0,-80 6 47 0 0,89-7-29 0 0,0 0-1 0 0,0 0 0 0 0,-16-3 0 0 0,5 1-7 0 0,-41-3 50 0 0,-120-15-9 0 0,72 7-54 0 0,50 15 0 0 0,16 0 0 0 0,36-3 0 0 0,7 0 0 0 0,1 1 0 0 0,-1-1 0 0 0,0 1 0 0 0,0 0 0 0 0,0 0 0 0 0,0 0 0 0 0,0 0 0 0 0,0 0 0 0 0,0 0 0 0 0,-4 1 0 0 0,-11 1-192 0 0,-21 7 0 0 0,29-8-94 0 0,1 0 1 0 0,-1 0-1 0 0,1 0 0 0 0,-17-2 0 0 0,2 0-2559 0 0,1 2-3775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12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409 42 3223 0 0,'-1'-2'240'0'0,"-1"-1"663"0"0,0 0-1 0 0,-1 0 0 0 0,1 1 0 0 0,-1-1 0 0 0,1 1 0 0 0,-1-1 0 0 0,0 1 0 0 0,0 0 0 0 0,0 0 0 0 0,0 0 0 0 0,0 1 0 0 0,0-1 0 0 0,-6-1 0 0 0,4 1-141 0 0,-1 1-1 0 0,1 0 0 0 0,-1 0 1 0 0,0 0-1 0 0,0 1 1 0 0,0 0-1 0 0,-9 1 0 0 0,-4 2 74 0 0,0 1-1 0 0,1 1 0 0 0,-36 14 0 0 0,39-13-747 0 0,0 1 0 0 0,1 0 0 0 0,0 1 0 0 0,0 1 0 0 0,-16 13 0 0 0,23-16-95 0 0,0 0-1 0 0,0 1 1 0 0,1 0-1 0 0,0 0 1 0 0,0 1-1 0 0,0-1 0 0 0,1 1 1 0 0,1 0-1 0 0,-1 1 1 0 0,-4 12-1 0 0,3-3-60 0 0,0 0-1 0 0,1 1 1 0 0,1 0 0 0 0,1 0-1 0 0,1 0 1 0 0,0 0 0 0 0,2 0-1 0 0,0 1 1 0 0,1-1 0 0 0,1 0-1 0 0,0 0 1 0 0,9 28-1 0 0,-6-30-49 0 0,0-1-1 0 0,2 1 0 0 0,0-1 1 0 0,1 0-1 0 0,15 22 0 0 0,-17-29 37 0 0,1-1-1 0 0,0 0 1 0 0,0-1 0 0 0,0 0-1 0 0,1 0 1 0 0,0 0-1 0 0,1-1 1 0 0,0-1-1 0 0,0 1 1 0 0,17 7-1 0 0,-11-7-123 0 0,0-1-1 0 0,0 0 1 0 0,1 0 0 0 0,0-2-1 0 0,0 0 1 0 0,30 1-1 0 0,-36-4 99 0 0,-1 0-1 0 0,0 0 0 0 0,0-2 0 0 0,0 1 0 0 0,1-1 0 0 0,-2 0 0 0 0,1-1 1 0 0,0 0-1 0 0,0 0 0 0 0,-1-1 0 0 0,0 0 0 0 0,0-1 0 0 0,12-7 1 0 0,-10 4 96 0 0,-1-1 1 0 0,0 0-1 0 0,0 0 1 0 0,-1 0 0 0 0,0-1-1 0 0,-1 0 1 0 0,0-1-1 0 0,-1 1 1 0 0,0-1 0 0 0,0-1-1 0 0,5-15 1 0 0,-6 7 201 0 0,0 1-1 0 0,0 0 1 0 0,-2-1 0 0 0,-1 0-1 0 0,0 0 1 0 0,-2-28 0 0 0,-10-107 1489 0 0,10 153-1643 0 0,-1-1 0 0 0,1 0 0 0 0,-1 1 0 0 0,0-1 0 0 0,0 1 0 0 0,0-1 0 0 0,0 1 0 0 0,0 0 0 0 0,-1-1 0 0 0,1 1 0 0 0,-1 0 0 0 0,1 0 0 0 0,-1 0 0 0 0,0 0 0 0 0,0 0 0 0 0,0 0 0 0 0,-3-2 0 0 0,-2-1 212 0 0,-1 1 0 0 0,0 0-1 0 0,-15-6 1 0 0,-11-6 115 0 0,26 10-361 0 0,-1 1 0 0 0,-2 0 0 0 0,1 1 0 0 0,-19-9 1673 0 0,27 13-1570 0 0,-5-1-8 0 0,5 0 642 0 0,0 3-665 0 0,0-1-63 0 0,1 0-1 0 0,-1 1 1 0 0,0-1 0 0 0,0 1-1 0 0,1 0 1 0 0,-1 0 0 0 0,1 0-1 0 0,-1 0 1 0 0,1 0-1 0 0,0 0 1 0 0,0 0 0 0 0,0 0-1 0 0,0 0 1 0 0,0 0 0 0 0,0 4-1 0 0,-1 0-2 0 0,1 3-44 0 0,-1 0 0 0 0,1 1 0 0 0,1-1 0 0 0,0 0 0 0 0,2 13 0 0 0,-1-1-22 0 0,4 50-36 0 0,17 85 0 0 0,-21-148 96 0 0,10 38 0 0 0,-5-18 0 0 0,-3-18-29 0 0,-3-9-121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40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0 457 10591 0 0,'0'0'1320'0'0,"2"4"-170"0"0,2 12 340 0 0,-2-13 70 0 0,-2-2-1441 0 0,1-1 1 0 0,-1 0-1 0 0,1 1 0 0 0,0-1 0 0 0,-1 0 0 0 0,1 1 0 0 0,-1-1 0 0 0,1 0 1 0 0,-1 1-1 0 0,1-1 0 0 0,-1 1 0 0 0,1-1 0 0 0,-1 1 0 0 0,1 0 1 0 0,0 0-1 0 0,9 10-282 0 0,-1-6 165 0 0,0 0-1 0 0,0 0 0 0 0,0-1 1 0 0,1 0-1 0 0,0-1 0 0 0,-1 0 1 0 0,1 0-1 0 0,0-1 0 0 0,1-1 1 0 0,-1 0-1 0 0,0 0 0 0 0,0-1 1 0 0,0 0-1 0 0,1 0 0 0 0,-1-2 1 0 0,0 1-1 0 0,14-4 0 0 0,-12 0 68 0 0,0 0 0 0 0,1-1 0 0 0,-2 0 0 0 0,1 0 0 0 0,-1-1-1 0 0,0-1 1 0 0,0 0 0 0 0,14-15 0 0 0,6-8 334 0 0,32-42 0 0 0,-45 51-163 0 0,4-6 556 0 0,1 1 1 0 0,48-44 0 0 0,-67 69-697 0 0,-1 0-1 0 0,0 0 1 0 0,1 0 0 0 0,-1 0-1 0 0,1 1 1 0 0,0-1 0 0 0,-1 1-1 0 0,1 0 1 0 0,0 0-1 0 0,0 0 1 0 0,0 1 0 0 0,0 0-1 0 0,-1-1 1 0 0,1 1 0 0 0,6 1-1 0 0,5 1-51 0 0,-1 0-1 0 0,26 8 1 0 0,-12-2 52 0 0,101 22-25 0 0,-98-23-75 0 0,0-2 0 0 0,0-1 0 0 0,62 0 0 0 0,-38-8 19 0 0,-1-2-1 0 0,-1-3 1 0 0,95-27 0 0 0,-135 32-15 0 0,1 2 0 0 0,0 0-1 0 0,0 0 1 0 0,0 2 0 0 0,0-1 0 0 0,26 4 0 0 0,83 21 18 0 0,-54-9-18 0 0,-38-9 17 0 0,0-1-1 0 0,0-1 1 0 0,1-2 0 0 0,-1-1-1 0 0,43-4 1 0 0,189-22 55 0 0,-214 25-10 0 0,79 10 1 0 0,-84-5 363 0 0,0-2 1 0 0,69-3-1 0 0,-59-5-228 0 0,1-2 0 0 0,-1-3-1 0 0,0-2 1 0 0,-1-3 0 0 0,84-35 0 0 0,2-18-332 0 0,-52 13-3987 0 0,-64 36-4135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47:35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1 311 3679 0 0,'31'-31'520'0'0,"-24"24"-288"0"0,-1 0-1 0 0,2 0 0 0 0,-1 1 0 0 0,1 0 1 0 0,0 0-1 0 0,9-5 0 0 0,31-11-269 0 0,0 2 1 0 0,84-22-1 0 0,-41 15-137 0 0,-63 17 487 0 0,1-2 0 0 0,-2-1-1 0 0,0-1 1 0 0,33-23 0 0 0,-59 36-146 0 0,0 0 0 0 0,0 1 0 0 0,0-1 0 0 0,0 0 0 0 0,0 1 1 0 0,0-1-1 0 0,0 0 0 0 0,0 0 0 0 0,-1 0 0 0 0,1 1 0 0 0,0-1 1 0 0,-1 0-1 0 0,1 0 0 0 0,-1 0 0 0 0,1 0 0 0 0,0-2 0 0 0,-1 2-9 0 0,0 1-1 0 0,0-1 0 0 0,0 1 1 0 0,0-1-1 0 0,0 1 0 0 0,0 0 1 0 0,-1-1-1 0 0,1 1 0 0 0,0-1 1 0 0,0 1-1 0 0,0-1 0 0 0,-1 1 1 0 0,1-1-1 0 0,0 1 0 0 0,-2-2 626 0 0,2 2-626 0 0,0 0 1 0 0,-1-1-1 0 0,1 1 0 0 0,-1 0 1 0 0,1 0-1 0 0,-1-1 0 0 0,-1 0 259 0 0,0 0-1 0 0,0 1 1 0 0,0-1-1 0 0,-1 0 0 0 0,1 1 1 0 0,0-1-1 0 0,-5 1 1 0 0,-8 1-1307 0 0,-5 5 1003 0 0,-34 15 0 0 0,11-4-128 0 0,8-4-46 0 0,0 1 0 0 0,1 2-1 0 0,1 1 1 0 0,1 2 0 0 0,-57 43-1 0 0,-44 52-262 0 0,132-113 252 0 0,3-2-14 0 0,97-64-232 0 0,-69 43 317 0 0,1 1 1 0 0,60-29-1 0 0,113-33 14 0 0,-193 78-22 0 0,-1 0 1131 0 0,-17 8-1056 0 0,0-1 0 0 0,0 0 0 0 0,0 0 0 0 0,-10 1 0 0 0,-6 1-64 0 0,16-2 0 0 0,1 0 1 0 0,0 1-1 0 0,-1-1 0 0 0,-5 4 0 0 0,-1 1-4 0 0,1-2 0 0 0,-1 0 0 0 0,-16 4-1 0 0,28-8-72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47:39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647 592 10535 0 0,'0'0'956'0'0,"-1"0"-786"0"0,-25-9 116 0 0,22 7-220 0 0,1 1 1 0 0,0 0 0 0 0,0 0 0 0 0,-1 0-1 0 0,1 0 1 0 0,0 1 0 0 0,-1-1 0 0 0,1 1-1 0 0,-6 0 1 0 0,-11 1-1 0 0,10-1-38 0 0,0 0 0 0 0,0 1-1 0 0,0 0 1 0 0,0 1 0 0 0,1 0 0 0 0,-1 0-1 0 0,-18 8 1 0 0,16-3-9 0 0,0 0 1 0 0,0 1-1 0 0,0 1 1 0 0,1 0-1 0 0,0 0 1 0 0,1 1-1 0 0,0 0 1 0 0,1 1-1 0 0,0 0 1 0 0,0 1-1 0 0,-9 16 1 0 0,-3 12-54 0 0,1 1 1 0 0,-19 53-1 0 0,4 16 31 0 0,-39 200 0 0 0,32-64 149 0 0,3-16-36 0 0,16-98-4 0 0,5 1 1 0 0,0 138 0 0 0,20-98 107 0 0,1-125-129 0 0,15 75 0 0 0,-5-61 0 0 0,2 0 0 0 0,33 83 1 0 0,-18-64-75 0 0,4 8-12 0 0,-14-41 7 0 0,55 109-18 0 0,-65-139 22 0 0,2 0 0 0 0,0-1 0 0 0,0-1 0 0 0,2 0 0 0 0,0-1 0 0 0,23 19 0 0 0,-10-12 3 0 0,1-1 0 0 0,1-1 0 0 0,1-2-1 0 0,50 22 1 0 0,-62-32-8 0 0,13 6 24 0 0,39 10 1 0 0,-47-17-39 0 0,35 10 51 0 0,75 11 0 0 0,416 39 258 0 0,-391-48-207 0 0,404 24 215 0 0,-489-42-250 0 0,129-4 32 0 0,-63-9 142 0 0,157-36 0 0 0,132-52 260 0 0,-351 81-448 0 0,273-80 148 0 0,-292 79-167 0 0,156-61 82 0 0,-206 78-106 0 0,120-57 55 0 0,-96 43-13 0 0,56-39 0 0 0,-38 16 122 0 0,-2-3 0 0 0,-2-1 0 0 0,-2-2 0 0 0,53-71-1 0 0,-31 24 141 0 0,84-158-1 0 0,-142 236-288 0 0,32-59 78 0 0,50-129 0 0 0,11-129 146 0 0,-35-11-40 0 0,-65 336-199 0 0,35-242-101 0 0,-31 195 62 0 0,-2-1 1 0 0,-8-97-1 0 0,3 134 212 0 0,-2 0 0 0 0,0 1 0 0 0,-1-1 0 0 0,-1 1 0 0 0,0 0-1 0 0,-2 1 1 0 0,-13-25 0 0 0,-11-8 576 0 0,-38-47 1 0 0,69 94-748 0 0,-32-38 166 0 0,-48-46 1 0 0,-48-33-171 0 0,40 38-84 0 0,22 17 70 0 0,-87-76-25 0 0,130 121 36 0 0,0 1 0 0 0,-2 1-1 0 0,0 1 1 0 0,-49-22 0 0 0,-43-4 63 0 0,-210-49 0 0 0,224 72-297 0 0,-121-4 1 0 0,117 14 184 0 0,-180-12 38 0 0,136 11 27 0 0,-237 6 43 0 0,133 33-57 0 0,187-15 2 0 0,1 3 0 0 0,-124 48 0 0 0,26-10 13 0 0,85-31 49 0 0,-77 17 523 0 0,3-1-229 0 0,153-40-356 0 0,-17 6 0 0 0,-1 1 0 0 0,-22 12 0 0 0,-28 14-1 0 0,34-17-87 0 0,-33 21 1 0 0,49-26 53 0 0,-30 17-4 0 0,16-9 241 0 0,33-18-183 0 0,0-1-138 0 0,1 0 0 0 0,-1 0 0 0 0,0 1 0 0 0,1-1 0 0 0,-1 0 0 0 0,1 1 0 0 0,-1-1 0 0 0,1 0 0 0 0,-1 1 0 0 0,0-1 0 0 0,1 1 0 0 0,0-1 0 0 0,-1 1 0 0 0,1-1 0 0 0,-1 1 0 0 0,1-1 0 0 0,0 1 0 0 0,-1 0 0 0 0,1-1 0 0 0,0 1 0 0 0,-1-1 0 0 0,1 1 0 0 0,0 0 0 0 0,0-1 0 0 0,0 1 0 0 0,0 0 0 0 0,0-1 0 0 0,0 1 0 0 0,0 0 0 0 0,0-1 0 0 0,0 1 0 0 0,0 0 0 0 0,-1 2 83 0 0,-2 17-1979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9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10591 0 0,'0'0'3568'0'0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9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1839 0 0,'-1'2'1244'0'0,"-4"55"3386"0"0,4-44-4932 0 0,1 0-1 0 0,1-1 0 0 0,0 1 0 0 0,5 22 0 0 0,-6-33 47 0 0,6 22-422 0 0,-2-11 540 0 0,-1-5 91 0 0,-2-5 42 0 0,0 0 0 0 0,-1 0 0 0 0,1 0 0 0 0,-1 0 0 0 0,1 0 0 0 0,-1 0 0 0 0,0 5-1 0 0,2 73-58 0 0,-3-76 55 0 0,3 17-35 0 0,2-3 39 0 0,12 35 0 0 0,-8-29 4 0 0,1 1 1 0 0,-6-14 0 0 0</inkml:trace>
  <inkml:trace contextRef="#ctx0" brushRef="#br0" timeOffset="1">58 636 4143 0 0,'0'0'4170'0'0,"2"2"-3856"0"0,11 16-676 0 0,1 0 0 0 0,20 20 0 0 0,-32-37-4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9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11431 0 0,'0'0'1904'0'0,"2"0"-1710"0"0,8 3-743 0 0,0 0 0 0 0,0-1 1 0 0,0 0-1 0 0,0-1 0 0 0,20 0 1 0 0,-19-1-866 0 0</inkml:trace>
  <inkml:trace contextRef="#ctx0" brushRef="#br0" timeOffset="1">295 76 2759 0 0,'3'0'126'0'0,"30"-1"802"0"0,0-2 0 0 0,36-7 0 0 0,66-20 3518 0 0,-103 22-4828 0 0,4 0 270 0 0,0 2 1 0 0,46-3-1 0 0,-72 9-633 0 0,1 0-1 0 0,0 1 1 0 0,-1 0 0 0 0,17 4-1 0 0,-14-1-1710 0 0</inkml:trace>
  <inkml:trace contextRef="#ctx0" brushRef="#br0" timeOffset="2">1192 56 3679 0 0,'0'0'392'0'0,"13"2"-392"0"0,2 0 96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0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7831 0 0,'0'0'848'0'0,"14"0"-848"0"0,-1-1 840 0 0,2 0 152 0 0,-1-1 32 0 0,2-1 8 0 0,0-1-1144 0 0,-1 0-232 0 0,8-5-40 0 0,-1-1-4352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38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3 6447 0 0,'0'0'11152'0'0,"-1"0"-10985"0"0,0-2-123 0 0,-15 5-7 0 0,15-2-140 0 0,-1 0 0 0 0,0-1-1 0 0,0 1 1 0 0,0 0 0 0 0,1 0 0 0 0,-1 0-1 0 0,0 0 1 0 0,1 0 0 0 0,-1 0 0 0 0,1 1-1 0 0,-1-1 1 0 0,1 0 0 0 0,-1 1 0 0 0,1-1-1 0 0,0 1 1 0 0,0 0 0 0 0,0-1 0 0 0,-1 3 0 0 0,-1 0-285 0 0,-3 6-1084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0,'0'0'10816'0'0,"0"2"-10864"0"0,12 49-267 0 0,25 87 246 0 0,-36-133 69 0 0,5 18 0 0 0,6-2-617 0 0,-11-19 314 0 0,0 0-119 0 0,4 6-498 0 0,-4-6-210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1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 13359 0 0,'0'0'7204'0'0,"2"-1"-6780"0"0,56-24-1512 0 0,-23 8 44 0 0,-33 17 944 0 0,0 0 0 0 0,0 0 0 0 0,1 0 1 0 0,-1 0-1 0 0,0 0 0 0 0,0 0 0 0 0,1 1 0 0 0,-1-1 0 0 0,0 1 0 0 0,0-1 0 0 0,0 1 0 0 0,0 0 0 0 0,3 1 0 0 0,1 0-173 0 0,59 21-1042 0 0,-25-8 930 0 0,1-1 1 0 0,1-3-1 0 0,69 11 1 0 0,-79-20 19 0 0,0-1-1 0 0,0-1 1 0 0,39-6 0 0 0,-18-3 111 0 0,57-16 1 0 0,-93 21 223 0 0,0 1 0 0 0,0 0 0 0 0,1 2 0 0 0,-1 0 0 0 0,0 0-1 0 0,26 4 1 0 0,-25-1 114 0 0,0 1 0 0 0,26 7 0 0 0,-24-5 30 0 0,30 5 0 0 0,92-6-3410 0 0,-49-3-2374 0 0,-59-1 5099 0 0,0-2 1 0 0,53-10-1 0 0,-45 5 1457 0 0,106-16 1802 0 0,-26 4-1204 0 0,23-17 1114 0 0,-133 34-6000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2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 8751 0 0,'0'0'2416'0'0,"14"5"-680"0"0,0-5 56 0 0,2 0 16 0 0,3 1-1472 0 0,1-1-336 0 0,-1-1 0 0 0,2-1-4480 0 0,1 1-920 0 0</inkml:trace>
  <inkml:trace contextRef="#ctx0" brushRef="#br0" timeOffset="1">562 32 5983 0 0,'2'0'464'0'0,"17"-3"197"0"0,29-1 0 0 0,-34 3 485 0 0,0 0 0 0 0,16-4 0 0 0,13-2 256 0 0,27 0-766 0 0,-57 5-2623 0 0,-3 1-2136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2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10591 0 0,'0'0'4240'0'0,"11"6"-4240"0"0,-1 0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2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7367 0 0,'0'0'568'0'0,"2"0"-373"0"0,19 4 1252 0 0,26 1 1438 0 0,-45-5-2670 0 0,9 0-95 0 0,8 4-618 0 0,-13-1 162 0 0,-3-3-58 0 0,-1 1-57 0 0,33 14-1428 0 0,56 35 1303 0 0,-77-43 562 0 0,0 0-1 0 0,0 0 0 0 0,1-2 1 0 0,0 0-1 0 0,0 0 0 0 0,0-1 1 0 0,1-1-1 0 0,-1-1 0 0 0,27 1 1 0 0,-22-4-34 0 0,-8 2-13 0 0,0-2-1 0 0,0 0 1 0 0,21-4-1 0 0,-19 1 8 0 0,11-2-293 0 0,35-14-1 0 0,-53 18 474 0 0,-1 0 1 0 0,1 1-1 0 0,0 0 1 0 0,-1 0-1 0 0,1 1 0 0 0,0 0 1 0 0,0 0-1 0 0,11 2 0 0 0,-16-2 529 0 0,20 11 2989 0 0,0 2-1447 0 0,23 18-1665 0 0,-22-14-1633 0 0,-13-10-182 0 0</inkml:trace>
  <inkml:trace contextRef="#ctx0" brushRef="#br0" timeOffset="1">1174 340 11055 0 0,'0'0'5096'0'0,"10"11"-4872"0"0,-1 1-160 0 0,3 1-64 0 0,-4-2-872 0 0,-1 3-208 0 0,-1 2-40 0 0,-2 4-4344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7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21 548 5983 0 0,'-20'-10'10240'0'0,"20"8"-10002"0"0,0 0-247 0 0,0-1 1 0 0,1 1-1 0 0,-1-1 1 0 0,1 1 0 0 0,0-1-1 0 0,0 1 1 0 0,0 0-1 0 0,0 0 1 0 0,0-1 0 0 0,0 1-1 0 0,1 0 1 0 0,-1 0-1 0 0,1 0 1 0 0,2-3 0 0 0,31-27-42 0 0,-15 16 15 0 0,37-34 48 0 0,2 3 1 0 0,2 3-1 0 0,93-51 0 0 0,-10 0-13 0 0,-103 66 0 0 0,41-21 0 0 0,-36 23 0 0 0,-45 26-1 0 0,2-1 20 0 0,0 0-1 0 0,0 1 1 0 0,0 0 0 0 0,0-1 0 0 0,1 1-1 0 0,-1 0 1 0 0,0 1 0 0 0,1-1 0 0 0,-1 0 0 0 0,0 1-1 0 0,1 0 1 0 0,-1 0 0 0 0,6 0 0 0 0,17 1-25 0 0,4 1-4626 0 0,-15-3-496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8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0 9215 0 0,'0'0'13804'0'0,"-1"2"-14283"0"0,-7 28 360 0 0,-2 0-1 0 0,-2-1 0 0 0,-16 32 0 0 0,10-25 33 0 0,-16 49 0 0 0,32-74-29 0 0,0 0 0 0 0,-2 22 1 0 0,-2 11-744 0 0,27-37-7031 0 0,-16-10 7883 0 0,-1 1-1 0 0,0-1 0 0 0,5-3 1 0 0,0-3-408 0 0,0-1 0 0 0,-1 1 0 0 0,0-2 0 0 0,0 1 0 0 0,-1-1 0 0 0,0 0 0 0 0,-1-1 0 0 0,7-17 0 0 0,0-9 4 0 0,24-81 13737 0 0,-33 120-13224 0 0,5 2-1713 0 0,-4 0 1585 0 0,0-1-1 0 0,0 1 0 0 0,0 0 1 0 0,0 0-1 0 0,0 0 0 0 0,0 1 1 0 0,-1 0-1 0 0,6 5 0 0 0,3 5-77 0 0,17 24-1 0 0,-13-13-162 0 0,17 30 0 0 0,-28-42 145 0 0,1-1 0 0 0,-2 1 0 0 0,0 1 0 0 0,5 20 0 0 0,-9-32-44 0 0,-1-2 145 0 0,0 0 0 0 0,0 0-1 0 0,0 0 1 0 0,0 0 0 0 0,1 0 0 0 0,-1 1 0 0 0,0-1 0 0 0,0 0 0 0 0,0 0 0 0 0,0 0 0 0 0,0 0 0 0 0,0 0 0 0 0,0 0 0 0 0,1 1 0 0 0,-1-1 0 0 0,0 0 0 0 0,0 0 0 0 0,0 0 0 0 0,0 0 0 0 0,0 0 0 0 0,0 1 0 0 0,0-1 0 0 0,0 0 0 0 0,0 0 0 0 0,0 0 0 0 0,0 0 0 0 0,0 1 0 0 0,0-1 0 0 0,0 0 0 0 0,0 0 0 0 0,0 0 0 0 0,0 0 0 0 0,0 1 0 0 0,0-1 0 0 0,0 0 0 0 0,0 0 0 0 0,0 0 0 0 0,-1 0 0 0 0,1 0 0 0 0,0 1 0 0 0,0-1 0 0 0,0 0 0 0 0,0 0 0 0 0,0 0 0 0 0,-5 10-973 0 0,4-9 1044 0 0,0 0-27 0 0,0 0-1 0 0,-1 0 1 0 0,1 0-1 0 0,0 0 0 0 0,-1 0 1 0 0,1 0-1 0 0,-1-1 1 0 0,1 1-1 0 0,-1-1 1 0 0,1 1-1 0 0,-1-1 1 0 0,0 1-1 0 0,1-1 1 0 0,-1 0-1 0 0,1 0 0 0 0,-1 0 1 0 0,0 0-1 0 0,1 0 1 0 0,-1 0-1 0 0,0 0 1 0 0,1-1-1 0 0,-3 0 1 0 0,0 0 312 0 0,0 0 0 0 0,1 0 1 0 0,-1 0-1 0 0,0-1 1 0 0,1 0-1 0 0,-1 1 1 0 0,-4-5 594 0 0,7 6-838 0 0,0-1 0 0 0,0 1 0 0 0,0-1 1 0 0,1 1-1 0 0,-1-1 0 0 0,0 0 0 0 0,1 1 0 0 0,-1-1 0 0 0,1 0 1 0 0,-1 1-1 0 0,1-1 0 0 0,-1 0 0 0 0,1 0 0 0 0,-1 0 1 0 0,1 1-1 0 0,-1-3 0 0 0,-4-13 1249 0 0,26 11-1745 0 0,27-5-1074 0 0,-27 6-1501 0 0,27-8 0 0 0,-30 6-2948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9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 10135 0 0,'0'0'11131'0'0,"0"2"-10899"0"0,1 12-159 0 0,-1 1 0 0 0,-1 0 0 0 0,-4 24 0 0 0,0-5-74 0 0,-9 144-69 0 0,13-129-1925 0 0,9 79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9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1 219 5063 0 0,'0'-15'456'0'0,"1"0"0"0"0,0 0-1 0 0,1 0 1 0 0,1 0 0 0 0,8-26-1 0 0,-10 36-224 0 0,1 1 0 0 0,0-1 0 0 0,0 1 0 0 0,0-1 0 0 0,0 1 0 0 0,1 0-1 0 0,0 0 1 0 0,0 0 0 0 0,0 0 0 0 0,0 0 0 0 0,1 1 0 0 0,-1 0 0 0 0,1-1 0 0 0,0 1-1 0 0,0 1 1 0 0,0-1 0 0 0,0 0 0 0 0,1 1 0 0 0,-1 0 0 0 0,1 0 0 0 0,4-1 0 0 0,-4 2-134 0 0,0 0 1 0 0,-1 0-1 0 0,1 1 1 0 0,0 0-1 0 0,-1 0 1 0 0,1 0-1 0 0,0 1 1 0 0,-1-1-1 0 0,1 1 1 0 0,0 0-1 0 0,-1 0 1 0 0,1 1-1 0 0,6 3 1 0 0,-2-1-58 0 0,-1 1 0 0 0,1 0 0 0 0,-1 1 0 0 0,0-1 0 0 0,9 10 0 0 0,-3-3 39 0 0,-12-8-66 0 0,6 11 12 0 0,0 4-10 0 0,-8-17 54 0 0,0 0-11 0 0,-1 0-63 0 0,0 2 51 0 0,0-1 1 0 0,0 1-1 0 0,0-1 0 0 0,-1 0 0 0 0,1 1 0 0 0,-1-1 1 0 0,0 0-1 0 0,0 0 0 0 0,0 0 0 0 0,-1 0 1 0 0,1 0-1 0 0,-1-1 0 0 0,-3 4 0 0 0,-7 5 126 0 0,12-9-193 0 0,-1 0 0 0 0,1-1 0 0 0,-1 1 0 0 0,0 0 0 0 0,0-1 0 0 0,0 1 0 0 0,0-1 0 0 0,0 0 0 0 0,0 0 0 0 0,0 1 0 0 0,0-1 0 0 0,-1-1 0 0 0,1 1 0 0 0,0 0 0 0 0,-1-1 0 0 0,-2 1 0 0 0</inkml:trace>
  <inkml:trace contextRef="#ctx0" brushRef="#br0" timeOffset="1">445 1 11087 0 0,'0'0'1716'0'0,"0"2"-1148"0"0,-14 261 5175 0 0,0-1-6975 0 0,16-250-216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10567 0 0,'0'0'1568'0'0,"2"0"-1437"0"0,2-1-124 0 0,30-1 160 0 0,-10 10 10 0 0,-3 1-147 0 0,-6-2-30 0 0,-2 1 0 0 0,6 7-2 0 0,-17-10 3 0 0,0 0 11 0 0,0-1 18 0 0,1 0-1 0 0,-1 0 1 0 0,-1 0 0 0 0,1 0 0 0 0,-1 0-1 0 0,1 0 1 0 0,-1 0 0 0 0,0 0 0 0 0,0 1-1 0 0,-1-1 1 0 0,0 1 0 0 0,1 3-1 0 0,-2-1 114 0 0,0 0 0 0 0,0 0 0 0 0,0 0 0 0 0,0 0 0 0 0,-1 0 0 0 0,-1 0 0 0 0,-2 6 0 0 0,0-3-34 0 0,1-1 0 0 0,-2 0 0 0 0,0 0 0 0 0,0 0 0 0 0,0-1 0 0 0,-1 0 0 0 0,0 0 0 0 0,-1 0 0 0 0,0-1 0 0 0,-8 6 0 0 0,4-4-3803 0 0,1 0-1328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50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2303 0 0,'0'0'3368'0'0,"0"13"384"0"0,-4-2 120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5983 0 0,'0'0'9547'0'0,"0"3"-10335"0"0,3 8 489 0 0,-1-1 0 0 0,-1 1 0 0 0,0 0 0 0 0,-1 0 0 0 0,0 11 0 0 0,-8 60-395 0 0,0-10 679 0 0,5-15 85 0 0,7 93-1 0 0,-3-146-26 0 0,-1-3-36 0 0,1 1 1 0 0,-1-1 0 0 0,0 1-1 0 0,1 0 1 0 0,0-1 0 0 0,-1 0-1 0 0,1 1 1 0 0,0-1 0 0 0,0 1-1 0 0,0-1 1 0 0,0 0 0 0 0,0 0 0 0 0,0 1-1 0 0,0-1 1 0 0,0 0 0 0 0,1 0-1 0 0,-1 0 1 0 0,0 0 0 0 0,1-1-1 0 0,-1 1 1 0 0,0 0 0 0 0,1 0-1 0 0,-1-1 1 0 0,3 1 0 0 0,-1 0 2 0 0,0 1 43 0 0,1-1 1 0 0,0-1-1 0 0,0 1 0 0 0,-1 0 0 0 0,1-1 0 0 0,0 0 1 0 0,0 0-1 0 0,0 0 0 0 0,-1 0 0 0 0,5-1 0 0 0,39-11 704 0 0,-32 8-483 0 0,0-1 26 0 0,21-10-1 0 0,-24 10-195 0 0,0 0-1 0 0,24-7 1 0 0,-11 7-94 0 0,-21 3 55 0 0,1 2-164 0 0,23 0-3828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5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 13823 0 0,'0'0'6092'0'0,"-1"1"-6617"0"0,-3 11 219 0 0,0 0 0 0 0,1 1 0 0 0,0-1 0 0 0,1 1 0 0 0,0-1 0 0 0,0 17 0 0 0,0 2-147 0 0,-14 80-28 0 0,-4 62 414 0 0,20-169 52 0 0,0 0 0 0 0,0 0-1 0 0,0 0 1 0 0,0-1 0 0 0,1 1-1 0 0,1 6 1 0 0,4 3-4647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5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18023 0 0,'0'0'3083'0'0,"0"3"-3640"0"0,20 305-2593 0 0,-18-287 3077 0 0,0 1-198 0 0,6 29 1 0 0,-8-49 60 0 0,4-13-4594 0 0,-3 6 4316 0 0,0 0 0 0 0,0-6 0 0 0,-1-11-3380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5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11023 0 0,'0'0'3928'0'0,"2"-1"-3642"0"0,21-3-232 0 0,-6 0-28 0 0,1 0 0 0 0,-1 2 0 0 0,1 0 0 0 0,0 1 0 0 0,21 2 0 0 0,-37-1-30 0 0,0 0 1 0 0,0 0-1 0 0,0 0 0 0 0,0 0 0 0 0,0 1 1 0 0,0-1-1 0 0,0 1 0 0 0,0-1 0 0 0,0 1 1 0 0,0 0-1 0 0,3 1 0 0 0,-4-2 0 0 0,-1 1-1 0 0,1-1 1 0 0,-1 0-1 0 0,1 1 1 0 0,-1-1-1 0 0,1 0 1 0 0,-1 0-1 0 0,1 0 1 0 0,0 0-1 0 0,-1 0 1 0 0,1 0-1 0 0,-1 1 1 0 0,1-1-1 0 0,-1 0 1 0 0,1 0-1 0 0,0-1 1 0 0,1 2-66 0 0,0 0 1 0 0,0-1-1 0 0,0 1 1 0 0,0 0-1 0 0,0 0 1 0 0,0 0-1 0 0,0 0 1 0 0,-1 0-1 0 0,1 1 1 0 0,2 1-1 0 0,-4-3 103 0 0,2 2-162 0 0,-1 0-113 0 0,0-1 246 0 0,-1 0-1 0 0,1 1 0 0 0,0-1 1 0 0,-1 1-1 0 0,1-1 0 0 0,0 0 1 0 0,-1 1-1 0 0,0-1 0 0 0,1 1 1 0 0,-1-1-1 0 0,0 1 0 0 0,0 0 1 0 0,0-1-1 0 0,0 1 0 0 0,0-1 1 0 0,0 1-1 0 0,0-1 0 0 0,-1 1 1 0 0,0 1-1 0 0,0 3 41 0 0,0-3 3 0 0,1 0 0 0 0,-1 1 0 0 0,0-1 0 0 0,0 0 0 0 0,-1 0 0 0 0,1 0 0 0 0,-1 0 1 0 0,1 0-1 0 0,-1 0 0 0 0,0 0 0 0 0,0 0 0 0 0,0-1 0 0 0,-5 6 0 0 0,-14 5-2795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6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2303 0 0,'0'0'14383'0'0,"0"2"-13744"0"0,-28 105-566 0 0,-7 32-885 0 0,32-117 666 0 0,3-20 108 0 0,0 0-69 0 0,3-1-919 0 0,0-1 928 0 0,0 0 0 0 0,1 0 0 0 0,-1 0 0 0 0,0 0 1 0 0,1-1-1 0 0,-1 0 0 0 0,0 1 0 0 0,1-1 0 0 0,-1 0 1 0 0,0-1-1 0 0,0 1 0 0 0,0 0 0 0 0,0-1 0 0 0,0 0 1 0 0,0 0-1 0 0,-1 0 0 0 0,1 0 0 0 0,3-4 0 0 0,7-5-199 0 0,-2-1-1 0 0,15-20 1 0 0,51-58-382 0 0,-64 77 455 0 0,1-1 0 0 0,1 2 0 0 0,0 0 0 0 0,18-11 0 0 0,-31 22 624 0 0,3 1 392 0 0,-4 0-717 0 0,-1 0 0 0 0,1 0 0 0 0,-1 0 1 0 0,1 0-1 0 0,-1 0 0 0 0,1 0 0 0 0,-1 0 1 0 0,1 0-1 0 0,0 0 0 0 0,-1 0 0 0 0,1 0 1 0 0,-1 0-1 0 0,1 1 0 0 0,-1-1 0 0 0,1 0 0 0 0,-1 0 1 0 0,1 1-1 0 0,-1-1 0 0 0,1 0 0 0 0,-1 1 1 0 0,1-1-1 0 0,-1 0 0 0 0,0 1 0 0 0,1-1 1 0 0,-1 1-1 0 0,0-1 0 0 0,1 0 0 0 0,-1 2 1 0 0,10 15 632 0 0,-1 0 0 0 0,12 37 0 0 0,5 12-527 0 0,-25-64-244 0 0,1-4 75 0 0,0 0-1 0 0,-1 0 1 0 0,1 0-1 0 0,0 0 0 0 0,-1 0 1 0 0,0 0-1 0 0,1-1 1 0 0,-1 1-1 0 0,0 0 0 0 0,1-5 1 0 0,-1 4-2 0 0,9-18-87 0 0,1-1 0 0 0,1 2 0 0 0,0-1-1 0 0,17-19 1 0 0,-19 27-21 0 0,-9 11 30 0 0,0 2-60 0 0,0 1-1 0 0,0-1 1 0 0,0 1-1 0 0,0-1 1 0 0,0 1 0 0 0,0 0-1 0 0,0-1 1 0 0,0 1-1 0 0,-1 0 1 0 0,1-1-1 0 0,0 1 1 0 0,-1 0 0 0 0,1 0-1 0 0,0 1 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6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70 1375 0 0,'0'0'16098'0'0,"12"38"-18270"0"0,-9-21 2205 0 0,0 0 0 0 0,-1-1 0 0 0,0 19 0 0 0,1 13 136 0 0,-2-37-116 0 0,1 1 1731 0 0,5-30-1280 0 0,-1 7-428 0 0,4-20 57 0 0,-5 14-99 0 0,0 1 0 0 0,2-1 0 0 0,0 2 0 0 0,0-1 1 0 0,18-26-1 0 0,-22 39-73 0 0,5-8-153 0 0,0 0 0 0 0,1 1-1 0 0,17-15 1 0 0,-23 22-5 0 0,-1 1 0 0 0,1 0 0 0 0,0 0 0 0 0,-1 1 0 0 0,1-1 0 0 0,0 1 0 0 0,0-1 0 0 0,0 1 0 0 0,1 0 0 0 0,-1 0 0 0 0,0 0 0 0 0,0 1 0 0 0,1-1 0 0 0,-1 1 0 0 0,0-1 0 0 0,0 1 0 0 0,1 0 0 0 0,-1 1 1 0 0,0-1-1 0 0,7 2 0 0 0,2 3-3227 0 0,0 2-894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7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16903 0 0,'0'0'2354'0'0,"1"2"-2084"0"0,6 21-246 0 0,0-1-1 0 0,-2 1 1 0 0,5 36 0 0 0,-2 71-266 0 0,-7-110 213 0 0,1 22-155 0 0,2 0 0 0 0,10 44 0 0 0,-12-78 4 0 0,0-1-1 0 0,1 1 1 0 0,0-1-1 0 0,0 0 0 0 0,1 0 1 0 0,5 8-1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7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7831 0 0,'3'0'12475'0'0,"13"1"-12442"0"0,1 0 0 0 0,-1-1 1 0 0,1-1-1 0 0,-1 0 0 0 0,1-2 0 0 0,23-6 0 0 0,35-3-1096 0 0,-70 11 915 0 0,13-1-853 0 0,0 1 1 0 0,0 0-1 0 0,23 3 1 0 0,-19 2-550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8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34 477 18431 0 0,'0'0'1415'0'0,"-2"0"-914"0"0,-3 3-250 0 0,3-2-83 0 0,0 0 0 0 0,1 0 0 0 0,-1 0-1 0 0,1 0 1 0 0,0 0 0 0 0,-1 1 0 0 0,1-1 0 0 0,0 0 0 0 0,0 1 0 0 0,-2 0 0 0 0,2 1-475 0 0,0 0 0 0 0,-1-1 0 0 0,1 1 0 0 0,0 0 1 0 0,0 0-1 0 0,0 0 0 0 0,1 0 0 0 0,-1-1 1 0 0,0 5-1 0 0,1 2-951 0 0,0 1 0 0 0,1 0 0 0 0,2 17 0 0 0,-1-17 1182 0 0,0-1 1 0 0,0 1 0 0 0,1 0 0 0 0,0 0 0 0 0,1-1-1 0 0,0 0 1 0 0,0 0 0 0 0,11 15 0 0 0,-13-21 100 0 0,1 0 1 0 0,-1 1-1 0 0,1-1 1 0 0,0-1-1 0 0,0 1 1 0 0,1 0-1 0 0,-1-1 1 0 0,1 0-1 0 0,-1 1 1 0 0,1-1-1 0 0,0-1 1 0 0,-1 1-1 0 0,1 0 0 0 0,0-1 1 0 0,0 0-1 0 0,0 0 1 0 0,0 0-1 0 0,0-1 1 0 0,1 1-1 0 0,-1-1 1 0 0,0 0-1 0 0,0 0 1 0 0,7-1-1 0 0,-1-1-25 0 0,-1-1 0 0 0,0 0 0 0 0,0 0 0 0 0,0 0 0 0 0,0-1 0 0 0,0-1 0 0 0,-1 1-1 0 0,0-1 1 0 0,0-1 0 0 0,0 0 0 0 0,-1 0 0 0 0,0 0 0 0 0,0-1 0 0 0,11-13 0 0 0,-8 7 24 0 0,0-1-1 0 0,-1 1 1 0 0,0-2 0 0 0,-2 1 0 0 0,1-1 0 0 0,-2 0 0 0 0,9-30 0 0 0,-12 35 42 0 0,-1 0-1 0 0,0 0 1 0 0,-1-1 0 0 0,0 1 0 0 0,0-1 0 0 0,-1 1 0 0 0,-3-20 0 0 0,2 24 58 0 0,-1 0 0 0 0,1 0 0 0 0,-1 0 0 0 0,-1 0 0 0 0,1 0 0 0 0,-1 1 0 0 0,0-1 0 0 0,0 1 0 0 0,-1 0 0 0 0,1 0 0 0 0,-1 0 0 0 0,0 0 1 0 0,-1 1-1 0 0,-6-6 0 0 0,6 6-12 0 0,0 0 0 0 0,0 0 0 0 0,0 1 0 0 0,-1 0 0 0 0,1 0 0 0 0,-1 0 0 0 0,0 1 0 0 0,0-1 0 0 0,0 1 0 0 0,0 1-1 0 0,0-1 1 0 0,0 1 0 0 0,-8 0 0 0 0,9 1-169 0 0,-1 0 0 0 0,1 0-1 0 0,-1 1 1 0 0,1 0-1 0 0,-1 0 1 0 0,1 1 0 0 0,0-1-1 0 0,0 1 1 0 0,-1 0-1 0 0,1 1 1 0 0,1-1 0 0 0,-1 1-1 0 0,0 0 1 0 0,1 0-1 0 0,-7 5 1 0 0,1 2-506 0 0,0 0 0 0 0,1 0 0 0 0,-9 13 0 0 0,-4 9-612 0 0</inkml:trace>
  <inkml:trace contextRef="#ctx0" brushRef="#br0" timeOffset="1">579 1 11519 0 0,'0'0'10787'0'0,"0"1"-10030"0"0,-6 106-1642 0 0,1 18-390 0 0,44 373 663 0 0,-20-324 364 0 0,-15-136 141 0 0,1 1-121 0 0,-1 68-1 0 0,-5-95 107 0 0,-1 1 0 0 0,0-1 0 0 0,-6 21 0 0 0,7-31 32 0 0,1-1-1 0 0,-1 0 1 0 0,1 0-1 0 0,-1 0 1 0 0,1 0-1 0 0,-1 0 1 0 0,0 0 0 0 0,1 0-1 0 0,-1-1 1 0 0,0 1-1 0 0,0 0 1 0 0,0 0-1 0 0,0 0 1 0 0,0-1-1 0 0,1 1 1 0 0,-1 0-1 0 0,-1-1 1 0 0,1 1-1 0 0,0-1 1 0 0,0 0 0 0 0,0 1-1 0 0,0-1 1 0 0,0 0-1 0 0,-2 1 1 0 0,1-1-189 0 0,-1 0 0 0 0,1 0 0 0 0,-1 0 0 0 0,1 0 0 0 0,-1 0 0 0 0,1 0 0 0 0,-1-1 0 0 0,1 1 1 0 0,-3-2-1 0 0,-15-7-1431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8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65 455 0 0,'0'0'0'0'0,"16"-4"2464"0"0,-1-2 448 0 0,0 0 88 0 0,5 0 16 0 0,1 1-2304 0 0,1-3-456 0 0,1 3-96 0 0,3-1-24 0 0,3 0-744 0 0,-2 2-160 0 0,9-2-24 0 0,-1 3-8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8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349 162 7367 0 0,'0'0'568'0'0,"-2"0"143"0"0,-29-9 11409 0 0,13 5-7980 0 0,1-1-4871 0 0,10 3 699 0 0,1 1 0 0 0,-1-1 0 0 0,0 2-1 0 0,0-1 1 0 0,0 1 0 0 0,1 0 0 0 0,-1 0 0 0 0,0 1-1 0 0,0 0 1 0 0,1 0 0 0 0,-1 0 0 0 0,0 1 0 0 0,1 0-1 0 0,0 1 1 0 0,-1-1 0 0 0,1 1 0 0 0,0 1 0 0 0,0-1 0 0 0,1 1-1 0 0,-1 0 1 0 0,-5 5 0 0 0,0 0-103 0 0,1 1 0 0 0,1 1 1 0 0,0 0-1 0 0,0 0 0 0 0,1 1 0 0 0,0 0 1 0 0,1 0-1 0 0,0 1 0 0 0,-5 15 0 0 0,2-3 48 0 0,2 0 0 0 0,1 0 0 0 0,0 1 1 0 0,-2 29-1 0 0,7-42 29 0 0,1-1 1 0 0,1 1 0 0 0,0-1 0 0 0,1 1-1 0 0,0-1 1 0 0,1 0 0 0 0,0 1 0 0 0,1-1 0 0 0,0 0-1 0 0,1 0 1 0 0,6 11 0 0 0,-8-18 4 0 0,0-1 1 0 0,1 0-1 0 0,0 0 0 0 0,0 0 1 0 0,0 0-1 0 0,0 0 0 0 0,0 0 1 0 0,1-1-1 0 0,0 0 0 0 0,0 1 1 0 0,0-2-1 0 0,0 1 0 0 0,8 4 1 0 0,-7-5-7 0 0,1 0 1 0 0,0 0-1 0 0,0 0 1 0 0,0-1-1 0 0,0 0 1 0 0,1 0-1 0 0,-1 0 1 0 0,0-1-1 0 0,11-1 1 0 0,-1-1-27 0 0,0-1 1 0 0,-1-1-1 0 0,1 0 1 0 0,-1-1-1 0 0,-1 0 0 0 0,1-1 1 0 0,24-15-1 0 0,-17 8 54 0 0,0-1-1 0 0,-2-1 1 0 0,0-1-1 0 0,0-1 1 0 0,-2-1-1 0 0,0 0 1 0 0,-1-1-1 0 0,20-30 1 0 0,-27 34 130 0 0,-1 0 1 0 0,0-1-1 0 0,-2 0 0 0 0,1-1 1 0 0,-2 1-1 0 0,0-2 0 0 0,-1 1 1 0 0,-1 0-1 0 0,-1-1 0 0 0,0 0 1 0 0,-1 0-1 0 0,-1-32 0 0 0,-2 38 8 0 0,0-1-1 0 0,-1 1 1 0 0,-1-1 0 0 0,0 1-1 0 0,-1 0 1 0 0,0 0-1 0 0,-6-12 1 0 0,7 17-31 0 0,-1 0 0 0 0,0 0 0 0 0,0 1 0 0 0,-1 0 0 0 0,1 0 0 0 0,-1 0-1 0 0,-1 0 1 0 0,1 1 0 0 0,-1-1 0 0 0,0 2 0 0 0,0-1 0 0 0,-13-7 0 0 0,13 9-55 0 0,1 1 0 0 0,-1 0 0 0 0,0 0-1 0 0,0 0 1 0 0,0 1 0 0 0,-1 0 0 0 0,1 0 0 0 0,0 0 0 0 0,0 1-1 0 0,0 0 1 0 0,-1 0 0 0 0,1 1 0 0 0,0 0 0 0 0,-12 3 0 0 0,8-1-265 0 0,1 0 0 0 0,0 1-1 0 0,0 0 1 0 0,1 0 0 0 0,-1 1 0 0 0,1 0 0 0 0,0 1 0 0 0,1 0 0 0 0,-8 7 0 0 0,-18 20-1172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15143 0 0,'0'0'1372'0'0,"2"-1"-1130"0"0,17-8-411 0 0,26-16 1 0 0,7-4-745 0 0,-47 27 792 0 0,4-3-210 0 0,0 0 1 0 0,1 1-1 0 0,0 1 0 0 0,0 0 1 0 0,0 0-1 0 0,12-2 0 0 0,-18 5 315 0 0,-1-1 0 0 0,0 1 0 0 0,1 0 0 0 0,-1 0 0 0 0,0 0 0 0 0,1 1 0 0 0,-1-1 0 0 0,1 1 0 0 0,-1-1 0 0 0,4 3-1 0 0,0-1 14 0 0,1 0 71 0 0,1 1-1 0 0,-1 1 1 0 0,0-1-1 0 0,-1 1 1 0 0,1 1-1 0 0,-1-1 1 0 0,9 8-1 0 0,-3-2-22 0 0,-1 1-1 0 0,-1 1 1 0 0,0 0-1 0 0,-1 1 1 0 0,0-1-1 0 0,0 2 0 0 0,-2 0 1 0 0,0 0-1 0 0,0 0 1 0 0,-1 1-1 0 0,-1 0 1 0 0,-1 0-1 0 0,0 1 1 0 0,-1 0-1 0 0,0 0 0 0 0,-1 0 1 0 0,0 17-1 0 0,-2-11 197 0 0,8 38 0 0 0,-3-24-133 0 0,-3-23-98 0 0,-1-5-492 0 0,0 0 1 0 0,0 0-1 0 0,-1 0 0 0 0,0 0 0 0 0,-1 12 0 0 0,0-10-2443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9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553 9 15199 0 0,'-2'0'7623'0'0,"-51"-4"-6480"0"0,37 2-1442 0 0,0 1 0 0 0,1 0 1 0 0,-21 2-1 0 0,-2 4-110 0 0,1 3 1 0 0,-1 1-1 0 0,2 2 0 0 0,-1 2 1 0 0,-34 16-1 0 0,46-16 1125 0 0,1 1 1 0 0,0 1-1 0 0,1 1 1 0 0,-31 27-1 0 0,53-42-706 0 0,1-1 0 0 0,-1 1 0 0 0,0 0-1 0 0,1 0 1 0 0,-1 0 0 0 0,0 0-1 0 0,1 0 1 0 0,0 0 0 0 0,-1 0-1 0 0,1 0 1 0 0,-1 0 0 0 0,1 0-1 0 0,0 0 1 0 0,0 0 0 0 0,0 1-1 0 0,0-1 1 0 0,0 0 0 0 0,0 0-1 0 0,0 0 1 0 0,0 1 0 0 0,6 21-363 0 0,-1-13 194 0 0,0 1 0 0 0,1 0 0 0 0,1-1 0 0 0,-1 0 0 0 0,2-1 0 0 0,15 17 0 0 0,60 47-297 0 0,-58-52 455 0 0,17 13-3 0 0,-3-3-26 0 0,-2 2 0 0 0,45 49 0 0 0,-60-56-73 0 0,36 45-604 0 0,-50-60 611 0 0,-1 0 1 0 0,0 1-1 0 0,0 0 1 0 0,7 20-1 0 0,-9-11 129 0 0,-8-11 71 0 0,2-7-18 0 0,0 0 0 0 0,0 0 0 0 0,-1 0 1 0 0,1 0-1 0 0,-1 0 0 0 0,0 0 1 0 0,1 0-1 0 0,-1 0 0 0 0,0 0 0 0 0,-1-1 1 0 0,1 1-1 0 0,0-1 0 0 0,-1 0 1 0 0,0 0-1 0 0,1 0 0 0 0,-1 0 0 0 0,0 0 1 0 0,0 0-1 0 0,-3 1 0 0 0,-4 1 85 0 0,-1 0 0 0 0,0 0 0 0 0,-21 4-1 0 0,1-3-237 0 0,1-1-1 0 0,-1-2 1 0 0,0-1-1 0 0,0-1 1 0 0,-44-7-1 0 0,17-2-344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5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1301 0 5063 0 0,'-12'2'9502'0'0,"-9"4"-7018"0"0,11-4-2423 0 0,0 1 0 0 0,1 0 0 0 0,-1 0 0 0 0,1 1 0 0 0,-15 9 0 0 0,-7 8-311 0 0,1 1 0 0 0,2 1 1 0 0,-35 37-1 0 0,-71 89-421 0 0,112-123 661 0 0,-82 105-227 0 0,64-77 132 0 0,-3-1 0 0 0,-74 69 0 0 0,-73 28 160 0 0,-28 24 50 0 0,196-153-102 0 0,-1-2 0 0 0,-1 0-1 0 0,-49 29 1 0 0,41-29 32 0 0,30-18-178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5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9671 0 0,'2'2'4202'0'0,"26"34"-4112"0"0,-2 1 0 0 0,-1 1 0 0 0,27 57 0 0 0,37 57-124 0 0,-82-142 34 0 0,12 19 0 0 0,2 0 0 0 0,1-2 0 0 0,36 35 0 0 0,-51-55-6 0 0,1 1 0 0 0,9 12 0 0 0,-2-1 134 0 0,21 20 0 0 0,-35-38-202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6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9 6911 0 0,'-15'-8'12432'0'0,"90"18"-12632"0"0,64 5 48 0 0,301 28 152 0 0,-312-28 0 0 0,-45-4 139 0 0,-80-11 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7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 6447 0 0,'0'0'13551'0'0,"1"2"-14254"0"0,2 5 349 0 0,-1 1-1 0 0,1-1 1 0 0,-1 1 0 0 0,-1 0-1 0 0,0 0 1 0 0,0-1 0 0 0,0 1-1 0 0,-1 0 1 0 0,0 0 0 0 0,-2 10-1 0 0,-1 10-237 0 0,-12 42 0 0 0,9-48 583 0 0,-1-1 1 0 0,0 0 0 0 0,-2 0 0 0 0,-1-1 0 0 0,-17 28 3847 0 0,30-48-3867 0 0,9-3-13 0 0,-1-1 0 0 0,1 1 0 0 0,0-2 0 0 0,-1 0 0 0 0,0 0 0 0 0,0-1 0 0 0,11-8 0 0 0,30-14 237 0 0,-50 27-193 0 0,9-5 18 0 0,0 1 1 0 0,1 1-1 0 0,-1 0 0 0 0,1 1 0 0 0,0 0 0 0 0,0 0 0 0 0,22 0 0 0 0,-23 2-21 0 0,1 0-218 0 0,0 1 0 0 0,22 2-1 0 0,-13 0-2782 0 0,-8-1 1441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8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350 40 4143 0 0,'0'0'191'0'0,"-2"-1"-11"0"0,-22-8 9732 0 0,-1 0-4378 0 0,-27-5-3532 0 0,40 12-2480 0 0,1 0-1 0 0,-1 1 1 0 0,0 0 0 0 0,0 1 0 0 0,1 0 0 0 0,-1 1 0 0 0,-14 3 0 0 0,13-1 287 0 0,-1 0 0 0 0,1 1 0 0 0,0 1 0 0 0,0 1 0 0 0,-14 7 0 0 0,10-5 187 0 0,-12 9 1703 0 0,32-16-2443 0 0,6 3 521 0 0,93 33-1146 0 0,-66-24 1330 0 0,53 27-1 0 0,-69-30-17 0 0,-1 1 0 0 0,-1 0 0 0 0,1 1 0 0 0,-2 1 0 0 0,0 1 1 0 0,25 26-1 0 0,-41-38 14 0 0,0-1 0 0 0,0 1 0 0 0,0 0 0 0 0,0-1 0 0 0,0 1-1 0 0,0 0 1 0 0,0 0 0 0 0,-1-1 0 0 0,1 5 0 0 0,0-4 8 0 0,-1 0-45 0 0,-4 12 618 0 0,2-11-344 0 0,-1 0 1 0 0,1-1-1 0 0,-1 1 1 0 0,0 0 0 0 0,0-1-1 0 0,0 1 1 0 0,0-1-1 0 0,0 0 1 0 0,-1 0-1 0 0,1 0 1 0 0,-1-1 0 0 0,-6 3-1 0 0,4-3 91 0 0,0 1-1 0 0,0-1 1 0 0,-1-1-1 0 0,1 1 1 0 0,0-1-1 0 0,-1 0 1 0 0,-7-1 0 0 0,-8-3 334 0 0,1-1 1 0 0,-1-1 0 0 0,-31-13-1 0 0,43 15-601 0 0,-1-1-130 0 0,1 0 0 0 0,-15-10-1 0 0,12 7-734 0 0,12 8 365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8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12439 0 0,'0'0'8803'0'0,"0"2"-9536"0"0,33 115-241 0 0,-28-103 974 0 0,-4-11 3 0 0,2 5-25 0 0,0-1 1 0 0,1 0-1 0 0,-1 0 1 0 0,8 10-1 0 0,-9-15-186 0 0,-2-1 212 0 0,0-1 1 0 0,0 0-1 0 0,0 1 1 0 0,0-1 0 0 0,0 0-1 0 0,0 1 1 0 0,0-1-1 0 0,0 0 1 0 0,0 0-1 0 0,0 1 1 0 0,0-1-1 0 0,1 0 1 0 0,-1 1-1 0 0,0-1 1 0 0,0 0-1 0 0,0 0 1 0 0,0 1 0 0 0,1-1-1 0 0,-1 0 1 0 0,0 0-1 0 0,0 0 1 0 0,1 1-1 0 0,18-5-7609 0 0,-15 0 7372 0 0,0 0 0 0 0,0-1 0 0 0,-1 0 0 0 0,1 0 0 0 0,-1 0 0 0 0,0 0 0 0 0,7-21 9440 0 0,-10 41-9137 0 0,-13 82-116 0 0,-34 137-1 0 0,38-196-280 0 0,9-36 139 0 0,-1 5-57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9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0 12439 0 0,'0'0'10348'0'0,"-11"2"-10481"0"0,-9 2-673 0 0,0 0 0 0 0,1 2 1 0 0,0 0-1 0 0,0 1 0 0 0,-30 17 0 0 0,49-24 832 0 0,-1 0 1 0 0,0 1-1 0 0,1-1 0 0 0,-1 0 0 0 0,0 0 1 0 0,1 1-1 0 0,-1-1 0 0 0,1 0 0 0 0,-1 1 1 0 0,0-1-1 0 0,1 1 0 0 0,-1-1 0 0 0,1 1 1 0 0,-1-1-1 0 0,1 1 0 0 0,-1-1 0 0 0,1 1 1 0 0,0-1-1 0 0,-1 2 0 0 0,13-1-718 0 0,0 0 535 0 0,-4-1-51 0 0,-2 0 160 0 0,-1 1 0 0 0,0-1 0 0 0,0 1 0 0 0,0 0 0 0 0,0 1 0 0 0,8 3 0 0 0,-7-3 41 0 0,0 0 0 0 0,-1 1-1 0 0,1 0 1 0 0,-1 0 0 0 0,0 0 0 0 0,0 0-1 0 0,0 1 1 0 0,0 0 0 0 0,-1 0 0 0 0,6 6-1 0 0,-2 0-2 0 0,-2 2-46 0 0,-1-1-8 0 0,-2 1 50 0 0,-4 0 46 0 0,0-7 27 0 0,-1-1-1 0 0,1 0 1 0 0,-1 0-1 0 0,0 0 1 0 0,0 0-1 0 0,-1 0 1 0 0,1 0-1 0 0,-1 0 1 0 0,0-1-1 0 0,0 0 1 0 0,0 1-1 0 0,0-1 1 0 0,0 0-1 0 0,-1 0 1 0 0,0-1-1 0 0,1 1 1 0 0,-1-1-1 0 0,0 0 1 0 0,0 0-1 0 0,0 0 1 0 0,-1 0-1 0 0,1-1 1 0 0,0 1-1 0 0,-1-1 1 0 0,1 0-1 0 0,0-1 1 0 0,-1 1-1 0 0,1-1 1 0 0,-1 0-1 0 0,1 0 1 0 0,-1 0-1 0 0,1-1 1 0 0,-1 1-1 0 0,1-1 1 0 0,-1 0-1 0 0,1-1 1 0 0,0 1-1 0 0,-1-1 1 0 0,-6-3-1 0 0,9 3-156 0 0,-1 1-134 0 0,0-1-1 0 0,0 0 1 0 0,0-1 0 0 0,0 1 0 0 0,0 0 0 0 0,1-1-1 0 0,-4-4 1 0 0,-2-4-992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09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0 19119 0 0,'0'0'2832'0'0,"1"3"-2656"0"0,4 32-1005 0 0,-2-1-1 0 0,-1 62 1 0 0,-2-82 564 0 0,-20 313-1494 0 0,19-316 1741 0 0,1-9-85 0 0,-11-9-4609 0 0,9 6 4594 0 0,1-1 0 0 0,0 1 0 0 0,-2-3 0 0 0,1 2-26 0 0,-61-76-1223 0 0,39 49 1462 0 0,20 22 171 0 0,-1 0 0 0 0,0 1 0 0 0,-1 0 0 0 0,1 0 0 0 0,-1 0-1 0 0,-13-9 1 0 0,18 14-167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0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71 6535 0 0,'0'0'6716'0'0,"0"-1"-6201"0"0,2-68 7044 0 0,-7 73-7556 0 0,1 1 1 0 0,-1 0-1 0 0,1 0 1 0 0,1 0-1 0 0,-1 0 1 0 0,1 1-1 0 0,0-1 1 0 0,0 1-1 0 0,-4 12 1 0 0,-1 7-267 0 0,-5 29 0 0 0,9-33 167 0 0,2-15 48 0 0,1-1 0 0 0,0 1-1 0 0,1 0 1 0 0,-1 0 0 0 0,1 0 0 0 0,0 0 0 0 0,1 0 0 0 0,0 0-1 0 0,-1-1 1 0 0,2 1 0 0 0,-1 0 0 0 0,1 0 0 0 0,0-1 0 0 0,0 1-1 0 0,4 7 1 0 0,2-1-32 0 0,8 10-55 0 0,-7-16 113 0 0,1-1-61 0 0,-7-3 70 0 0,19 9-87 0 0,-22-11 99 0 0,8 3-145 0 0,-1 0 1 0 0,1 0 0 0 0,-1-1 0 0 0,10 2 0 0 0,-8-3-26 0 0,19 1-1495 0 0,-9-1-3166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0,'0'0'7848'0'0,"13"0"-10160"0"0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1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134 429 8287 0 0,'0'0'13275'0'0,"-11"0"-13452"0"0,6 2 151 0 0,0 0 0 0 0,0-1 0 0 0,1 2 0 0 0,-1-1 0 0 0,0 1 0 0 0,1-1 0 0 0,-1 1 0 0 0,1 1 0 0 0,0-1 0 0 0,0 0 0 0 0,0 1 0 0 0,1 0 0 0 0,-5 5 0 0 0,1 2-56 0 0,1-1-1 0 0,0 1 1 0 0,-8 20 0 0 0,12-27 45 0 0,-2 6-91 0 0,0 1 0 0 0,0 0 0 0 0,1 0-1 0 0,1 0 1 0 0,0 0 0 0 0,0 1 0 0 0,1-1-1 0 0,0 0 1 0 0,1 1 0 0 0,1-1 0 0 0,2 16 0 0 0,-3-25-168 0 0,1 0-22 0 0,0-1 252 0 0,0 0 0 0 0,0 0 0 0 0,0 0-1 0 0,0 0 1 0 0,0 0 0 0 0,0 0 0 0 0,0 0 0 0 0,0 0-1 0 0,0 0 1 0 0,0 0 0 0 0,1-1 0 0 0,-1 1-1 0 0,0 0 1 0 0,1-1 0 0 0,-1 1 0 0 0,0-1 0 0 0,1 0-1 0 0,-1 1 1 0 0,0-1 0 0 0,1 0 0 0 0,-1 0 0 0 0,1 0-1 0 0,-1 0 1 0 0,1 0 0 0 0,-1 0 0 0 0,0 0-1 0 0,1-1 1 0 0,-1 1 0 0 0,1 0 0 0 0,-1-1 0 0 0,0 1-1 0 0,1-1 1 0 0,-1 0 0 0 0,2 0 0 0 0,2-2 28 0 0,0 0 0 0 0,-1 0 0 0 0,1 0 0 0 0,0 0 0 0 0,-1-1 0 0 0,0 0 0 0 0,0 0 0 0 0,4-5 1 0 0,13-17 245 0 0,0-2 1 0 0,26-49 0 0 0,-47 77-128 0 0,1-1 0 0 0,-1 1 0 0 0,0 0 0 0 0,0-1 0 0 0,0 1 0 0 0,0 0 0 0 0,0 0 0 0 0,1-1 0 0 0,-1 1 0 0 0,0 0 0 0 0,0-1 0 0 0,0 1 0 0 0,1 0 0 0 0,-1 0 0 0 0,0 0 0 0 0,0-1 0 0 0,1 1 0 0 0,-1 0 0 0 0,0 0 0 0 0,1 0 0 0 0,-1-1 0 0 0,0 1 0 0 0,1 0 0 0 0,-1 0 0 0 0,0 0 0 0 0,1 0 0 0 0,-1 0 0 0 0,0 0 0 0 0,1 0 0 0 0,-1 0 0 0 0,0 0 0 0 0,1 0 0 0 0,-1 0 0 0 0,0 0 0 0 0,1 0 0 0 0,-1 0 0 0 0,0 0 0 0 0,1 0 0 0 0,-1 0 0 0 0,0 1 0 0 0,1-1 0 0 0,-1 0 0 0 0,0 0 0 0 0,1 0 0 0 0,-1 0 0 0 0,0 1 1 0 0,0-1-1 0 0,1 0 0 0 0,-1 0 0 0 0,0 1 0 0 0,0-1 0 0 0,1 0 0 0 0,-1 0 0 0 0,0 1 0 0 0,13 20-806 0 0,-9-15 1053 0 0,7 9-414 0 0,0 0 0 0 0,1-1 0 0 0,1-1 0 0 0,19 16 1 0 0,-27-24-23 0 0,1-1 0 0 0,-1 0 1 0 0,1 0-1 0 0,0 0 1 0 0,0-1-1 0 0,14 6 1 0 0,-18-9 68 0 0,1 1 1 0 0,-1 0 0 0 0,1-1-1 0 0,-1 0 1 0 0,1 1-1 0 0,0-1 1 0 0,-1 0 0 0 0,1 0-1 0 0,0 0 1 0 0,-1-1-1 0 0,1 1 1 0 0,-1-1 0 0 0,1 1-1 0 0,0-1 1 0 0,-1 0 0 0 0,0 0-1 0 0,1 0 1 0 0,-1 0-1 0 0,1-1 1 0 0,-1 1 0 0 0,3-3-1 0 0,2-3 32 0 0,1 0 0 0 0,-1 0 1 0 0,-1-1-1 0 0,1 0 0 0 0,-2 0 0 0 0,1 0 0 0 0,-1-1 0 0 0,0 0 0 0 0,-1 0 0 0 0,1 0 1 0 0,-2-1-1 0 0,5-16 0 0 0,0-10-56 0 0,-2-1 1 0 0,3-40 0 0 0,-6 47-68 0 0,1-24-263 0 0,-2-1 1 0 0,-2 1 0 0 0,-12-85-1 0 0,7 123 165 0 0,0-4 3827 0 0,-6 21-2507 0 0,9 0-1058 0 0,1-1 1 0 0,-1 1-1 0 0,1 0 1 0 0,-1 0-1 0 0,1 0 1 0 0,-1-1-1 0 0,1 1 1 0 0,0 1-1 0 0,-1-1 1 0 0,1 0-1 0 0,0 0 0 0 0,0 0 1 0 0,0 1-1 0 0,0-1 1 0 0,0 0-1 0 0,0 1 1 0 0,0-1-1 0 0,0 1 1 0 0,0 2-1 0 0,-3 5-72 0 0,2-1 0 0 0,-4 14-1 0 0,4-11 78 0 0,-12 57-389 0 0,-8 124 0 0 0,21-170 302 0 0,-4 114-321 0 0,5-112 258 0 0,2 1-1 0 0,1-1 1 0 0,9 36 0 0 0,-11-57 93 0 0,-1-1-12 0 0,1 0 0 0 0,-1 0 0 0 0,1 0-1 0 0,-1 0 1 0 0,1 0 0 0 0,0 0 0 0 0,-1-1 0 0 0,1 1 0 0 0,0 0 0 0 0,0 0 0 0 0,0-1 0 0 0,1 1 0 0 0,-1-1 0 0 0,0 1 0 0 0,1-1 0 0 0,-1 0 0 0 0,1 1 0 0 0,-1-1 0 0 0,3 1 0 0 0,-1 0-18 0 0,-1-1 1 0 0,1-1-1 0 0,0 1 1 0 0,0 0-1 0 0,-1-1 1 0 0,1 1-1 0 0,0-1 1 0 0,0 0-1 0 0,0 0 1 0 0,0 0-1 0 0,0-1 1 0 0,0 1-1 0 0,4-2 1 0 0,-1 0-19 0 0,-1 0 0 0 0,0 0 1 0 0,-1-1-1 0 0,1 1 0 0 0,0-1 1 0 0,-1 0-1 0 0,5-4 0 0 0,10-10-79 0 0,-1 0-1 0 0,-1-1 1 0 0,-1-1-1 0 0,0-1 0 0 0,22-36 1 0 0,51-116-1387 0 0,-25 6-970 0 0,-49 119 2051 0 0,-7 25 587 0 0,-2-1 0 0 0,0 0 0 0 0,2-23 0 0 0,-9 22 7806 0 0,-9 29-6630 0 0,6-3-1240 0 0,0 1 0 0 0,0 0 0 0 0,0 0 0 0 0,0 1 1 0 0,1-1-1 0 0,-1 1 0 0 0,1-1 0 0 0,0 1 0 0 0,0 0 0 0 0,0 0 0 0 0,1 1 0 0 0,-4 6 0 0 0,-1 5-171 0 0,1 0 0 0 0,-6 21 0 0 0,0 8-203 0 0,2 0 0 0 0,1 0 0 0 0,-3 84 0 0 0,11-89 16 0 0,0 59-470 0 0,2-88 526 0 0,0 0 1 0 0,1 1 0 0 0,0-1-1 0 0,1 0 1 0 0,0 0 0 0 0,7 15-1 0 0,-9-24 70 0 0,-1 0 1 0 0,1-1-1 0 0,0 1 0 0 0,0 0 0 0 0,1 0 0 0 0,-1-1 1 0 0,0 1-1 0 0,0 0 0 0 0,1-1 0 0 0,-1 1 0 0 0,1-1 1 0 0,0 0-1 0 0,-1 0 0 0 0,1 1 0 0 0,0-1 0 0 0,0 0 1 0 0,-1 0-1 0 0,1-1 0 0 0,4 2 0 0 0,5-1-1644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1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1 12895 0 0,'0'2'9040'0'0,"-4"3"-8929"0"0,0 0-1 0 0,0 0 1 0 0,0 0 0 0 0,0-1-1 0 0,-1 1 1 0 0,-9 6 0 0 0,-7 8-1167 0 0,-30 40-892 0 0,9-10 939 0 0,21-22 887 0 0,20-26 252 0 0,6 9 58 0 0,-4-8-202 0 0,0 0 1 0 0,1 1-1 0 0,-1-1 1 0 0,1 0 0 0 0,0-1-1 0 0,0 1 1 0 0,0 0 0 0 0,0 0-1 0 0,0-1 1 0 0,0 1 0 0 0,0-1-1 0 0,0 0 1 0 0,1 0 0 0 0,-1 1-1 0 0,5 0 1 0 0,4 1-166 0 0,0 0-1 0 0,16 2 1 0 0,-1-1-27 0 0,-16-2 139 0 0,-6-1 59 0 0,0-1 1 0 0,0 1-1 0 0,0 1 1 0 0,0-1-1 0 0,0 1 1 0 0,7 3-1 0 0,-7-4-1 0 0,0 2-1 0 0,0-1 1 0 0,-1 0-1 0 0,1 1 1 0 0,0-1-1 0 0,-1 1 1 0 0,5 5-1 0 0,-1 3-38 0 0,-6-7 66 0 0,1 1 0 0 0,-1-1-1 0 0,0 1 1 0 0,-1 0 0 0 0,1 0-1 0 0,-1 0 1 0 0,0-1 0 0 0,0 1-1 0 0,0 0 1 0 0,-1 0 0 0 0,0-1-1 0 0,0 1 1 0 0,0 0-1 0 0,0-1 1 0 0,-1 1 0 0 0,-3 6-1 0 0,-2 4-266 0 0,-1 0 0 0 0,0 0 0 0 0,-14 18 0 0 0,10-19-3892 0 0,-1-2-1386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2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66 6911 0 0,'0'0'13288'0'0,"9"-7"-12530"0"0,-1 3-732 0 0,23-15-63 0 0,-17 10-1340 0 0,25-12-1 0 0,-26 15-558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6:14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0 258 7367 0 0,'0'0'9820'0'0,"3"1"-9217"0"0,8 5-940 0 0,-1 1 0 0 0,1 1-1 0 0,-1-1 1 0 0,16 18 0 0 0,14 10-397 0 0,-28-26 569 0 0,-1-1 0 0 0,1 0 0 0 0,1-1 0 0 0,-1 0 0 0 0,1-1 0 0 0,26 9 0 0 0,-35-14 129 0 0,5 0-35 0 0,8-1-100 0 0,-13-2 352 0 0,-1 0 0 0 0,0 0 0 0 0,0 0 0 0 0,-1-1 1 0 0,1 1-1 0 0,0-1 0 0 0,-1 1 0 0 0,6-8 3359 0 0,-7 9-3359 0 0,-1 1-180 0 0,1-1 1 0 0,-1 1-1 0 0,1 0 0 0 0,-1-1 0 0 0,1 1 0 0 0,0-1 1 0 0,-1 1-1 0 0,1 0 0 0 0,-1-1 0 0 0,1 1 0 0 0,0 0 1 0 0,-1 0-1 0 0,1-1 0 0 0,0 1 0 0 0,-1 0 0 0 0,1 0 0 0 0,0 0 1 0 0,-1 0-1 0 0,1 0 0 0 0,0 0 0 0 0,-1 0 0 0 0,1 0 1 0 0,0 0-1 0 0,-1 0 0 0 0,1 1 0 0 0,0-1 0 0 0,0 0 1 0 0,1 1 0 0 0,23 3-83 0 0,0-1-1 0 0,36-1 1 0 0,-48-3 1 0 0,0 0 1 0 0,-1-1 0 0 0,1 0-1 0 0,-1-1 1 0 0,0 0 0 0 0,21-9-1 0 0,3-6-325 0 0,-1-2-1 0 0,-1-2 0 0 0,33-26 1 0 0,-7 5-11 0 0,-31 24 456 0 0,36-17 2525 0 0,-64 35-2514 0 0,0 1 0 0 0,-1 0 1 0 0,1 0-1 0 0,0 0 0 0 0,0 0 0 0 0,-1 0 1 0 0,1 0-1 0 0,0 0 0 0 0,0 0 0 0 0,-1 1 1 0 0,1-1-1 0 0,0 0 0 0 0,-1 0 0 0 0,2 1 1 0 0,23 6 188 0 0,-19-6-231 0 0,1-1 0 0 0,0 1-1 0 0,0-1 1 0 0,0 0 0 0 0,-1-1-1 0 0,1 0 1 0 0,0 0 0 0 0,-1 0-1 0 0,1-1 1 0 0,7-3 0 0 0,5-3 39 0 0,-1-1 0 0 0,18-12 0 0 0,-18 11-14 0 0,0 0 1 0 0,23-9 0 0 0,-29 16-36 0 0,0 1-1 0 0,0 0 0 0 0,0 0 1 0 0,1 1-1 0 0,-1 1 0 0 0,1 0 1 0 0,17 3-1 0 0,-1 2-60 0 0,46 13 1 0 0,-50-11 56 0 0,-1 0-1 0 0,49 4 1 0 0,-50-10 36 0 0,0-2 0 0 0,-1 0 0 0 0,1-2 0 0 0,0 0 0 0 0,41-13 0 0 0,104-47-151 0 0,-166 62 112 0 0,16-6-438 0 0,0 1 1 0 0,24-6 0 0 0,-29 10-1599 0 0,0 0 0 0 0,15-1 0 0 0,-3 3-3442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27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533 1764 10135 0 0,'0'0'8762'0'0,"-7"-11"-8302"0"0,-28-31 673 0 0,-34-38 98 0 0,-61-69-921 0 0,106 119-437 0 0,-1 4 59 0 0,-6-10 125 0 0,11 11-45 0 0,12 15-13 0 0,-14-21 0 0 0,14 16 5 0 0,-92-173 272 0 0,90 163-272 0 0,0 0 0 0 0,2 0 0 0 0,1-1 1 0 0,1 0-1 0 0,1 0 0 0 0,1 0 0 0 0,2-1 0 0 0,0 1 0 0 0,2-1 0 0 0,1 0 0 0 0,1 1 0 0 0,6-28 0 0 0,-4 35-34 0 0,0-4-16 0 0,2 0 1 0 0,9-27-1 0 0,-13 44 30 0 0,1 0 0 0 0,0 0 0 0 0,0 0 0 0 0,1 0 0 0 0,0 0 0 0 0,0 0 0 0 0,0 1 0 0 0,0 0 1 0 0,1 0-1 0 0,0 0 0 0 0,0 1 0 0 0,8-6 0 0 0,13-7-57 0 0,1 1 1 0 0,1 1 0 0 0,1 1-1 0 0,0 2 1 0 0,33-10-1 0 0,53-14-64 0 0,32-8 78 0 0,74-10 59 0 0,34-32 0 0 0,-70 28 0 0 0,-65 35 0 0 0,20-8 0 0 0,-56 12 0 0 0,-56 12 0 0 0,38-5 0 0 0,-12 3 0 0 0,-23 4 0 0 0,52-1 0 0 0,-21 2 0 0 0,-54 4 0 0 0,25-3 0 0 0,-1 0 0 0 0,0-2 0 0 0,45-14 0 0 0,-43 10 32 0 0,-1 2-1 0 0,67-6 0 0 0,-38 6 57 0 0,-1 2-106 0 0,-1 2 0 0 0,74 7 0 0 0,-89-3 18 0 0,20 2 0 0 0,46 10 0 0 0,-93-10 22 0 0,1 1-1 0 0,33 13 0 0 0,-7 0-21 0 0,41 19 0 0 0,-76-31 0 0 0,11 6 0 0 0,0 1 0 0 0,25 18 0 0 0,7 9 0 0 0,-34-27 0 0 0,-1 1 0 0 0,0 1 0 0 0,-2 0 0 0 0,1 1 0 0 0,26 33 0 0 0,42 69 0 0 0,-75-105 0 0 0,0 1 0 0 0,0 0 0 0 0,13 25 0 0 0,-8-11 16 0 0,-9-15 20 0 0,0 0-1 0 0,0 0 0 0 0,-1 1 0 0 0,-1 0 0 0 0,5 23 0 0 0,-6-29 17 0 0,-3 1-40 0 0,-1 6 41 0 0,0 6 51 0 0,-1-8-75 0 0,-2 4 35 0 0,-1 2 44 0 0,-1 1 0 0 0,0-2 0 0 0,-12 22 0 0 0,6-20 15 0 0,-29 35-1 0 0,10-14 84 0 0,18-23 5 0 0,0-1-1 0 0,-1 0 1 0 0,0-1 0 0 0,-22 16-1 0 0,23-21-85 0 0,0-2-1 0 0,-28 13 1 0 0,36-18-112 0 0,-1 0 0 0 0,1 0 0 0 0,-1 0 0 0 0,-9 8 0 0 0,3-2 28 0 0,-133 81 98 0 0,40-13 85 0 0,103-76-224 0 0,-18 12 0 0 0,0 1 0 0 0,1 1 0 0 0,-18 18 0 0 0,26-22 0 0 0,-23 15 0 0 0,4-2 0 0 0,17-13 0 0 0,-29 17 0 0 0,31-21 0 0 0,-6 4 35 0 0,7-4 21 0 0,0-1 0 0 0,-15 7 0 0 0,-9 0 373 0 0,-2-1 0 0 0,1-1 1 0 0,-54 7-1 0 0,68-18-168 0 0,17 0-241 0 0,-1 0 0 0 0,0-1 0 0 0,1 2 0 0 0,-1-1-1 0 0,1 0 1 0 0,-1 1 0 0 0,-4 1 0 0 0,8-2-160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28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5983 0 0,'0'0'640'0'0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29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18887 0 0,'0'0'2080'0'0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31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10591 0 0,'0'0'8563'0'0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31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18887 0 0,'0'0'3512'0'0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41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0 5063 0 0,'0'0'6384'0'0,"0"2"-6861"0"0,-1 8 452 0 0,-1-1 1 0 0,0 1-1 0 0,0-1 1 0 0,-1 1-1 0 0,-1-1 0 0 0,-6 14 1 0 0,-7 20-937 0 0,8-14-2581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0,'0'0'8808'0'0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41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11975 0 0,'0'0'5835'0'0,"58"67"-14107"0"0,-47-54 4749 0 0</inkml:trace>
  <inkml:trace contextRef="#ctx0" brushRef="#br0" timeOffset="1">190 283 1375 0 0,'0'0'5590'0'0,"2"2"-5505"0"0,4 8 8 0 0,-4-6-70 0 0,0 0-1 0 0,0-1 0 0 0,1 0 0 0 0,-1 1 0 0 0,1-1 0 0 0,3 3 0 0 0,1 0-6 0 0,-3-1-65 0 0,0 0-1 0 0,1-1 1 0 0,-1 0-1 0 0,1 0 1 0 0,8 5-1 0 0,-1-1-1561 0 0,1 2-708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41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4399 0 0,'0'0'200'0'0,"2"0"-8"0"0,19 6-152 0 0,-10-3 263 0 0,0-1 0 0 0,15 0-1 0 0,-7 0-61 0 0,23 4 0 0 0,5 5-203 0 0,-23-5 12 0 0,32 4 0 0 0,-30-4-50 0 0,7 0 0 0 0,71 7-59 0 0,-71-7 21 0 0,60 2-1 0 0,-75-8 65 0 0,1 1-1 0 0,0 0 0 0 0,-1 2 1 0 0,1 0-1 0 0,20 6 0 0 0,22 9 178 0 0,-23-7-120 0 0,2 0 0 0 0,44 4 0 0 0,-54-9-33 0 0,-5-3-6 0 0,0-1-1 0 0,37-2 1 0 0,-27-1-29 0 0,7-1-12 0 0,-24 1-280 0 0,28 1-1 0 0,-30 1-1307 0 0,-2-3-518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42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4 919 0 0,'2'0'67'0'0,"6"-1"141"0"0,0-1 898 0 0,-3 2-464 0 0,0-1-1 0 0,0 1 1 0 0,0 0 0 0 0,0 0-1 0 0,0 1 1 0 0,9 2-1 0 0,15 0-587 0 0,57 19-180 0 0,-82-20 126 0 0,15-2-62 0 0,-19 0 60 0 0,32 4 46 0 0,-26-3 123 0 0,1 0 0 0 0,0 0 0 0 0,12 0 0 0 0,3 0 643 0 0,6-1 26 0 0,58-7 358 0 0,7 0-930 0 0,-2-1-125 0 0,-80 8-100 0 0,16 3-25 0 0,14-1-105 0 0,11 1-34 0 0,-40-3 125 0 0,0 0 0 0 0,15 4 0 0 0,18 0 0 0 0,-26-3 12 0 0,-1 1 0 0 0,34 7-1 0 0,-32-4 4 0 0,38 3-1 0 0,5-5-3 0 0,-40 1 41 0 0,-19-3-50 0 0,0 0 0 0 0,-1 0 0 0 0,1-1 0 0 0,0 1 0 0 0,5-1 0 0 0,0 0 8 0 0,1 1 0 0 0,0 0 0 0 0,-1 1 1 0 0,19 4-1 0 0,-5 0-8 0 0,26 1-25 0 0,-32-5 9 0 0,1 1 1 0 0,17 5-1 0 0,58 12 14 0 0,-39-10 0 0 0,-38-8 0 0 0,0 0 0 0 0,26-1 0 0 0,4 1 0 0 0,-7-1 0 0 0,-21-1 0 0 0,22 4 0 0 0,21 2 50 0 0,62-1 0 0 0,-44-3-22 0 0,-45-2 32 0 0,51-7 1 0 0,-57 4-27 0 0,-6 0 127 0 0,-1-1-1 0 0,42-15 1 0 0,9-2 364 0 0,-33 12-223 0 0,-14 2 2 0 0,49-5 0 0 0,-27 7-78 0 0,-17 2-11 0 0,44 1 0 0 0,14 2-110 0 0,-57-1-67 0 0,0 1-1 0 0,0 2 1 0 0,49 8 0 0 0,-24-4-3782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17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978 7413 1375 0 0,'0'0'15367'0'0,"0"-2"-15230"0"0,0-2-117 0 0,-1 1 0 0 0,1-1 0 0 0,-1 1 0 0 0,0 0 1 0 0,0-1-1 0 0,-1 1 0 0 0,1 0 0 0 0,-1 0 0 0 0,1 0 0 0 0,-1 0 0 0 0,-4-5 0 0 0,-3-7 19 0 0,-15-35 26 0 0,-34-103-1 0 0,8 16 5 0 0,-83-204 331 0 0,54 133-36 0 0,-100-304 667 0 0,73 195-498 0 0,70 214-425 0 0,-47-137 86 0 0,16-6-76 0 0,23 21-16 0 0,10-1 1 0 0,-5-273 0 0 0,22-305-82 0 0,16 697-57 0 0,16-139 0 0 0,-5 172-33 0 0,3 1-1 0 0,40-125 1 0 0,-33 145 14 0 0,34-67 0 0 0,37-46-64 0 0,23-47 49 0 0,107-238 70 0 0,-144 295-7 0 0,54-93 608 0 0,-23 78 163 0 0,32-95-624 0 0,-66 119-142 0 0,-56 114 2 0 0,3 1 0 0 0,0 0 0 0 0,2 2 0 0 0,33-34 0 0 0,118-97 0 0 0,-45 40-46 0 0,-61 55 28 0 0,-34 40 18 0 0,-23 19 0 0 0,2-1 0 0 0,1 3 0 0 0,-6 2 0 0 0,4-1 0 0 0,12-3 0 0 0,-17 5 11 0 0,-6 2-168 0 0,11 12-3793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18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365 6 11055 0 0,'0'0'852'0'0,"-2"-1"-560"0"0,-9-1-44 0 0,0 1 1 0 0,-1 0-1 0 0,1 0 0 0 0,-1 1 0 0 0,1 1 0 0 0,0 0 0 0 0,-1 0 1 0 0,1 1-1 0 0,0 0 0 0 0,0 1 0 0 0,0 1 0 0 0,0 0 0 0 0,-20 10 0 0 0,20-8-282 0 0,0 1 0 0 0,0 0 0 0 0,1 0 0 0 0,0 1 0 0 0,0 1 0 0 0,1 0 0 0 0,0 0 0 0 0,0 0 0 0 0,1 1 0 0 0,1 1 0 0 0,0-1 0 0 0,-9 17 0 0 0,5-2-5 0 0,2-1-1 0 0,0 1 0 0 0,2 1 1 0 0,1-1-1 0 0,0 1 1 0 0,-2 45-1 0 0,6-37 35 0 0,2 0-1 0 0,2 0 1 0 0,0 0 0 0 0,14 58-1 0 0,-11-71 2 0 0,1 0-1 0 0,1-1 1 0 0,1 1 0 0 0,1-2-1 0 0,1 1 1 0 0,0-1 0 0 0,2 0-1 0 0,0-1 1 0 0,1-1-1 0 0,0 0 1 0 0,2-1 0 0 0,0 0-1 0 0,1-1 1 0 0,0-1-1 0 0,1 0 1 0 0,37 22 0 0 0,-39-28-15 0 0,-1-1 0 0 0,1 0 0 0 0,0-1 0 0 0,1 0 0 0 0,18 3 0 0 0,-22-6 6 0 0,0-2 1 0 0,0 0-1 0 0,0 0 1 0 0,0-1 0 0 0,0 0-1 0 0,0-1 1 0 0,19-4-1 0 0,-9 0 84 0 0,-1-1 0 0 0,0-1-1 0 0,0-1 1 0 0,-1-1-1 0 0,0-1 1 0 0,25-17 0 0 0,-17 8 131 0 0,0-1 0 0 0,-2-2 0 0 0,35-35 0 0 0,-45 40 281 0 0,-1-1-1 0 0,-1 0 1 0 0,0-1 0 0 0,-1 0 0 0 0,18-39 0 0 0,-25 45-203 0 0,-1-1 0 0 0,0 0 0 0 0,-1 0 0 0 0,0-1 0 0 0,-2 1 0 0 0,1-1 0 0 0,-2 1 0 0 0,0-1 0 0 0,-1 0 0 0 0,-1-19 0 0 0,-2 17-133 0 0,0 0-1 0 0,-1-1 1 0 0,-1 1-1 0 0,0 1 1 0 0,-2-1-1 0 0,0 1 1 0 0,0 0-1 0 0,-1 0 1 0 0,-1 1-1 0 0,-1 0 1 0 0,0 1-1 0 0,-1 0 1 0 0,-1 1 0 0 0,0 0-1 0 0,0 0 1 0 0,-1 2-1 0 0,-1-1 1 0 0,-30-17-1 0 0,26 17-61 0 0,0 1 0 0 0,-1 1 0 0 0,0 1-1 0 0,-35-12 1 0 0,48 20-305 0 0,0-1 0 0 0,0 1 0 0 0,-1 0-1 0 0,1 0 1 0 0,0 0 0 0 0,-1 1 0 0 0,1 0 0 0 0,-1 0-1 0 0,1 1 1 0 0,0 0 0 0 0,0 0 0 0 0,-1 1 0 0 0,1-1 0 0 0,0 1-1 0 0,0 1 1 0 0,0-1 0 0 0,1 1 0 0 0,-1 0 0 0 0,0 0-1 0 0,-4 4 1 0 0,0 2-1087 0 0,0 0 0 0 0,1 0 1 0 0,0 1-1 0 0,1 1 0 0 0,-8 11 0 0 0,5-6-916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18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 1375 0 0,'1'-1'13347'0'0,"3"-3"-12507"0"0,0-1-449 0 0,0 2-1 0 0,1-1 1 0 0,-1 0-1 0 0,1 1 0 0 0,-1 0 1 0 0,10-5-1 0 0,1 3-242 0 0,-10 7-73 0 0,-3-1-66 0 0,0 0-17 0 0,1 0-1 0 0,-1 1 0 0 0,1-1 1 0 0,-1 0-1 0 0,0 1 0 0 0,0-1 1 0 0,0 1-1 0 0,1 0 1 0 0,-2 0-1 0 0,1-1 0 0 0,0 1 1 0 0,0 1-1 0 0,2 3 0 0 0,-1-1-29 0 0,-1-1-1 0 0,0 1 1 0 0,0 0-1 0 0,-1-1 1 0 0,1 1-1 0 0,1 9 1 0 0,-2 1-49 0 0,0-1 1 0 0,0 0 0 0 0,-2 0 0 0 0,-2 18 0 0 0,-21 101-133 0 0,17-111 3709 0 0,33-20-5758 0 0,45 7 54 0 0,-51-5-991 0 0,12 0-2526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19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7831 0 0,'0'0'1858'0'0,"1"2"-1306"0"0,6 18-409 0 0,-1 1 1 0 0,-1-1-1 0 0,4 31 1 0 0,-5-27 2 0 0,8 40 55 0 0,12 78 6488 0 0,-25-148-6095 0 0,0 0 0 0 0,0 0 0 0 0,0 1 0 0 0,-1-1 0 0 0,-2-6 0 0 0,-4-15-158 0 0,5 6-304 0 0,0 1-1 0 0,1-1 1 0 0,2-37 0 0 0,1 47-187 0 0,0 0 0 0 0,1 1 1 0 0,0-1-1 0 0,0 1 0 0 0,1 0 1 0 0,1-1-1 0 0,0 1 0 0 0,0 1 1 0 0,8-13-1 0 0,-8 15-85 0 0,0 1-1 0 0,1 0 1 0 0,0 1-1 0 0,1-1 1 0 0,-1 1-1 0 0,1 0 1 0 0,0 0-1 0 0,0 0 1 0 0,0 1-1 0 0,8-4 1 0 0,-3 3-291 0 0,0 1 1 0 0,0 0 0 0 0,0 0 0 0 0,0 1-1 0 0,23-4 1 0 0,-8 5-1085 0 0,-1 1-1 0 0,1 1 1 0 0,-1 2-1 0 0,1 0 1 0 0,32 8-1 0 0,-44-7-160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19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43 4143 0 0,'-16'11'13746'0'0,"22"-9"-15986"0"0,0 0 2210 0 0,1-1 0 0 0,0 1 1 0 0,0-1-1 0 0,0 0 1 0 0,13 0-1 0 0,-16-1 39 0 0,0 0 0 0 0,0 0-1 0 0,0-1 1 0 0,0 1 0 0 0,0-1-1 0 0,0 0 1 0 0,-1 0 0 0 0,1 0-1 0 0,0-1 1 0 0,-1 1 0 0 0,1-1-1 0 0,5-3 1 0 0,5-3 1936 0 0,-13-5-211 0 0,-1 12-1613 0 0,-1-7 644 0 0,0 7-663 0 0,0-1 1 0 0,0 1 0 0 0,0 0 0 0 0,0 0 0 0 0,0 0 0 0 0,-1 0 0 0 0,1 0 0 0 0,0 0 0 0 0,-1 0-1 0 0,1 0 1 0 0,-2 0 0 0 0,2 0-122 0 0,0 0-1 0 0,0 1 0 0 0,-1-1 1 0 0,1 0-1 0 0,0 1 0 0 0,-1 0 1 0 0,1-1-1 0 0,0 1 0 0 0,-1 0 1 0 0,1-1-1 0 0,0 1 0 0 0,-1 0 1 0 0,1 0-1 0 0,-1 0 0 0 0,1 0 1 0 0,0 1-1 0 0,-1-1 0 0 0,1 0 1 0 0,0 0-1 0 0,-1 1 1 0 0,1-1-1 0 0,0 1 0 0 0,0-1 1 0 0,-1 1-1 0 0,1 0 0 0 0,-2 1 1 0 0,0 0-42 0 0,1 1 0 0 0,-1 0 0 0 0,1 0 0 0 0,-1 0 0 0 0,1 0 0 0 0,-3 6 0 0 0,1-2-19 0 0,2-3-44 0 0,0-1 1 0 0,0 1-1 0 0,0 0 1 0 0,0-1-1 0 0,1 1 1 0 0,0 0-1 0 0,0 0 1 0 0,0 1-1 0 0,0-1 1 0 0,1 0-1 0 0,-1 0 1 0 0,1 0-1 0 0,0 0 1 0 0,1 0-1 0 0,-1 1 1 0 0,1-1-1 0 0,-1 0 1 0 0,1 0-1 0 0,0 0 1 0 0,1 0-1 0 0,-1 0 1 0 0,1-1-1 0 0,0 1 0 0 0,0 0 1 0 0,0-1-1 0 0,0 1 1 0 0,0-1-1 0 0,1 1 1 0 0,0-1-1 0 0,0 0 1 0 0,-1 0-1 0 0,2 0 1 0 0,-1-1-1 0 0,0 1 1 0 0,7 3-1 0 0,-7-5-37 0 0,1 1-1 0 0,0-1 1 0 0,-1 0 0 0 0,1 0-1 0 0,0 0 1 0 0,0 0-1 0 0,0-1 1 0 0,0 0 0 0 0,0 0-1 0 0,0 0 1 0 0,0 0-1 0 0,0 0 1 0 0,0-1 0 0 0,-1 0-1 0 0,1 1 1 0 0,0-2 0 0 0,0 1-1 0 0,-1 0 1 0 0,7-4-1 0 0,9-4-382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0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111 258 1839 0 0,'0'0'16026'0'0,"-7"-8"-13436"0"0,3 4-2338 0 0,2 1-95 0 0,0 1 1 0 0,-1 0-1 0 0,1 0 0 0 0,0 0 0 0 0,-1 0 0 0 0,1 0 0 0 0,-1 1 0 0 0,1-1 1 0 0,-1 1-1 0 0,0 0 0 0 0,1-1 0 0 0,-1 1 0 0 0,0 0 0 0 0,-5 0 0 0 0,7 0-178 0 0,-1 1-1 0 0,1 0 0 0 0,-1 0 1 0 0,1 0-1 0 0,0 0 0 0 0,-1 0 0 0 0,1 0 1 0 0,-1 0-1 0 0,1 0 0 0 0,0 0 0 0 0,-1 1 1 0 0,1-1-1 0 0,-1 1 0 0 0,1-1 0 0 0,0 1 1 0 0,0-1-1 0 0,-1 1 0 0 0,1 0 0 0 0,0 0 1 0 0,0-1-1 0 0,0 1 0 0 0,0 0 0 0 0,0 0 1 0 0,0 0-1 0 0,-2 3 0 0 0,3-4 18 0 0,-3 4-146 0 0,1 0 0 0 0,-1 0-1 0 0,1 1 1 0 0,0-1 0 0 0,0 1 0 0 0,1-1-1 0 0,0 1 1 0 0,0 0 0 0 0,-1 7-1 0 0,0 1-331 0 0,1 1-1 0 0,1 16 1 0 0,1-20 290 0 0,0-1 1 0 0,0 1 0 0 0,1-1 0 0 0,0 1 0 0 0,1-1 0 0 0,0 0-1 0 0,9 17 1 0 0,-10-24 117 0 0,-1 1-1 0 0,1-1 0 0 0,1 0 1 0 0,-1 0-1 0 0,0 0 0 0 0,0 0 1 0 0,1-1-1 0 0,-1 1 0 0 0,1-1 1 0 0,-1 1-1 0 0,6 1 0 0 0,-5-1 12 0 0,1 0 12 0 0,14-3-212 0 0,-12 0 271 0 0,0 0 0 0 0,-1 0 0 0 0,1-1-1 0 0,0 0 1 0 0,-1 0 0 0 0,1 0 0 0 0,-1 0 0 0 0,0-1 0 0 0,0 0 0 0 0,0 0 0 0 0,0-1 0 0 0,-1 1 0 0 0,1-1-1 0 0,-1 0 1 0 0,0 0 0 0 0,0 0 0 0 0,0-1 0 0 0,-1 0 0 0 0,0 1 0 0 0,1-1 0 0 0,-2-1 0 0 0,4-6 0 0 0,1-3 67 0 0,-2 0 0 0 0,0-1 0 0 0,0 0 0 0 0,-2 1 0 0 0,0-1 0 0 0,2-31 0 0 0,-4-92-1563 0 0,-2 69-3916 0 0,1 40 838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0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3679 0 0,'0'1'6355'0'0,"11"34"-5992"0"0,-2 0-1 0 0,8 61 1 0 0,-4-17-12 0 0,35 133 299 0 0,1-61-477 0 0,-43-134-128 0 0,33 75-772 0 0,-33-80-3440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11055 0 0,'0'0'5883'0'0,"2"1"-6379"0"0,29 2-3963 0 0,-29-2 3693 0 0,11-1-2457 0 0,-3 1 2684 0 0</inkml:trace>
  <inkml:trace contextRef="#ctx0" brushRef="#br0" timeOffset="1">243 0 1839 0 0,'0'0'8584'0'0,"15"5"-8992"0"0,-1-2-1256 0 0</inkml:trace>
  <inkml:trace contextRef="#ctx0" brushRef="#br0" timeOffset="2">532 28 5983 0 0,'0'0'4104'0'0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1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30 177 8087 0 0,'0'0'1318'0'0,"2"1"-1378"0"0,0 1 20 0 0,18 7-296 0 0,-14-7 289 0 0,-4-1 39 0 0,1-1 0 0 0,-1 1 0 0 0,1-1 0 0 0,-1 1 0 0 0,0-1 0 0 0,1 0 0 0 0,-1 0 0 0 0,1 0 0 0 0,-1 0 0 0 0,1 0 0 0 0,2-1 0 0 0,2 0 147 0 0,-1 0-1 0 0,1 0 1 0 0,0-1 0 0 0,-1 0-1 0 0,1 0 1 0 0,-1 0 0 0 0,0-1-1 0 0,0 0 1 0 0,0 0 0 0 0,10-8-1 0 0,-13 9 178 0 0,-1 0 0 0 0,0 0 0 0 0,0 0 0 0 0,0 0 0 0 0,0 0 0 0 0,0-1 0 0 0,1-2 0 0 0,-2 3 279 0 0,3-9 538 0 0,-4 8-981 0 0,1 0 0 0 0,-1 0 0 0 0,0 1 1 0 0,0-1-1 0 0,0 0 0 0 0,0 0 0 0 0,0 0 0 0 0,-1 1 0 0 0,1-1 0 0 0,-1 0 0 0 0,0 1 0 0 0,1-1 0 0 0,-1 0 0 0 0,-1 1 0 0 0,1-1 0 0 0,0 1 0 0 0,-3-4 0 0 0,1 2 94 0 0,0 0-1 0 0,0 0 0 0 0,-1 0 1 0 0,0 0-1 0 0,0 1 0 0 0,0-1 1 0 0,-9-4-1 0 0,11 7-217 0 0,0 0 0 0 0,0 0 0 0 0,0 0-1 0 0,0 1 1 0 0,-1-1 0 0 0,1 1 0 0 0,0 0 0 0 0,0-1 0 0 0,-1 1-1 0 0,1 0 1 0 0,0 0 0 0 0,0 1 0 0 0,-1-1 0 0 0,1 0-1 0 0,0 1 1 0 0,0-1 0 0 0,0 1 0 0 0,-3 1 0 0 0,0 0-58 0 0,1 0 1 0 0,0 0 0 0 0,0 0-1 0 0,0 1 1 0 0,0-1-1 0 0,0 1 1 0 0,-5 4 0 0 0,2 1-82 0 0,1 0 1 0 0,0 1 0 0 0,0-1 0 0 0,0 1-1 0 0,1 1 1 0 0,0-1 0 0 0,1 0 0 0 0,0 1-1 0 0,1 0 1 0 0,0 0 0 0 0,0 0 0 0 0,1 1-1 0 0,1-1 1 0 0,-1 0 0 0 0,2 1 0 0 0,-1-1-1 0 0,2 1 1 0 0,1 14 0 0 0,-1-22 0 0 0,0 1 0 0 0,0-1 0 0 0,0 0 0 0 0,0 1 0 0 0,1-1 0 0 0,-1 0 0 0 0,1 0-1 0 0,0 0 1 0 0,0-1 0 0 0,0 1 0 0 0,0 0 0 0 0,1-1 0 0 0,-1 1 0 0 0,1-1 0 0 0,-1 0 0 0 0,1 0 0 0 0,0 0 0 0 0,0 0 0 0 0,0 0 0 0 0,0 0 0 0 0,0-1 0 0 0,0 0 0 0 0,0 1 0 0 0,1-1 0 0 0,-1-1 0 0 0,6 2 0 0 0,1 0-170 0 0,1-1 0 0 0,-1 0 0 0 0,1-1 1 0 0,0 0-1 0 0,-1-1 0 0 0,1 0 0 0 0,14-3 1 0 0,14-5-522 0 0,0-2 1 0 0,41-17-1 0 0,-65 22 113 0 0,0-1 1 0 0,0-1-1 0 0,0 0 0 0 0,-1-1 0 0 0,-1-1 0 0 0,1 0 1 0 0,21-22-1 0 0,-24 20 670 0 0,0 0-1 0 0,-1-1 1 0 0,8-15 0 0 0,-15 24 567 0 0,0-1 1 0 0,-1 0 0 0 0,0 1-1 0 0,0-1 1 0 0,-1 0 0 0 0,1 0 0 0 0,-1 0-1 0 0,0 0 1 0 0,0 0 0 0 0,-1 0-1 0 0,1-1 1 0 0,-1 1 0 0 0,-1-7-1 0 0,1 10-220 0 0,0 0 0 0 0,-1 0 0 0 0,1 0-1 0 0,-1 0 1 0 0,1 0 0 0 0,-1 0 0 0 0,0 0-1 0 0,0 0 1 0 0,0 1 0 0 0,0-1 0 0 0,0 0-1 0 0,0 1 1 0 0,0-1 0 0 0,-1 0-1 0 0,1 1 1 0 0,0-1 0 0 0,-1 1 0 0 0,1 0-1 0 0,-1 0 1 0 0,0-1 0 0 0,1 1 0 0 0,-1 0-1 0 0,0 0 1 0 0,0 0 0 0 0,0 1 0 0 0,0-1-1 0 0,0 0 1 0 0,1 1 0 0 0,-1-1 0 0 0,0 1-1 0 0,-4 0 1 0 0,-8 1-198 0 0,10 2-186 0 0,4-1 40 0 0,-2 0-62 0 0,1 0-1 0 0,0 0 1 0 0,0 0-1 0 0,0 0 1 0 0,1 1-1 0 0,-1-1 1 0 0,0 0-1 0 0,1 1 1 0 0,-1-1-1 0 0,1 1 1 0 0,0-1-1 0 0,0 0 1 0 0,0 6-1 0 0,0-7 6 0 0,1 3-116 0 0,0 1 0 0 0,-1-1-1 0 0,2 1 1 0 0,-1-1 0 0 0,0 0 0 0 0,1 0 0 0 0,0 0-1 0 0,0 0 1 0 0,0 0 0 0 0,0 0 0 0 0,1 0-1 0 0,5 6 1 0 0,1 0 14 0 0,0-1 0 0 0,0 0-1 0 0,15 11 1 0 0,-7-8 98 0 0,-12-9 66 0 0,1 1 0 0 0,-1 0 0 0 0,0 0 0 0 0,0 0 0 0 0,0 1 0 0 0,-1 0 0 0 0,1 0 0 0 0,-1 0 0 0 0,6 11 0 0 0,-7-12 17 0 0,-1 0 0 0 0,0-1 0 0 0,0 1 0 0 0,0 0-1 0 0,2 7 1 0 0,-4-10 2 0 0,0 1 0 0 0,0-1 0 0 0,1 1 0 0 0,-1 0-1 0 0,-1-1 1 0 0,1 1 0 0 0,0-1 0 0 0,0 1 0 0 0,-1 1-1 0 0,0 2 18 0 0,0-1 18 0 0,0-1 0 0 0,0 0 0 0 0,0 0 0 0 0,-1 0 0 0 0,1 0 0 0 0,-1 0 1 0 0,0 0-1 0 0,0 0 0 0 0,0 0 0 0 0,0 0 0 0 0,-1-1 0 0 0,1 1 0 0 0,-1-1 0 0 0,-4 4 0 0 0,-1 0 208 0 0,-1-1 0 0 0,0 0 0 0 0,-14 6 0 0 0,21-10-266 0 0,0-1 0 0 0,0 1 0 0 0,1-1 0 0 0,-1 0 0 0 0,0 0 0 0 0,0 0 0 0 0,1 0 0 0 0,-1 0 0 0 0,0 0-1 0 0,0 0 1 0 0,1-1 0 0 0,-1 1 0 0 0,0-1 0 0 0,1 1 0 0 0,-4-2 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1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1 158 3679 0 0,'0'3'284'0'0,"2"11"569"0"0,-1 0 0 0 0,-2 27 0 0 0,0-25 538 0 0,1 0-1 0 0,3 28 1 0 0,-2-40-1344 0 0,0 0-1 0 0,0 1 1 0 0,0-1-1 0 0,2 6 1 0 0,20 26-7 0 0,-22-35-39 0 0,0 0 0 0 0,-1 0 0 0 0,1 0 1 0 0,0 0-1 0 0,0 0 0 0 0,0 0 0 0 0,-1 0 0 0 0,1 0 0 0 0,0 0 0 0 0,0-1 0 0 0,0 1 0 0 0,1 0 0 0 0,1 0 0 0 0,-2 2-224 0 0,3-24 435 0 0,-3 18-126 0 0,-1 0 1 0 0,1 0-1 0 0,-1-1 0 0 0,1 1 0 0 0,-1-6 1 0 0,-8-58 734 0 0,-1-19-729 0 0,4 27-43 0 0,2 39 78 0 0,1-1 0 0 0,1 0 0 0 0,3-28 0 0 0,0 38 809 0 0,0 11-826 0 0,1-1-466 0 0,0 0 0 0 0,0 0 1 0 0,0 1-1 0 0,0-1 1 0 0,1 1-1 0 0,-1 0 1 0 0,0 0-1 0 0,0 0 0 0 0,0 0 1 0 0,1 1-1 0 0,-1-1 1 0 0,0 1-1 0 0,0 0 1 0 0,0 0-1 0 0,4 2 0 0 0,12 6-3248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2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 57 5063 0 0,'-1'-2'5503'0'0,"-1"-1"-4632"0"0,0 0 1 0 0,0 0-1 0 0,0 1 0 0 0,0-1 0 0 0,-1 0 1 0 0,0 1-1 0 0,-5-4 0 0 0,3 2-285 0 0,0 1 1 0 0,-1 0-1 0 0,0 0 0 0 0,-6-2 0 0 0,5 2-439 0 0,-1 1-1 0 0,1 0 1 0 0,-1 1-1 0 0,1-1 1 0 0,-1 2-1 0 0,0-1 1 0 0,-15 1-1 0 0,19 0-146 0 0,-17 7 0 0 0,19-6-51 0 0,0 0 0 0 0,-1 0 0 0 0,1 1-1 0 0,0-1 1 0 0,0 1 0 0 0,0-1 0 0 0,0 1 0 0 0,0 0 0 0 0,0-1-1 0 0,0 1 1 0 0,1 0 0 0 0,-1 0 0 0 0,1 1 0 0 0,-1-1-1 0 0,1 0 1 0 0,0 0 0 0 0,0 1 0 0 0,0-1 0 0 0,0 0 0 0 0,0 1-1 0 0,0-1 1 0 0,1 1 0 0 0,-1 0 0 0 0,1-1 0 0 0,0 1-1 0 0,0-1 1 0 0,-1 1 0 0 0,2-1 0 0 0,-1 1 0 0 0,0 0 0 0 0,2 4-1 0 0,-1-1-140 0 0,1 0 0 0 0,0 1 0 0 0,0-1 0 0 0,0 0 0 0 0,1 0 0 0 0,0-1 0 0 0,0 1 0 0 0,1 0 0 0 0,0-1 0 0 0,0 0 0 0 0,8 8 0 0 0,7 6 109 0 0,-1 0 0 0 0,0 1 0 0 0,-2 1 1 0 0,0 0-1 0 0,-1 1 0 0 0,-2 1 1 0 0,0 1-1 0 0,11 26 0 0 0,-18-31 127 0 0,1-1 0 0 0,-2 1 0 0 0,-1 0 0 0 0,0 0 0 0 0,-1 0 0 0 0,-1 1 0 0 0,-1-1 0 0 0,-1 1-1 0 0,-1-1 1 0 0,0 1 0 0 0,-8 32 0 0 0,6-36 27 0 0,-1-1 1 0 0,-1 0-1 0 0,-10 22 0 0 0,11-29-3 0 0,-1 1-1 0 0,0-2 1 0 0,0 1 0 0 0,-1 0 0 0 0,0-1-1 0 0,0 0 1 0 0,-10 8 0 0 0,13-12-30 0 0,0-1-1 0 0,0 0 1 0 0,0 0 0 0 0,0 0-1 0 0,-1-1 1 0 0,1 1 0 0 0,0-1-1 0 0,-1 0 1 0 0,1 0 0 0 0,-1 0 0 0 0,0 0-1 0 0,1-1 1 0 0,-1 1 0 0 0,0-1-1 0 0,1 0 1 0 0,-1 0 0 0 0,0 0-1 0 0,1-1 1 0 0,-1 1 0 0 0,0-1-1 0 0,1 0 1 0 0,-1 0 0 0 0,-4-2 0 0 0,4 1 6 0 0,0 1 0 0 0,0-2 1 0 0,0 1-1 0 0,0 0 1 0 0,0-1-1 0 0,0 0 1 0 0,1 0-1 0 0,-1 0 1 0 0,1 0-1 0 0,0 0 1 0 0,0-1-1 0 0,0 0 0 0 0,0 1 1 0 0,1-1-1 0 0,-1 0 1 0 0,1 0-1 0 0,0 0 1 0 0,-1-6-1 0 0,-1-5-287 0 0,0-1 0 0 0,1 0 0 0 0,1 0 0 0 0,1-1 0 0 0,0 1 0 0 0,1 0 0 0 0,5-30 0 0 0,-2 25-222 0 0,1 0 0 0 0,1 0-1 0 0,1 1 1 0 0,1 0 0 0 0,15-30-1 0 0,-1 11-1246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2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5063 0 0,'-2'1'6379'0'0,"-3"4"-6006"0"0,1-1 0 0 0,0 1 0 0 0,0 0 1 0 0,0 1-1 0 0,1-1 0 0 0,-1 1 0 0 0,1-1 0 0 0,1 1 0 0 0,-1 0 0 0 0,-1 7 1 0 0,-2 8 1152 0 0,-6 37 0 0 0,10-47-1511 0 0,1-1 0 0 0,1 1-1 0 0,0-1 1 0 0,0 1 0 0 0,1 0-1 0 0,1-1 1 0 0,2 13 0 0 0,-2-15 7 0 0,-2-6 124 0 0,12-6 47 0 0,-10 3-174 0 0,1-1-1 0 0,-1 1 1 0 0,1-1 0 0 0,-1 0-1 0 0,0 0 1 0 0,1 0 0 0 0,-1 0-1 0 0,0 0 1 0 0,-1 0 0 0 0,1-1-1 0 0,2-2 1 0 0,16-32 134 0 0,-18 32-129 0 0,16-34 64 0 0,34-61 320 0 0,-52 99-385 0 0,0 1-1 0 0,0-1 1 0 0,1 1-1 0 0,-1-1 0 0 0,1 1 1 0 0,-1-1-1 0 0,0 1 1 0 0,1 0-1 0 0,-1-1 1 0 0,1 1-1 0 0,-1 0 0 0 0,1-1 1 0 0,-1 1-1 0 0,1 0 1 0 0,-1 0-1 0 0,1-1 1 0 0,-1 1-1 0 0,1 0 1 0 0,-1 0-1 0 0,1 0 0 0 0,-1 0 1 0 0,1-1-1 0 0,0 1 1 0 0,-1 0-1 0 0,1 0 1 0 0,-1 0-1 0 0,1 0 1 0 0,-1 1-1 0 0,1-1 0 0 0,0 0 1 0 0,-1 0-1 0 0,1 0 1 0 0,-1 0-1 0 0,1 1 1 0 0,-1-1-1 0 0,1 0 1 0 0,-1 0-1 0 0,1 1 0 0 0,-1-1 1 0 0,1 0-1 0 0,-1 1 1 0 0,1-1-1 0 0,-1 0 1 0 0,1 1-1 0 0,15 19 14 0 0,-8-5-15 0 0,0 0 0 0 0,-1 1 0 0 0,8 26 0 0 0,3 8-23 0 0,-11-32-470 0 0,-2 0-1 0 0,0 0 0 0 0,4 33 1 0 0,-5-23-6438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3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66 919 0 0,'19'55'17'0'0,"-13"-36"518"0"0,0-1 1 0 0,1 0-1 0 0,1 0 0 0 0,16 25 1 0 0,-21-38-529 0 0,0-1 0 0 0,0 0 1 0 0,1 0-1 0 0,0 0 0 0 0,-1 0 1 0 0,1 0-1 0 0,0-1 0 0 0,1 0 1 0 0,5 4-1 0 0,-7-6-5 0 0,0 0 0 0 0,0 0-1 0 0,0 0 1 0 0,0 0 0 0 0,0 0 0 0 0,-1-1-1 0 0,1 0 1 0 0,0 0 0 0 0,0 0 0 0 0,0 0-1 0 0,0 0 1 0 0,0 0 0 0 0,0-1 0 0 0,0 1-1 0 0,0-1 1 0 0,0 0 0 0 0,0 0 0 0 0,3-2-1 0 0,1 0 83 0 0,-1-1-1 0 0,1 0 0 0 0,-1 0 0 0 0,0-1 0 0 0,0 1 0 0 0,-1-1 1 0 0,0-1-1 0 0,0 1 0 0 0,0-1 0 0 0,0 0 0 0 0,-1 0 0 0 0,0 0 0 0 0,0-1 1 0 0,5-13-1 0 0,1-3 332 0 0,-2-1-1 0 0,0 0 1 0 0,4-27 0 0 0,-5 4 2142 0 0,-7 29 4643 0 0,0 37-7143 0 0,0 0 0 0 0,-1 0 0 0 0,-4 22-1 0 0,-15 60-425 0 0,7-39 434 0 0,-17 100-58 0 0,-9 211 1 0 0,40-356-1048 0 0,-1-17 950 0 0,0 0 0 0 0,0 1 0 0 0,0-1 1 0 0,0 0-1 0 0,0 1 0 0 0,0-1 0 0 0,0 0 1 0 0,1 1-1 0 0,-1-1 0 0 0,0 0 0 0 0,0 1 1 0 0,0-1-1 0 0,1 0 0 0 0,-1 1 0 0 0,0-1 0 0 0,0 0 1 0 0,1 0-1 0 0,-1 0 0 0 0,0 1 0 0 0,1-1 1 0 0,-1 0-1 0 0,2 0-154 0 0,-1 0-1 0 0,0 0 1 0 0,0 0-1 0 0,0-1 1 0 0,0 1-1 0 0,0-1 1 0 0,0 1 0 0 0,1-1-1 0 0,-1 1 1 0 0,0-1-1 0 0,-1 1 1 0 0,1-1 0 0 0,0 0-1 0 0,0 0 1 0 0,0 1-1 0 0,0-1 1 0 0,0 0-1 0 0,0-2 1 0 0,12-11-3507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4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58 178 2303 0 0,'-1'1'566'0'0,"-15"40"6805"0"0,0 0-3871 0 0,9-24-3033 0 0,-6 29 0 0 0,12-38-509 0 0,-1 0 0 0 0,1 0 0 0 0,0 0 0 0 0,1 1 0 0 0,0-1 0 0 0,1 0 0 0 0,-1 1 0 0 0,1-1 0 0 0,1 0 0 0 0,0 0 0 0 0,3 9 0 0 0,-5-15 3 0 0,1 0-1 0 0,0 0 1 0 0,0 0 0 0 0,0 0 0 0 0,0 0-1 0 0,0 0 1 0 0,1 0 0 0 0,-1-1 0 0 0,0 1-1 0 0,1 0 1 0 0,-1-1 0 0 0,1 1 0 0 0,0-1-1 0 0,-1 0 1 0 0,1 0 0 0 0,0 1 0 0 0,2 0-1 0 0,6 0-66 0 0,2-2 84 0 0,-9-1 62 0 0,0 0 0 0 0,0 0 1 0 0,0-1-1 0 0,-1 1 0 0 0,1-1 0 0 0,0 1 0 0 0,-1-1 0 0 0,0 0 0 0 0,1 0 0 0 0,-1 0 0 0 0,0 0 0 0 0,0-1 0 0 0,0 1 0 0 0,0-1 0 0 0,-1 1 0 0 0,1-1 0 0 0,-1 0 1 0 0,3-5-1 0 0,1-5 267 0 0,0 0 0 0 0,5-23 0 0 0,-7 18-55 0 0,0 0 0 0 0,-1 0 0 0 0,-1-35 1 0 0,-10-52 282 0 0,7 93-427 0 0,0 1 1 0 0,-1-1 0 0 0,0 1-1 0 0,-10-22 683 0 0,10 29-340 0 0,11 14-3009 0 0,-4-6 2431 0 0,0 0-1 0 0,0 0 1 0 0,1 0-1 0 0,0-1 1 0 0,0 0-1 0 0,0 1 1 0 0,0-2-1 0 0,0 1 1 0 0,0-1 0 0 0,1 1-1 0 0,-1-2 1 0 0,1 1-1 0 0,9 1 1 0 0,-1 0 87 0 0,1-1 0 0 0,-1-1 1 0 0,1 0-1 0 0,-1-1 1 0 0,23-3-1 0 0,-29 2 43 0 0,-4 0 50 0 0,5 2-40 0 0,0 5-13 0 0,-7-3 23 0 0,0 1 0 0 0,0-1 0 0 0,0 0 0 0 0,0 1 0 0 0,0 0 0 0 0,-1-1 0 0 0,0 1 0 0 0,1 0 0 0 0,-1 0 0 0 0,0 7 0 0 0,1-3 15 0 0,-1-1 0 0 0,1 1 0 0 0,1 0-1 0 0,-1-1 1 0 0,7 12 0 0 0,-8-16-38 0 0,1 1 0 0 0,12 7 0 0 0,1-2 27 0 0,-10-8-12 0 0,-2-2-3 0 0,2 2 26 0 0,0-1 0 0 0,-1 0 0 0 0,1 0-1 0 0,0 0 1 0 0,-1 0 0 0 0,1-1 0 0 0,-1 0 0 0 0,1 0 0 0 0,-1 0 0 0 0,1-1 0 0 0,-1 1 0 0 0,0-1 0 0 0,0 0 0 0 0,0 0 0 0 0,0-1 0 0 0,0 1 0 0 0,4-5 0 0 0,4-2 252 0 0,-1-2 0 0 0,0 0-1 0 0,18-22 1 0 0,-16 7 293 0 0,-6 11 537 0 0,-4 17-1192 0 0,0-1 1 0 0,1 1-1 0 0,-2 0 0 0 0,1 0 1 0 0,0 0-1 0 0,0 1 1 0 0,-1-1-1 0 0,1 1 0 0 0,4 5 1 0 0,-2-3-89 0 0,40 48-259 0 0,-43-51 388 0 0,0 1 0 0 0,0-1 0 0 0,1 0-1 0 0,-1 0 1 0 0,0 0 0 0 0,1-1 0 0 0,-1 1 0 0 0,1-1-1 0 0,0 1 1 0 0,0-1 0 0 0,-1 0 0 0 0,1 0 0 0 0,0 0-1 0 0,0 0 1 0 0,0-1 0 0 0,0 1 0 0 0,0-1 0 0 0,0 1-1 0 0,3-1 1 0 0,12-3-67 0 0,-13 0 82 0 0,-3 1 0 0 0,3-1 61 0 0,0 0 0 0 0,0-1 0 0 0,0 1 0 0 0,-1-1 0 0 0,0 0 0 0 0,1 0 0 0 0,-1 0 0 0 0,-1 0 0 0 0,1-1 0 0 0,-1 0 0 0 0,0 0 0 0 0,0 0 0 0 0,0 0 0 0 0,0 0 0 0 0,-1 0 0 0 0,0-1 0 0 0,0 1 0 0 0,-1-1 0 0 0,1 0 0 0 0,-1 1 0 0 0,0-1 1 0 0,0-9-1 0 0,0-56 832 0 0,-1 30 384 0 0,4 52-1998 0 0,31 113 3448 0 0,-32-137-2025 0 0,0 5-686 0 0,0-1 0 0 0,0 1-1 0 0,1 0 1 0 0,0 0 0 0 0,0 1-1 0 0,1-1 1 0 0,6-7 0 0 0,-9 14-128 0 0,-1-1 0 0 0,1 1 0 0 0,0 0 1 0 0,0-1-1 0 0,-1 1 0 0 0,1 0 0 0 0,0 0 1 0 0,0 0-1 0 0,0 0 0 0 0,0 1 0 0 0,3-2 1 0 0,7 1-3492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5.4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32 13847 0 0,'-10'-1'324'0'0,"-1"1"-1"0"0,1 0 0 0 0,0 0 1 0 0,0 1-1 0 0,0 1 0 0 0,0 0 1 0 0,0 0-1 0 0,0 1 0 0 0,-10 4 1 0 0,18-6-250 0 0,0 0 1 0 0,-1 1-1 0 0,1-1 1 0 0,0 1-1 0 0,0 0 1 0 0,0-1-1 0 0,0 1 1 0 0,0 0-1 0 0,0 0 1 0 0,1 0-1 0 0,-1 0 1 0 0,1 1-1 0 0,-1-1 1 0 0,1 0-1 0 0,0 1 1 0 0,0-1-1 0 0,0 1 1 0 0,0-1-1 0 0,0 1 1 0 0,1-1-1 0 0,-1 1 1 0 0,1-1-1 0 0,-1 1 1 0 0,1 5-1 0 0,0 0-108 0 0,0 1-1 0 0,1 0 1 0 0,0 0-1 0 0,0 0 1 0 0,0 0-1 0 0,4 9 1 0 0,-1-6 18 0 0,0-1 0 0 0,1 1-1 0 0,0-1 1 0 0,1-1 0 0 0,0 1 0 0 0,1-1 0 0 0,0 0 0 0 0,1 0-1 0 0,10 10 1 0 0,-12-14-18 0 0,1 0-1 0 0,0 0 1 0 0,0-1 0 0 0,1 0-1 0 0,0 0 1 0 0,-1-1 0 0 0,2 0-1 0 0,-1 0 1 0 0,0-1 0 0 0,1 0-1 0 0,-1 0 1 0 0,1-1 0 0 0,10 1-1 0 0,-5-1-114 0 0,0-1-1 0 0,1-1 1 0 0,-1-1-1 0 0,0 0 0 0 0,0 0 1 0 0,0-1-1 0 0,0-1 1 0 0,-1-1-1 0 0,20-7 1 0 0,-24 8-12 0 0,-1-1 1 0 0,0 0 0 0 0,0 0-1 0 0,0-1 1 0 0,-1 0 0 0 0,0-1-1 0 0,0 1 1 0 0,0-2-1 0 0,0 1 1 0 0,-1 0 0 0 0,0-1-1 0 0,-1 0 1 0 0,0-1 0 0 0,0 1-1 0 0,7-16 1 0 0,-8 15 149 0 0,-1 0-1 0 0,-1 0 1 0 0,0 0-1 0 0,0 0 1 0 0,-1-1-1 0 0,0 1 1 0 0,0-1 0 0 0,-1-11-1 0 0,0 15 188 0 0,0 1 0 0 0,-1-1 0 0 0,1 1 0 0 0,-1 0 0 0 0,0-1 0 0 0,0 1 0 0 0,-1 0 0 0 0,0-1 0 0 0,1 1 0 0 0,-1 0-1 0 0,0 0 1 0 0,-1 1 0 0 0,1-1 0 0 0,-1 0 0 0 0,0 1 0 0 0,0-1 0 0 0,-4-3 0 0 0,6 6-131 0 0,0 1 1 0 0,1-1 0 0 0,-1 0-1 0 0,0 1 1 0 0,0-1-1 0 0,0 1 1 0 0,0-1 0 0 0,0 1-1 0 0,0-1 1 0 0,0 1-1 0 0,1 0 1 0 0,-1-1-1 0 0,0 1 1 0 0,0 0 0 0 0,0 0-1 0 0,0 0 1 0 0,0 0-1 0 0,0 0 1 0 0,-1 0 0 0 0,1 0-1 0 0,0 0 1 0 0,0 0-1 0 0,0 0 1 0 0,0 0-1 0 0,1 1 1 0 0,-1-1 0 0 0,0 0-1 0 0,0 1 1 0 0,0-1-1 0 0,0 1 1 0 0,0-1 0 0 0,0 1-1 0 0,0 0 1 0 0,1-1-1 0 0,-1 1 1 0 0,0 0-1 0 0,0-1 1 0 0,1 1 0 0 0,-1 0-1 0 0,0 0 1 0 0,1 0-1 0 0,-1-1 1 0 0,0 3 0 0 0,-1 1 161 0 0,0 0 0 0 0,0 0 1 0 0,0 0-1 0 0,1 1 1 0 0,0-1-1 0 0,-1 1 1 0 0,0 8-1 0 0,1 0-275 0 0,1 0 1 0 0,0 0-1 0 0,1 0 0 0 0,1-1 1 0 0,0 1-1 0 0,0 0 0 0 0,1-1 1 0 0,1 1-1 0 0,7 16 0 0 0,-8-23 18 0 0,0-1-1 0 0,0 1 0 0 0,0-1 1 0 0,1 0-1 0 0,-1 0 0 0 0,1-1 1 0 0,0 1-1 0 0,1-1 0 0 0,7 7 1 0 0,-8-9 27 0 0,0 1 0 0 0,0-1 1 0 0,1 0-1 0 0,-1 0 1 0 0,1 0-1 0 0,-1-1 0 0 0,1 1 1 0 0,-1-1-1 0 0,1 0 1 0 0,0 0-1 0 0,0-1 0 0 0,-1 0 1 0 0,9 0-1 0 0,-8 0-113 0 0,-1-1-1 0 0,1 1 0 0 0,0-1 1 0 0,-1 0-1 0 0,1-1 0 0 0,-1 1 1 0 0,1-1-1 0 0,-1 0 0 0 0,0 0 1 0 0,0 0-1 0 0,7-5 0 0 0,-7 4 217 0 0,0-1 0 0 0,0 0-1 0 0,0 1 1 0 0,-1-1-1 0 0,0 0 1 0 0,0-1-1 0 0,0 1 1 0 0,0 0-1 0 0,-1-1 1 0 0,1 0-1 0 0,-1 1 1 0 0,0-1 0 0 0,-1 0-1 0 0,1 0 1 0 0,-1 0-1 0 0,0 0 1 0 0,0-1-1 0 0,-1 1 1 0 0,1 0-1 0 0,-1 0 1 0 0,0 0-1 0 0,-1-1 1 0 0,1 1 0 0 0,-1 0-1 0 0,0 0 1 0 0,-3-7-1 0 0,-1-3 161 0 0,-1 0 0 0 0,-1 0 0 0 0,-1 0-1 0 0,-12-18 1 0 0,14 25-161 0 0,0 0 0 0 0,-1 0 1 0 0,0 0-1 0 0,0 0 0 0 0,-1 1 0 0 0,1 1 0 0 0,-19-12 0 0 0,23 16-71 0 0,-1 0 0 0 0,0 0 0 0 0,0 0 0 0 0,0 1 0 0 0,0 0 0 0 0,0 0 0 0 0,0 0 0 0 0,-6-1 0 0 0,1 4-156 0 0,7 0-12 0 0,0-1 1 0 0,0 1-1 0 0,1-1 0 0 0,-1 1 0 0 0,1 0 0 0 0,-1 0 0 0 0,1 0 1 0 0,0 0-1 0 0,0 0 0 0 0,0 0 0 0 0,0 0 0 0 0,0 0 0 0 0,0 0 1 0 0,0 3-1 0 0,-4 20-5519 0 0,4-8-121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6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242 370 9215 0 0,'0'0'707'0'0,"-2"0"-464"0"0,-31-4 2905 0 0,18 1-1770 0 0,1 1 1 0 0,-1 1-1 0 0,1 1 0 0 0,-1 0 1 0 0,-19 3-1 0 0,25-2-1161 0 0,1 1 0 0 0,0 0 0 0 0,0 0 0 0 0,-9 5 0 0 0,14-6-197 0 0,0 1 0 0 0,0-1 1 0 0,1 1-1 0 0,-1 0 0 0 0,1 0 1 0 0,-1 0-1 0 0,1 0 0 0 0,0 0 1 0 0,0 1-1 0 0,0-1 0 0 0,0 1 1 0 0,0-1-1 0 0,1 1 0 0 0,-3 5 0 0 0,1-2-30 0 0,1 1 0 0 0,0 0-1 0 0,0-1 1 0 0,0 1-1 0 0,1 0 1 0 0,0 0 0 0 0,0 0-1 0 0,1 0 1 0 0,0 0 0 0 0,0 1-1 0 0,1-1 1 0 0,2 13-1 0 0,0-11-53 0 0,-1-1-1 0 0,1 1 1 0 0,1 0-1 0 0,0-1 1 0 0,0 0-1 0 0,0 0 1 0 0,1 0-1 0 0,0 0 1 0 0,9 10-1 0 0,-8-12-21 0 0,0 0 0 0 0,0 0 0 0 0,1 0 0 0 0,0-1 0 0 0,0 0 0 0 0,0 0 0 0 0,0-1 0 0 0,1 0-1 0 0,0 0 1 0 0,9 3 0 0 0,-11-6 17 0 0,1 1-1 0 0,-1 0 1 0 0,1-1-1 0 0,-1-1 1 0 0,1 1-1 0 0,-1-1 1 0 0,1 0-1 0 0,-1 0 1 0 0,1-1 0 0 0,-1 0-1 0 0,1 0 1 0 0,-1 0-1 0 0,1-1 1 0 0,6-3-1 0 0,-9 3 66 0 0,0 0 1 0 0,1-1-1 0 0,-1 0 0 0 0,0 0 0 0 0,0 0 0 0 0,-1 0 0 0 0,1 0 1 0 0,-1-1-1 0 0,0 0 0 0 0,0 0 0 0 0,0 0 0 0 0,0 0 0 0 0,0 0 1 0 0,-1 0-1 0 0,0-1 0 0 0,0 1 0 0 0,0-1 0 0 0,-1 0 0 0 0,1 1 1 0 0,0-9-1 0 0,1-4 61 0 0,0-1 1 0 0,-2 0 0 0 0,0 0 0 0 0,-2-23-1 0 0,-3-15-3 0 0,-16-68 0 0 0,-20-52 42 0 0,38 168-96 0 0,-1-9-2 0 0,1 10 5 0 0,1 0 0 0 0,-1 0-1 0 0,0 0 1 0 0,0 0 0 0 0,-1 1 0 0 0,0-1-1 0 0,0 1 1 0 0,-1 0 0 0 0,0 0-1 0 0,-7-10 1 0 0,11 16 5 0 0,0 0 0 0 0,0 0 0 0 0,0 0 0 0 0,0-1 0 0 0,-1 1 1 0 0,1 0-1 0 0,0 0 0 0 0,0 0 0 0 0,0 0 0 0 0,0 0 0 0 0,0-1 0 0 0,0 1 0 0 0,-1 0 0 0 0,1 0 0 0 0,0 0 0 0 0,0 0 0 0 0,0 0 0 0 0,0 0 0 0 0,-1 0 0 0 0,1 0 0 0 0,0 0 1 0 0,0 0-1 0 0,0 0 0 0 0,0-1 0 0 0,-1 1 0 0 0,1 0 0 0 0,0 0 0 0 0,0 0 0 0 0,0 0 0 0 0,-1 0 0 0 0,1 1 0 0 0,0-1 0 0 0,0 0 0 0 0,0 0 0 0 0,0 0 0 0 0,-1 0 0 0 0,1 0 0 0 0,0 0 1 0 0,0 0-1 0 0,0 0 0 0 0,0 0 0 0 0,-1 0 0 0 0,1 0 0 0 0,0 1 0 0 0,0-1 0 0 0,0 0 0 0 0,0 0 0 0 0,0 0 0 0 0,0 0 0 0 0,-1 1 0 0 0,-3 13 87 0 0,1 19-101 0 0,4 9-53 0 0,2-1 0 0 0,2 1 1 0 0,13 51-1 0 0,48 118 44 0 0,-56-184-161 0 0,28 49 0 0 0,-34-68-173 0 0,1 0 0 0 0,1-1-1 0 0,-1 1 1 0 0,1-1 0 0 0,0 0 0 0 0,1-1-1 0 0,0 1 1 0 0,0-1 0 0 0,13 9 0 0 0,-15-14-1226 0 0,6-1-52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5:26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64 11575 0 0,'0'0'1047'0'0,"-1"2"-859"0"0,-1 4-32 0 0,0 1-1 0 0,1-1 1 0 0,-1 1 0 0 0,1-1-1 0 0,1 1 1 0 0,-1 0 0 0 0,1-1-1 0 0,0 1 1 0 0,1 0 0 0 0,0-1-1 0 0,0 1 1 0 0,0-1 0 0 0,1 1-1 0 0,0-1 1 0 0,0 0 0 0 0,0 1-1 0 0,4 5 1 0 0,-1-2-128 0 0,0-1 0 0 0,1 0 0 0 0,0 0 1 0 0,0 0-1 0 0,1 0 0 0 0,0-1 0 0 0,0 0 0 0 0,1-1 1 0 0,0 0-1 0 0,10 7 0 0 0,-11-10 11 0 0,0 1 0 0 0,1-2 0 0 0,0 1 0 0 0,0-1 0 0 0,0 0 0 0 0,0-1 0 0 0,0 0 0 0 0,1 0 0 0 0,-1-1 0 0 0,1 0 0 0 0,-1 0 0 0 0,1-1 1 0 0,-1 0-1 0 0,1-1 0 0 0,-1 0 0 0 0,1 0 0 0 0,-1-1 0 0 0,0 0 0 0 0,0 0 0 0 0,1-1 0 0 0,-1 0 0 0 0,-1 0 0 0 0,1-1 0 0 0,-1 0 0 0 0,1 0 0 0 0,-1-1 0 0 0,11-9 0 0 0,-10 7 155 0 0,-1-1-1 0 0,-1 1 1 0 0,1-1-1 0 0,-1 0 1 0 0,-1 0-1 0 0,7-11 1 0 0,-10 14-101 0 0,0-1 1 0 0,0 1 0 0 0,0 0-1 0 0,-1 0 1 0 0,0-1 0 0 0,0 1-1 0 0,0-1 1 0 0,0 1 0 0 0,-1-1-1 0 0,0 0 1 0 0,0 1 0 0 0,-2-10-1 0 0,0 7 9 0 0,0 0-1 0 0,0 1 1 0 0,-1-1-1 0 0,0 1 1 0 0,0 0-1 0 0,-1 0 1 0 0,0 0-1 0 0,0 0 1 0 0,-1 1 0 0 0,1-1-1 0 0,-9-7 1 0 0,10 11-54 0 0,1 1 1 0 0,-1-1 0 0 0,0 0-1 0 0,-1 1 1 0 0,1 0 0 0 0,0-1-1 0 0,-1 1 1 0 0,1 0 0 0 0,-1 1 0 0 0,0-1-1 0 0,1 1 1 0 0,-1 0 0 0 0,0 0-1 0 0,0 0 1 0 0,0 0 0 0 0,0 1 0 0 0,0-1-1 0 0,0 1 1 0 0,0 0 0 0 0,0 0-1 0 0,0 1 1 0 0,0-1 0 0 0,0 1-1 0 0,-4 1 1 0 0,-1 1-1 0 0,-1 1 1 0 0,1 0-1 0 0,0 1 0 0 0,1 0 0 0 0,-1 1 0 0 0,1-1 0 0 0,0 2 1 0 0,1-1-1 0 0,-1 1 0 0 0,1 0 0 0 0,-8 11 0 0 0,10-12-55 0 0,1 0 1 0 0,-1 1-1 0 0,2-1 0 0 0,-1 1 0 0 0,1 0 0 0 0,0 0 0 0 0,0 0 0 0 0,0 0 0 0 0,1 0 0 0 0,1 1 1 0 0,-1-1-1 0 0,1 1 0 0 0,0-1 0 0 0,1 1 0 0 0,0 11 0 0 0,1-9-14 0 0,1-1 0 0 0,0 1 0 0 0,1-1 1 0 0,0 0-1 0 0,0 0 0 0 0,1 0 0 0 0,0 0 0 0 0,9 13 0 0 0,-5-10 1 0 0,1 0-1 0 0,0-1 1 0 0,1-1 0 0 0,0 1 0 0 0,15 10-1 0 0,-5-5 13 0 0,1-2 1 0 0,1-1-1 0 0,0 0 0 0 0,0-2 1 0 0,2 0-1 0 0,28 8 0 0 0,-30-12-460 0 0,-1-1 0 0 0,42 5 0 0 0,-35-8-296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6:21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1 209 5695 0 0,'0'0'4782'0'0,"3"-1"-4697"0"0,8 0 4 0 0,-8 0 277 0 0,2-4 315 0 0,9-12 155 0 0,-13 16-563 0 0,5-9 523 0 0,3-2-409 0 0,-4 6-301 0 0,0-1 0 0 0,-1 1 0 0 0,0-1 0 0 0,5-8 1 0 0,19-30-77 0 0,-15 27-10 0 0,7-6 0 0 0,-13 15 0 0 0,1 1 0 0 0,1 1 0 0 0,9-1 2 0 0,-15 8-14 0 0,-1-1 234 0 0,0 2-90 0 0,0-2-63 0 0,9 4 754 0 0,-9-3-813 0 0,0 1 0 0 0,0 0 0 0 0,-1-1 0 0 0,1 1 0 0 0,0 0-1 0 0,0 0 1 0 0,-1 0 0 0 0,1 0 0 0 0,0 1 0 0 0,-1-1 0 0 0,0 0-1 0 0,1 1 1 0 0,-1-1 0 0 0,3 4 0 0 0,-2-1 12 0 0,1 0 44 0 0,1 3 14 0 0,-3-3 2 0 0,2 4 6 0 0,2 13 113 0 0,1 11-140 0 0,-3-19-61 0 0,0-1 0 0 0,-1 1 0 0 0,0-4 11 0 0,-2-5 42 0 0,0 4 15 0 0,0-3 13 0 0,-1 1 0 0 0,0-1-1 0 0,-1 1 1 0 0,1-1 0 0 0,-1 0 0 0 0,0 0-1 0 0,0 0 1 0 0,0 0 0 0 0,-1 0 0 0 0,0 0-1 0 0,-5 7 1 0 0,-11 20 142 0 0,15-23-178 0 0,0 0 0 0 0,-9 12 0 0 0,2-4 16 0 0,6-8-61 0 0,-1-1 11 0 0,0 1 32 0 0,0 1-33 0 0,1 1-10 0 0,-1-2 0 0 0,1-2 11 0 0,3-3 32 0 0,-3 2-22 0 0,5-5 33 0 0,-1-1 1 0 0,1 0 0 0 0,0 1-1 0 0,0-1 1 0 0,-1 0-1 0 0,1 1 1 0 0,0-1-1 0 0,-1 1 1 0 0,1-1-1 0 0,0 0 1 0 0,0 1 0 0 0,0-1-1 0 0,0 1 1 0 0,0-1-1 0 0,-1 1 1 0 0,1-1-1 0 0,0 1 1 0 0,0-1-1 0 0,0 1 1 0 0,0-1 0 0 0,0 1-1 0 0,0-1 1 0 0,1 1-1 0 0,0 0-60 0 0,1-1 0 0 0,0 1 0 0 0,0-1 0 0 0,-1 0-1 0 0,1 1 1 0 0,0-1 0 0 0,0 0 0 0 0,0 0 0 0 0,-1 0 0 0 0,1-1 0 0 0,0 1-1 0 0,0 0 1 0 0,-1-1 0 0 0,1 1 0 0 0,0-1 0 0 0,2 0 0 0 0,1-1-22 0 0,-1 1 18 0 0,-1 0 0 0 0,1 0 0 0 0,-1 0 0 0 0,0 0-1 0 0,1-1 1 0 0,-1 1 0 0 0,5-5 0 0 0,1 1 7 0 0,141-68 3 0 0,-114 55 0 0 0,-9 7 0 0 0,31-9 0 0 0,-34 14 0 0 0,13 1 0 0 0,-16 1-717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10135 0 0,'0'0'7804'0'0,"0"3"-7668"0"0,2 45-915 0 0,-3 0 0 0 0,-11 81 0 0 0,10-115 627 0 0,-14 82-528 0 0,9-62 589 0 0,2-1 1 0 0,1 1-1 0 0,0 52 0 0 0,5-76 78 0 0,1-6-40 0 0,2 4 3627 0 0,-4-12-3694 0 0,0 0 63 0 0,-1 1 0 0 0,0-1 0 0 0,0 0 0 0 0,-2-4-1 0 0,-2-9-404 0 0,-1-20-3026 0 0,3 12-1655 0 0,2 17 2956 0 0,-1-3 1861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6:22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0 146 11831 0 0,'0'0'2640'0'0,"2"-1"-2240"0"0,15-2-462 0 0,-1-1 0 0 0,0-1 0 0 0,0 0-1 0 0,-1-1 1 0 0,28-16 0 0 0,-19 10 53 0 0,31-11-1 0 0,1 2-57 0 0,-27 9 36 0 0,1 2 0 0 0,44-10 0 0 0,-71 20-99 0 0,-1 0-20 0 0,9-2-1230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6:22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9071 0 0,'0'0'3964'0'0,"1"-1"-3856"0"0,8-3-21 0 0,21-13-70 0 0,-8 7-17 0 0,35-12 57 0 0,-33 16-3742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6:23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0 106 8751 0 0,'0'0'5528'0'0,"12"-3"-3872"0"0,1-5-1432 0 0,1 0-288 0 0,3-2-64 0 0,2-2 0 0 0,1-2-288 0 0,5-1-64 0 0,4-2 0 0 0,2-1-5360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3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32 7367 0 0,'0'0'10102'0'0,"-7"-8"-8110"0"0,4 7-1650 0 0,0 0 1 0 0,0 0-1 0 0,0 0 1 0 0,0 0-1 0 0,0 0 1 0 0,0 1 0 0 0,-7-1-1 0 0,9 1-316 0 0,-1 0-1 0 0,0 1 0 0 0,0-1 1 0 0,1 0-1 0 0,-1 1 0 0 0,0-1 1 0 0,1 1-1 0 0,-1 0 1 0 0,0-1-1 0 0,1 1 0 0 0,-1 0 1 0 0,1 0-1 0 0,-1 0 0 0 0,1 0 1 0 0,0 1-1 0 0,-1-1 0 0 0,0 1 1 0 0,-2 4-77 0 0,0-1 1 0 0,1 0-1 0 0,0 1 1 0 0,0-1 0 0 0,0 1-1 0 0,1 0 1 0 0,-1 0-1 0 0,1 0 1 0 0,1 0-1 0 0,-2 7 1 0 0,0 8-356 0 0,-2 35 0 0 0,5-49 194 0 0,0 0 1 0 0,0 0-1 0 0,1 0 0 0 0,0-1 0 0 0,0 1 0 0 0,4 10 1 0 0,-5-15-369 0 0,0-2 526 0 0,0 0 1 0 0,1 1 0 0 0,-1-1 0 0 0,0 0 0 0 0,0 1 0 0 0,0-1 0 0 0,0 0 0 0 0,0 0-1 0 0,1 1 1 0 0,-1-1 0 0 0,0 0 0 0 0,0 0 0 0 0,0 1 0 0 0,1-1 0 0 0,-1 0-1 0 0,0 0 1 0 0,0 0 0 0 0,0 1 0 0 0,1-1 0 0 0,-1 0 0 0 0,0 0 0 0 0,1 0 0 0 0,-1 0-1 0 0,0 0 1 0 0,0 0 0 0 0,1 0 0 0 0,-1 1 0 0 0,0-1 0 0 0,1 0 0 0 0,-1 0 0 0 0,0 0-1 0 0,0 0 1 0 0,1 0 0 0 0,11 2-1059 0 0,-12-2 1055 0 0,3-1-102 0 0,-1 0 0 0 0,0 0 1 0 0,1 0-1 0 0,-1 0 1 0 0,0 0-1 0 0,0 0 0 0 0,0-1 1 0 0,0 1-1 0 0,0-1 1 0 0,0 1-1 0 0,0-1 0 0 0,-1 0 1 0 0,1 0-1 0 0,2-3 1 0 0,20-32-1009 0 0,-22 33 1003 0 0,12-23-213 0 0,15-42-1 0 0,-20 48 341 0 0,-3 3-5 0 0,-4 11 36 0 0,1-1 0 0 0,0 1 0 0 0,0 0 0 0 0,6-9 4250 0 0,0 27-3007 0 0,-8-9-1072 0 0,13 22 629 0 0,22 47 0 0 0,-15-27-783 0 0,-19-39-122 0 0,6 12 202 0 0,20 29 0 0 0,-7-22-2497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3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7367 0 0,'0'0'4791'0'0,"1"2"-4375"0"0,5 18 585 0 0,-1 0 1 0 0,-1 1-1 0 0,-1-1 0 0 0,1 26 1 0 0,2 17-89 0 0,3 17-353 0 0,7 44-8 0 0,-13-108-831 0 0,1 0 0 0 0,1 0 0 0 0,0-1 0 0 0,1 1 0 0 0,11 19 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4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15607 0 0,'0'0'2930'0'0,"0"2"-2258"0"0,-3 47 179 0 0,1 0 1 0 0,9 75 0 0 0,30 96-2157 0 0,-36-207-3693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4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10135 0 0,'0'0'6604'0'0,"2"0"-6638"0"0,73-1-1093 0 0,128-17 0 0 0,-181 14 83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5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0 2303 0 0,'0'0'102'0'0,"-1"1"-1"0"0,-44 23 12023 0 0,10-6-6596 0 0,6 2-3368 0 0,24-16-2101 0 0,0 1-1 0 0,1-1 1 0 0,-1 1 0 0 0,1 0-1 0 0,0 0 1 0 0,1 0 0 0 0,-1 0-1 0 0,1 1 1 0 0,-5 10-1 0 0,-1 7-251 0 0,-12 44-1 0 0,18-55-238 0 0,1 0 0 0 0,0 0 0 0 0,1 0 0 0 0,1 1 0 0 0,0 19 0 0 0,1-30-262 0 0,15 4-5879 0 0,-13-8 6292 0 0,1-1 1 0 0,0 1 0 0 0,-1-1 0 0 0,1 1-1 0 0,-1-1 1 0 0,0 0 0 0 0,0 0 0 0 0,0-1 0 0 0,4-5-1 0 0,5-7-294 0 0,11-25 0 0 0,-5 10 168 0 0,-12 21 411 0 0,-4 5 31 0 0,1 1 1 0 0,-1-1 0 0 0,1 1 0 0 0,0 0 0 0 0,0 0-1 0 0,1 0 1 0 0,-1 1 0 0 0,1-1 0 0 0,0 1 0 0 0,5-4 1766 0 0,-7 8-1651 0 0,-1-1-1 0 0,0 1 1 0 0,1-1 0 0 0,-1 1 0 0 0,1 0-1 0 0,-1-1 1 0 0,0 1 0 0 0,0 0-1 0 0,1 0 1 0 0,-1 0 0 0 0,0 0-1 0 0,0 0 1 0 0,1 1 0 0 0,13 17 1286 0 0,5 16 422 0 0,8 12-696 0 0,-24-43-1810 0 0,-1 1 0 0 0,1-1 0 0 0,0 0 1 0 0,0 0-1 0 0,0-1 0 0 0,0 1 0 0 0,9 5 1 0 0</inkml:trace>
  <inkml:trace contextRef="#ctx0" brushRef="#br0" timeOffset="1">458 27 15319 0 0,'0'0'8032'0'0,"-2"0"-7569"0"0,-18 1 985 0 0,19 0-1287 0 0,-1 0-28 0 0,-3 3-169 0 0,1 0 0 0 0,1 0 0 0 0,-1 0 0 0 0,1 1 0 0 0,-1-1 0 0 0,1 1 0 0 0,0 0 0 0 0,1 0-1 0 0,-1 0 1 0 0,1 0 0 0 0,0 0 0 0 0,0 0 0 0 0,1 1 0 0 0,0-1 0 0 0,0 1 0 0 0,0-1 0 0 0,0 1-1 0 0,1-1 1 0 0,0 7 0 0 0,0-5-135 0 0,0 0 1 0 0,1 0-1 0 0,0 0 0 0 0,0 0 0 0 0,1-1 1 0 0,-1 1-1 0 0,1 0 0 0 0,1-1 0 0 0,0 1 0 0 0,-1-1 1 0 0,2 0-1 0 0,-1 0 0 0 0,1 0 0 0 0,0-1 1 0 0,6 8-1 0 0,-9-12 22 0 0,0 0 0 0 0,1 0-1 0 0,-1 0 1 0 0,1 0 0 0 0,-1 0 0 0 0,1 0 0 0 0,-1 0 0 0 0,1 0 0 0 0,0-1 0 0 0,-1 1 0 0 0,1-1-1 0 0,0 1 1 0 0,0-1 0 0 0,-1 0 0 0 0,1 1 0 0 0,0-1 0 0 0,0 0 0 0 0,0 0 0 0 0,-1 0-1 0 0,1-1 1 0 0,0 1 0 0 0,0 0 0 0 0,0-1 0 0 0,-1 1 0 0 0,1-1 0 0 0,2-1 0 0 0,1 0-302 0 0,-1 0 0 0 0,0 0 0 0 0,0-1 0 0 0,0 1 0 0 0,0-1 1 0 0,-1 0-1 0 0,1-1 0 0 0,4-4 0 0 0,4-8-4792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6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7367 0 0,'0'0'10970'0'0,"0"2"-10238"0"0,-1 183 2317 0 0,1 150-2613 0 0,1-304-431 0 0,0 6-194 0 0,-1 0-4926 0 0,-2-80 4282 0 0,1 32 758 0 0,0 0 0 0 0,1 0-1 0 0,0 0 1 0 0,0 0 0 0 0,1 0 0 0 0,3-12-1 0 0,-3 21-108 0 0,0 1-4 0 0,-1-2 110 0 0,9-10-760 0 0,-6 10 785 0 0,11-8 284 0 0,19-12 1 0 0,-25 18-64 0 0,0 0-1 0 0,0-1 1 0 0,10-10-1 0 0,-2 4 70 0 0,7-5 228 0 0,-22 16-429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6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8751 0 0,'2'0'5331'0'0,"18"4"-4367"0"0,-1 2 1 0 0,1-1-1 0 0,-1 2 0 0 0,-1 1 1 0 0,0 0-1 0 0,28 18 1 0 0,-6 2-577 0 0,64 41-1479 0 0,-77-55 312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0,'0'0'7602'0'0,"2"0"-8724"0"0,31 4 1032 0 0,0-1-1 0 0,44-3 1 0 0,35 3 436 0 0,-69 4-239 0 0,-40-6-102 0 0,0-1 0 0 0,0 0 0 0 0,0 1 1 0 0,0 0-1 0 0,0 0 0 0 0,0 0 0 0 0,0 0 1 0 0,0 0-1 0 0,0 0 0 0 0,-1 1 0 0 0,4 1 1 0 0,7 5 57 0 0,-8-5-32 0 0,0 0 0 0 0,-1 0-1 0 0,1 1 1 0 0,-1-1 0 0 0,0 1 0 0 0,0 0-1 0 0,-1 0 1 0 0,1 0 0 0 0,-1 1 0 0 0,0-1-1 0 0,0 1 1 0 0,0 0 0 0 0,3 9 0 0 0,4 10 209 0 0,11 39 1 0 0,-18-53-189 0 0,67 251 370 0 0,-65-240-428 0 0,13 56 56 0 0,-17-75-122 0 0,-1-1-4 0 0,0 1 1 0 0,0 0 0 0 0,-1-1 0 0 0,1 1 0 0 0,0-1 0 0 0,-1 1-1 0 0,1-1 1 0 0,-1 1 0 0 0,1-1 0 0 0,-1 1 0 0 0,0-1-1 0 0,0 1 1 0 0,0-1 0 0 0,0 0 0 0 0,0 0 0 0 0,0 1 0 0 0,0-1-1 0 0,0 0 1 0 0,0 0 0 0 0,0 0 0 0 0,-1 0 0 0 0,1 0 0 0 0,0 0-1 0 0,-2 0 1 0 0,-1 1-106 0 0,0 0-1 0 0,0-1 1 0 0,-1 1 0 0 0,1-1-1 0 0,0 0 1 0 0,-1-1-1 0 0,-6 1 1 0 0,-12-1-498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0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56 919 0 0,'16'15'-221'0'0,"4"0"6332"0"0,-17-14-4917 0 0,0 0 0 0 0,0 0 1 0 0,0 0-1 0 0,0 0 0 0 0,4 0 0 0 0,0 1-1593 0 0,-4-2 1045 0 0,-1-1-257 0 0,-1 1-240 0 0,20 3 465 0 0,30-3-2141 0 0</inkml:trace>
  <inkml:trace contextRef="#ctx0" brushRef="#br0" timeOffset="1">760 5 455 0 0,'0'0'0'0'0,"12"2"0"0"0,2-1 0 0 0,-1 1 0 0 0,2-1 0 0 0,-4-1 2272 0 0,3-1 416 0 0,-1-4 88 0 0,2 4 8 0 0,-1-1-2144 0 0,2 2-440 0 0,0-1-80 0 0,-2 1-3288 0 0,-1 0-664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1.0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1 138 5983 0 0,'0'0'584'0'0,"13"-2"-520"0"0,1 1-64 0 0,1-1 0 0 0,-1-1 0 0 0,0-1 896 0 0,2 0 168 0 0,0-1 32 0 0,4 0 8 0 0,2-1-856 0 0,1 0-176 0 0,1 0-72 0 0,-1 1-2936 0 0,3-1-624 0 0</inkml:trace>
  <inkml:trace contextRef="#ctx0" brushRef="#br0" timeOffset="1">579 61 455 0 0,'27'6'0'0'0,"-9"-3"0"0"0,0-2 0 0 0,4-1 0 0 0,-1 0 1696 0 0,7-1 304 0 0,-1 2 56 0 0,3-3 16 0 0,2-6-1280 0 0,2 3-256 0 0,2-1-56 0 0,2-4 0 0 0,-1-3-384 0 0,-1 0-96 0 0,-1 0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3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0 455 0 0,'1'3'5931'0'0,"15"30"-3061"0"0,-10-17-2851 0 0,0 0-1 0 0,-1 0 1 0 0,4 23-1 0 0,4 80-2787 0 0,-12-97-57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05:43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740 1 17735 0 0,'0'0'3423'0'0,"-5"8"-6475"0"0,1-2 2668 0 0,0 0 1 0 0,-1 0-1 0 0,1 0 0 0 0,-2-1 1 0 0,-8 8-1 0 0,3-4 277 0 0,0-1-1 0 0,-23 14 1 0 0,23-17 140 0 0,-1 0 1 0 0,0 0-1 0 0,0-2 0 0 0,-1 1 1 0 0,1-1-1 0 0,-1-1 0 0 0,0 0 1 0 0,-13-1-1 0 0,-17 0 137 0 0,-44-6 1 0 0,67 3-56 0 0,-118-16 1875 0 0,72 9-756 0 0,47 6-995 0 0,8 1-265 0 0,-1 0-1 0 0,1 1 1 0 0,-1 0-1 0 0,1 1 0 0 0,-1 1 1 0 0,1 0-1 0 0,-19 3 1 0 0,13 0-1534 0 0,0 2-498 0 0</inkml:trace>
  <inkml:trace contextRef="#ctx0" brushRef="#br0" timeOffset="1">143 140 2303 0 0,'0'0'224'0'0,"-11"7"-224"0"0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3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2559 0 0,'0'0'1152'0'0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4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1375 0 0,'0'0'12004'0'0,"0"3"-12145"0"0,10 40 70 0 0,-1 0 0 0 0,3 68 0 0 0,-3-20 21 0 0,0 14 137 0 0,-7 135 0 0 0,1 18 45 0 0,8-126 4 0 0,3 51-60 0 0,-3-85 25 0 0,-3-45-53 0 0,12 53 54 0 0,-3-25-33 0 0,-2-11-7 0 0,29 81 0 0 0,-3-12-40 0 0,-33-109 11 0 0,42 178-4 0 0,-39-146 135 0 0,6 87 1 0 0,-14-103 77 0 0,2 54 661 0 0,-1-27-638 0 0,15 93-1 0 0,-14-136-249 0 0,17 140 104 0 0,20 122 184 0 0,-31-195 405 0 0,-2-18 1917 0 0,-8-76-2582 0 0,0 4-33 0 0,-1 1-10 0 0,1 0-12 0 0,1-6-36 0 0,1 1 40 0 0,0 0 1 0 0,0-1-1 0 0,-1 1 0 0 0,1 0 1 0 0,3 4-1 0 0,2 3-30 0 0,9 3-22 0 0,0-2 57 0 0,0-2 0 0 0,1 0-1 0 0,24 8 1 0 0,61 16 5 0 0,-52-17-3 0 0,107 22 23 0 0,-93-25 20 0 0,44 12-71 0 0,267 51-6 0 0,-145-57 35 0 0,1-16 0 0 0,-205-3 0 0 0,321 21 66 0 0,-282-13 117 0 0,238 35 2165 0 0,-254-32-1958 0 0,-47-10-521 0 0,0 0 0 0 0,0-1 1 0 0,0 1-1 0 0,0-1 0 0 0,0 0 0 0 0,0 0 1 0 0,0 0-1 0 0,0 0 0 0 0,0 0 1 0 0,5-2-1 0 0,-2 1-511 0 0,5-2-569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7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26 3223 0 0,'0'0'11299'0'0,"-8"-5"-8846"0"0,3 2-2271 0 0,1 0 0 0 0,-1 1 0 0 0,1 0 0 0 0,-1 0 0 0 0,0 0 0 0 0,0 0 1 0 0,0 1-1 0 0,0 0 0 0 0,0 0 0 0 0,0 0 0 0 0,0 1 0 0 0,0 0 0 0 0,0 0 0 0 0,-8 1 0 0 0,9-1-154 0 0,-1 1 0 0 0,1 0 0 0 0,-1 1 0 0 0,1-1 0 0 0,-1 1 0 0 0,1 0 0 0 0,0 0 0 0 0,-8 5 0 0 0,-2 1 317 0 0,12-7 1 0 0,1 0-298 0 0,1 1-57 0 0,-1 0 0 0 0,0-1 0 0 0,1 1 0 0 0,-1-1-1 0 0,1 1 1 0 0,0 0 0 0 0,-1 0 0 0 0,1-1 0 0 0,0 1 0 0 0,0 0 0 0 0,0-1 0 0 0,0 1 0 0 0,0 0 0 0 0,1 0 0 0 0,-1-1 0 0 0,1 1 0 0 0,-1 0 0 0 0,1-1 0 0 0,-1 1 0 0 0,1-1 0 0 0,0 1 0 0 0,0-1 0 0 0,0 1 0 0 0,0-1 0 0 0,1 3 0 0 0,3 3-46 0 0,122 214-121 0 0,-101-167 176 0 0,-17-37-2 0 0,-8-15 5 0 0,1 15 71 0 0,-1-16 38 0 0,-1 1 1 0 0,0-1-1 0 0,0 1 1 0 0,0-1-1 0 0,0 1 1 0 0,0 0-1 0 0,0-1 0 0 0,0 1 1 0 0,-1-1-1 0 0,1 1 1 0 0,-1-1-1 0 0,1 1 1 0 0,-1-1-1 0 0,1 1 1 0 0,-1-1-1 0 0,0 1 1 0 0,0-1-1 0 0,0 2 0 0 0,-1-1 19 0 0,0 0 0 0 0,0 0 0 0 0,0-1 0 0 0,0 1 0 0 0,0 0 0 0 0,-1-1 0 0 0,1 1 0 0 0,0-1 0 0 0,-5 2-1 0 0,-1 0 90 0 0,1-1 0 0 0,-1 0 0 0 0,0 0 0 0 0,0-1 0 0 0,1 0 0 0 0,-12 0 0 0 0,4-1-153 0 0,0-2 1 0 0,0 1-1 0 0,0-2 0 0 0,0 0 1 0 0,-26-9-1 0 0,28 10-854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7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6911 0 0,'0'0'528'0'0,"0"2"-134"0"0,1 53 5022 0 0,6 31-2404 0 0,-2-16-1291 0 0,-5-62-1606 0 0,0-5-83 0 0,0 0 0 0 0,0 0 1 0 0,0 0-1 0 0,1 0 0 0 0,-1 0 0 0 0,2 5 0 0 0,-1-6-3 0 0,-1-37-12773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7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4143 0 0,'0'0'11876'0'0,"1"2"-11537"0"0,3 7-308 0 0,0 0 1 0 0,1 0-1 0 0,0 0 0 0 0,8 10 1 0 0,16 14-5281 0 0,-15-18 398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8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62 319 5063 0 0,'0'0'15208'0'0,"-10"-5"-13832"0"0,9 4-1318 0 0,0 1 0 0 0,0-1-1 0 0,0 0 1 0 0,0 1 0 0 0,0-1 0 0 0,-1 1-1 0 0,1 0 1 0 0,0-1 0 0 0,0 1 0 0 0,0 0 0 0 0,0 0-1 0 0,-1-1 1 0 0,1 1 0 0 0,0 0 0 0 0,0 0-1 0 0,-1 1 1 0 0,1-1 0 0 0,0 0 0 0 0,0 0-1 0 0,0 0 1 0 0,0 1 0 0 0,-1-1 0 0 0,1 1-1 0 0,-1 0 1 0 0,0 1-68 0 0,0 0 1 0 0,0 0-1 0 0,1 0 0 0 0,-1 0 0 0 0,1 1 0 0 0,-1-1 1 0 0,1 0-1 0 0,0 1 0 0 0,0-1 0 0 0,0 1 0 0 0,0-1 1 0 0,0 1-1 0 0,1 0 0 0 0,-1 3 0 0 0,-1 5-115 0 0,2 1 0 0 0,0 13 1 0 0,0-3-59 0 0,-1-5-263 0 0,2 0-1 0 0,0 0 0 0 0,1 0 1 0 0,1 0-1 0 0,1 0 0 0 0,0-1 1 0 0,12 31-1 0 0,-15-45-224 0 0,9-7-3267 0 0,-7 4 3831 0 0,-1-1-1 0 0,1 0 1 0 0,-1 1 0 0 0,0-1-1 0 0,0 0 1 0 0,0-1-1 0 0,0 1 1 0 0,0 0 0 0 0,0 0-1 0 0,-1-1 1 0 0,1 1-1 0 0,-1-1 1 0 0,1 0 0 0 0,-1 1-1 0 0,1-6 1 0 0,4-8-94 0 0,-2 0 0 0 0,3-20 0 0 0,-3 19 60 0 0,8-60 254 0 0,-2 0 0 0 0,-4-1-1 0 0,-7-126 1 0 0,-2 182 8151 0 0,0 30-6707 0 0,0 12-1465 0 0,0 0 1 0 0,1 0-1 0 0,1 0 0 0 0,1 25 0 0 0,13 82 222 0 0,-9-95-297 0 0,-3-19-42 0 0,19 115-2008 0 0,-16-111 1382 0 0,0 0 0 0 0,2-1-1 0 0,-1 0 1 0 0,2 0-1 0 0,11 21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16639 0 0,'0'0'2666'0'0,"-1"2"-3601"0"0,-10 41 654 0 0,2-1 1 0 0,-6 69 0 0 0,5 92-582 0 0,8-158 818 0 0,2-38 44 0 0,1 45 0 0 0,2-34 2 0 0,-2-16-16 0 0,0-1-44 0 0,1 1-74 0 0,11 8 118 0 0,-7-7-1 0 0,4 2-23 0 0,-7-3 42 0 0,1-1 1 0 0,-1 0-1 0 0,1 0 0 0 0,0 0 1 0 0,0 0-1 0 0,0-1 0 0 0,-1 1 1 0 0,1-1-1 0 0,0 0 0 0 0,0 0 1 0 0,0 0-1 0 0,0-1 1 0 0,-1 1-1 0 0,1-1 0 0 0,0 0 1 0 0,0 0-1 0 0,-1-1 0 0 0,1 1 1 0 0,-1-1-1 0 0,1 1 0 0 0,5-5 1 0 0,-1 1-1 0 0,-1 0 0 0 0,0-1 0 0 0,0 0 0 0 0,-1 0 1 0 0,1-1-1 0 0,-1 0 0 0 0,-1 0 0 0 0,8-11 0 0 0,-8 7 20 0 0,0 0-1 0 0,0-1 1 0 0,-1 0-1 0 0,-1 0 1 0 0,0 0 0 0 0,2-14-1 0 0,-4 18 19 0 0,1-5 107 0 0,0 1 0 0 0,-1-1 0 0 0,0 0 0 0 0,-1 0 0 0 0,0 1 0 0 0,-1-1 0 0 0,-1 0 0 0 0,0 1 0 0 0,-1-1 0 0 0,0 1 0 0 0,-1 0 1 0 0,0 0-1 0 0,-1 0 0 0 0,0 0 0 0 0,-1 1 0 0 0,0 0 0 0 0,-1 0 0 0 0,-9-11 0 0 0,8 15 50 0 0,0-1 1 0 0,0 1-1 0 0,-1 1 1 0 0,0 0-1 0 0,0 0 0 0 0,-19-9 1 0 0,26 14-289 0 0,0 1-67 0 0,-25-7-690 0 0,26 7 590 0 0,0 0-791 0 0,-1 1 711 0 0,1-1 1 0 0,0 1-1 0 0,-1 0 0 0 0,1-1 1 0 0,0 1-1 0 0,0 0 1 0 0,0 0-1 0 0,0 0 1 0 0,0 0-1 0 0,0 0 1 0 0,0 0-1 0 0,0 0 0 0 0,0 0 1 0 0,0 0-1 0 0,1 0 1 0 0,-1 1-1 0 0,-1 1 1 0 0,0 0-1014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2303 0 0,'0'0'15640'0'0,"1"-1"-15846"0"0,60-7-204 0 0,72-2-543 0 0,-101 6-3988 0 0,-15 4 11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8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91 8751 0 0,'0'0'674'0'0,"-1"2"-438"0"0,0 9 755 0 0,0-1 0 0 0,0 1 0 0 0,1-1 0 0 0,2 16 1 0 0,-2-25-971 0 0,1 1 0 0 0,-1-1 0 0 0,0 1 0 0 0,0-1 0 0 0,1 1 0 0 0,-1-1 0 0 0,1 1 0 0 0,0-1 0 0 0,-1 0 0 0 0,1 1-1 0 0,1 1 1 0 0,0-1 19 0 0,1 0-1 0 0,-1 0 0 0 0,1 0 0 0 0,-1 0 0 0 0,1 0 1 0 0,0 0-1 0 0,3 1 0 0 0,-3-1-56 0 0,0-1-1 0 0,-1 0 1 0 0,1 0 0 0 0,0 0 0 0 0,0 0-1 0 0,0 0 1 0 0,0 0 0 0 0,0-1 0 0 0,0 1-1 0 0,0-1 1 0 0,0 0 0 0 0,-1 0 0 0 0,1 0-1 0 0,0-1 1 0 0,6 0 0 0 0,-4-1-81 0 0,0 0 1 0 0,0 0-1 0 0,1-1 1 0 0,-1 0-1 0 0,-1 1 1 0 0,1-2-1 0 0,7-5 1 0 0,2-3-24 0 0,-1 0 0 0 0,0-1-1 0 0,-1-1 1 0 0,-1 0 0 0 0,0-1 0 0 0,0 0 0 0 0,8-19 0 0 0,-18 33 243 0 0,-1 0 0 0 0,1 1 1 0 0,-1-1-1 0 0,0 0 0 0 0,1 0 1 0 0,-1 0-1 0 0,0 0 0 0 0,0 0 1 0 0,0 0-1 0 0,0 0 1 0 0,0 0-1 0 0,0 0 0 0 0,0 0 1 0 0,0 0-1 0 0,0 0 0 0 0,0 0 1 0 0,0 0-1 0 0,0 0 0 0 0,-1 0 1 0 0,1 0-1 0 0,0 0 0 0 0,-1 0 1 0 0,1 1-1 0 0,-2-3 0 0 0,1 2 107 0 0,-1-1-1 0 0,1 1 0 0 0,-1-1 0 0 0,1 1 0 0 0,-1 0 0 0 0,0-1 1 0 0,0 1-1 0 0,0 0 0 0 0,0 0 0 0 0,-4-1 0 0 0,1 0 55 0 0,0 0 0 0 0,-1 1 0 0 0,1 0-1 0 0,-1 0 1 0 0,0 0 0 0 0,1 1-1 0 0,-1-1 1 0 0,-5 2 0 0 0,6-1-199 0 0,1 1 0 0 0,0 0-1 0 0,0 1 1 0 0,0-1 0 0 0,0 0 0 0 0,0 1 0 0 0,0 0 0 0 0,0 0-1 0 0,1 0 1 0 0,-1 1 0 0 0,1-1 0 0 0,-1 1 0 0 0,1 0 0 0 0,0 0-1 0 0,0 0 1 0 0,0 0 0 0 0,1 1 0 0 0,-1-1 0 0 0,1 1 0 0 0,-4 6 0 0 0,2-2-104 0 0,1 1 0 0 0,0 0 1 0 0,0 0-1 0 0,1 0 0 0 0,0 0 1 0 0,1 0-1 0 0,0 0 0 0 0,0 15 1 0 0,1-16 0 0 0,0 2-10 0 0,0-1 0 0 0,0 1 1 0 0,1 0-1 0 0,1 0 1 0 0,-1 0-1 0 0,1-1 0 0 0,4 10 1 0 0,-4-12-126 0 0,1 0 0 0 0,0-1 1 0 0,0 0-1 0 0,0 0 0 0 0,1 0 1 0 0,0 0-1 0 0,0 0 0 0 0,0-1 1 0 0,1 0-1 0 0,0 0 0 0 0,0 0 0 0 0,0 0 1 0 0,1-1-1 0 0,-1 0 0 0 0,1 0 1 0 0,0 0-1 0 0,0-1 0 0 0,0 0 1 0 0,1 0-1 0 0,-1-1 0 0 0,8 2 1 0 0,32 8-6241 0 0,-20-6 834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9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 12 6447 0 0,'0'0'5408'0'0,"-10"-2"-1241"0"0,-5-1-3136 0 0,0 0 0 0 0,-1 1 0 0 0,1 1 0 0 0,0 1 0 0 0,-1 0 0 0 0,-29 4 0 0 0,40-3-1003 0 0,-1 0 1 0 0,1 0-1 0 0,0 0 0 0 0,-1 1 1 0 0,1 0-1 0 0,0 0 0 0 0,0 0 1 0 0,0 1-1 0 0,0 0 0 0 0,1 0 1 0 0,-1 0-1 0 0,1 0 0 0 0,-1 1 1 0 0,1-1-1 0 0,0 1 0 0 0,1 0 0 0 0,-1 0 1 0 0,1 1-1 0 0,-1-1 0 0 0,1 1 1 0 0,1 0-1 0 0,-1 0 0 0 0,1 0 1 0 0,0 0-1 0 0,0 0 0 0 0,0 0 1 0 0,0 1-1 0 0,1-1 0 0 0,0 0 1 0 0,1 1-1 0 0,-1-1 0 0 0,1 1 0 0 0,0 10 1 0 0,1-5-72 0 0,1 0 0 0 0,-1-1 0 0 0,2 1 1 0 0,-1-1-1 0 0,2 0 0 0 0,-1 1 0 0 0,1-2 1 0 0,7 13-1 0 0,-7-16-25 0 0,0 1 0 0 0,0-1 1 0 0,0-1-1 0 0,1 1 0 0 0,0-1 1 0 0,0 0-1 0 0,1 0 0 0 0,0 0 0 0 0,-1-1 1 0 0,1 1-1 0 0,1-2 0 0 0,9 6 0 0 0,-10-7-140 0 0,-1-1 0 0 0,0 0-1 0 0,1 0 1 0 0,-1 0-1 0 0,1-1 1 0 0,-1 1-1 0 0,0-1 1 0 0,1-1-1 0 0,-1 1 1 0 0,1-1-1 0 0,-1 0 1 0 0,0 0-1 0 0,1 0 1 0 0,-1-1-1 0 0,0 0 1 0 0,0 0-1 0 0,0 0 1 0 0,8-6-1 0 0,-5 2-192 0 0,0 0 0 0 0,-1 0 0 0 0,0-1-1 0 0,0 0 1 0 0,-1 0 0 0 0,0-1 0 0 0,0 0 0 0 0,-1 0-1 0 0,5-9 1 0 0,5-12-5091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3:5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17047 0 0,'0'0'1911'0'0,"-1"2"-1400"0"0,-36 632 3051 0 0,42-521-8500 0 0,-4-115 4863 0 0,15-24-113 0 0,-1-1 1 0 0,19-45-1 0 0,-1 8-348 0 0,4-4 5840 0 0,-35 69-5231 0 0,1 3-63 0 0,0 0-1 0 0,0 0 0 0 0,0 0 1 0 0,0 0-1 0 0,0 0 0 0 0,-1 0 0 0 0,0 1 1 0 0,0-1-1 0 0,0 1 0 0 0,0-1 0 0 0,-1 1 1 0 0,0 0-1 0 0,0 0 0 0 0,1 9 0 0 0,-1-4 14 0 0,27 145 246 0 0,-20-123-194 0 0,-8-30-47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0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8 6911 0 0,'0'0'13808'0'0,"-10"-2"-10919"0"0,5 1-2678 0 0,0-1 0 0 0,-1 1 0 0 0,1 1 0 0 0,-7-1 0 0 0,9 2-124 0 0,-1 2-122 0 0,1-1-1 0 0,-1 1 1 0 0,0 1 0 0 0,1-1 0 0 0,0 1-1 0 0,-1-1 1 0 0,1 1 0 0 0,1 0 0 0 0,-1 0 0 0 0,-3 7-1 0 0,2-2-116 0 0,1 0-1 0 0,0 1 0 0 0,-3 11 0 0 0,3-5-31 0 0,-2 5-369 0 0,1 1 0 0 0,1 0 0 0 0,1 39 0 0 0,4-45 256 0 0,-2-13-25 0 0,1 0 0 0 0,-1-1 1 0 0,1 1-1 0 0,-1 0 0 0 0,0-1 1 0 0,-1 5-1 0 0,15-1-1445 0 0,-11-7 1583 0 0,1 0-1 0 0,-1 0 1 0 0,0 0-1 0 0,1 0 1 0 0,-1-1-1 0 0,0 1 1 0 0,0-1-1 0 0,0 1 1 0 0,0-1-1 0 0,0 0 0 0 0,-1-1 1 0 0,1 1-1 0 0,0 0 1 0 0,-1-1-1 0 0,3-3 1 0 0,5-6-371 0 0,-2-1-1 0 0,10-16 1 0 0,-10 16 552 0 0,5-12-250 0 0,15-36 0 0 0,-17 35 10697 0 0,-11 28-10169 0 0,3 15-146 0 0,-1-5-105 0 0,1 0 0 0 0,5 15-1 0 0,-8-23-38 0 0,9 15-46 0 0,12 10-176 0 0,-20-28 130 0 0,1 1-144 0 0,6 2-62 0 0,-6-2-8 0 0,0-2-79 0 0,1 0 163 0 0,-1 0 1 0 0,0 0 0 0 0,1-1-1 0 0,-1 1 1 0 0,0 0-1 0 0,0-1 1 0 0,0 1-1 0 0,1-1 1 0 0,-1 0-1 0 0,0 0 1 0 0,0 0 0 0 0,0 0-1 0 0,0 0 1 0 0,2-2-1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1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3223 0 0,'0'0'15090'0'0,"2"2"-14574"0"0,2 4-260 0 0,0 0 1 0 0,0 1-1 0 0,0 0 1 0 0,-1 0-1 0 0,0 0 1 0 0,-1 0-1 0 0,3 9 1 0 0,0 8 5 0 0,2 25-1 0 0,-4-19-137 0 0,9 31 1 0 0,-12-59-215 0 0,3-6-1553 0 0,-2 2 1555 0 0,1 0 1 0 0,-1 0-1 0 0,0 0 0 0 0,0 0 1 0 0,1-5-1 0 0,16-56-303 0 0,-14 45 312 0 0,1 0 1 0 0,1 0-1 0 0,9-19 1 0 0,-13 32 11 0 0,-1 4 41 0 0,-1 0 1 0 0,1-1-1 0 0,0 1 0 0 0,-1 0 0 0 0,1-1 1 0 0,0 1-1 0 0,0 0 0 0 0,0 0 0 0 0,1-2 1 0 0,-1 3 29 0 0,0-1 0 0 0,-1 0 1 0 0,1 1-1 0 0,0-1 1 0 0,-1 1-1 0 0,1-1 0 0 0,0 1 1 0 0,0 0-1 0 0,-1-1 1 0 0,1 1-1 0 0,0-1 1 0 0,0 1-1 0 0,0 0 0 0 0,-1 0 1 0 0,1 0-1 0 0,0-1 1 0 0,0 1-1 0 0,0 0 0 0 0,0 0 1 0 0,0 0-1 0 0,0 0 1 0 0,-1 0-1 0 0,1 1 0 0 0,0-1 1 0 0,0 0-1 0 0,0 0 1 0 0,0 0-1 0 0,-1 1 1 0 0,2 0-1 0 0,1 0 13 0 0,-2-1 72 0 0,1 1 2 0 0,3 4 53 0 0,-1 0-1 0 0,1 0 1 0 0,-1 0 0 0 0,0 0 0 0 0,0 0-1 0 0,-1 1 1 0 0,1 0 0 0 0,-1 0 0 0 0,3 9-1 0 0,-1-1 34 0 0,-1 0 0 0 0,0 0 0 0 0,2 20 0 0 0,0 29 85 0 0,-6-62-329 0 0,13-25-8844 0 0,-11 20 7762 0 0,5-16-3586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1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21 5527 0 0,'0'0'15376'0'0,"0"2"-14990"0"0,1 24-217 0 0,-2 0 0 0 0,0 0 1 0 0,-8 39-1 0 0,1-2-160 0 0,1-14-103 0 0,7-47 4 0 0,7-14-4574 0 0,-1-5 4308 0 0,-2 1 0 0 0,1-1-1 0 0,3-33 1 0 0,-5 29 172 0 0,-1 4-36 0 0,2 0-1 0 0,-1 0 1 0 0,2 0-1 0 0,0 1 1 0 0,1-1 0 0 0,13-23-1 0 0,-18 39 125 0 0,-1 1 69 0 0,0-1 66 0 0,0 1-1 0 0,0 0 1 0 0,0 0 0 0 0,0-1 0 0 0,0 1 0 0 0,0 0 0 0 0,1 0 0 0 0,-1 0 0 0 0,0-1 0 0 0,0 1 0 0 0,0 0 0 0 0,0 0 0 0 0,1 0 0 0 0,-1-1 0 0 0,0 1 0 0 0,0 0 0 0 0,0 0 0 0 0,1 0-1 0 0,-1 0 1 0 0,0 0 0 0 0,0 0 0 0 0,1-1 0 0 0,-1 1 0 0 0,0 0 0 0 0,0 0 0 0 0,1 0 0 0 0,-1 0 0 0 0,0 0 0 0 0,0 0 0 0 0,1 0 0 0 0,-1 0 0 0 0,0 0 0 0 0,0 0 0 0 0,1 0 0 0 0,-1 0 0 0 0,0 0-1 0 0,0 0 1 0 0,0 0 0 0 0,1 1 0 0 0,-1-1 0 0 0,12 5 1463 0 0,-8 1-1174 0 0,0 0 0 0 0,0 0 0 0 0,0 0 0 0 0,-1 1-1 0 0,0-1 1 0 0,0 1 0 0 0,-1 0 0 0 0,2 9 0 0 0,10 64 598 0 0,-7-33-459 0 0,6 37-218 0 0,-12-75-270 0 0,-1-7-82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14:02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0 341 6447 0 0,'2'1'3424'0'0,"24"4"-125"0"0,-19-4-3315 0 0,-1 0-1 0 0,1 0 1 0 0,0-1 0 0 0,-1 0-1 0 0,1 0 1 0 0,0-1 0 0 0,-1 1-1 0 0,8-3 1 0 0,-6 0 48 0 0,0 0-1 0 0,1 0 1 0 0,-1-1-1 0 0,-1 0 1 0 0,1 0-1 0 0,-1-1 1 0 0,9-6-1 0 0,-5 2 74 0 0,-9 6-86 0 0,-2 1 11 0 0,1 1 420 0 0,1-11 1774 0 0,-3 9-1980 0 0,0 0-1 0 0,0 0 0 0 0,-1 0 1 0 0,1 0-1 0 0,-1 0 0 0 0,0 0 1 0 0,0 1-1 0 0,0-1 1 0 0,-1 0-1 0 0,1 1 0 0 0,0 0 1 0 0,-1 0-1 0 0,0 0 0 0 0,-4-3 1 0 0,-1 0 71 0 0,-1 0 0 0 0,0 1 1 0 0,-16-5-1 0 0,22 8-179 0 0,0 1-1 0 0,0-1 1 0 0,1 1-1 0 0,-1 0 1 0 0,0 0-1 0 0,0 1 1 0 0,-4 0-1 0 0,5-1-27 0 0,0 0 404 0 0,1 2-256 0 0,-5 4-43 0 0,-4 7-162 0 0,9-7-53 0 0,1-2-4 0 0,-3 10-46 0 0,1 1 0 0 0,1-1 0 0 0,0 1 0 0 0,1 0 0 0 0,0-1 0 0 0,1 1 0 0 0,5 22 0 0 0,-3-27 3 0 0,-1-1 0 0 0,2 0 0 0 0,-1 0 0 0 0,1 0 0 0 0,1-1 0 0 0,-1 1 0 0 0,1-1 0 0 0,10 12 0 0 0,-12-16-64 0 0,0 0-1 0 0,1-1 0 0 0,-1 1 1 0 0,1-1-1 0 0,0 0 0 0 0,0 1 0 0 0,0-2 1 0 0,0 1-1 0 0,0 0 0 0 0,1-1 1 0 0,-1 0-1 0 0,1 0 0 0 0,0 0 0 0 0,-1-1 1 0 0,1 1-1 0 0,0-1 0 0 0,0 0 1 0 0,6 0-1 0 0,-8-1 6 0 0,0-1 1 0 0,1 1 0 0 0,-1-1-1 0 0,1 0 1 0 0,-1 0-1 0 0,0 0 1 0 0,0 0 0 0 0,0-1-1 0 0,0 1 1 0 0,0-1 0 0 0,0 1-1 0 0,0-1 1 0 0,0 0-1 0 0,0-1 1 0 0,3-3 0 0 0,4-4-246 0 0,-1-1 0 0 0,12-18 0 0 0,-8 11-13 0 0,1-2-80 0 0,-1 0-1 0 0,-1-1 0 0 0,-1 0 1 0 0,-1 0-1 0 0,-1-1 0 0 0,8-27 1 0 0,-12 30 216 0 0,-1 0 0 0 0,0 0 0 0 0,-1 0-1 0 0,-1 0 1 0 0,-1 0 0 0 0,-1 0 0 0 0,0-1 0 0 0,-4-19 0 0 0,3 32 746 0 0,-1 0 1 0 0,1 0-1 0 0,-5-11 1 0 0,5 16-116 0 0,0 1 1 0 0,0-1 0 0 0,0 0 0 0 0,0 1 0 0 0,0-1 0 0 0,0 0 0 0 0,0 1 0 0 0,0 0-1 0 0,-1-1 1 0 0,1 1 0 0 0,0 0 0 0 0,-1-1 0 0 0,1 1 0 0 0,-1 0 0 0 0,0 0 0 0 0,1 0-1 0 0,-1 1 1 0 0,-4-3 799 0 0,-16 4 1903 0 0,15 3-2783 0 0,6-3-9 0 0,0 1-35 0 0,-5 9-173 0 0,2 0 0 0 0,-1 0-1 0 0,1 1 1 0 0,1-1 0 0 0,0 1-1 0 0,1 0 1 0 0,-2 23 0 0 0,5 88-280 0 0,1-90-228 0 0,1 0 1 0 0,14 55 0 0 0,3-25-7540 0 0,-10-38 229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47:55.5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3622 629 9671 0 0,'0'0'748'0'0,"-7"-6"-464"0"0,-45-20 2986 0 0,33 16-2950 0 0,-1 2 0 0 0,0 0 0 0 0,-1 2 0 0 0,0 0 0 0 0,-22-3 1 0 0,36 7-257 0 0,-203-37 376 0 0,155 31-447 0 0,-103 1-1 0 0,74 6 95 0 0,1-4 0 0 0,-130-23 1 0 0,57-9 1358 0 0,114 25-914 0 0,-172-55 716 0 0,133 40-1165 0 0,-44-11-92 0 0,-1 6 0 0 0,-144-17 0 0 0,176 35-3 0 0,-143-17-40 0 0,93 21 52 0 0,75 6 0 0 0,35 1-9 0 0,1 2 0 0 0,-1 2 0 0 0,0 1 0 0 0,1 1 0 0 0,0 2 0 0 0,0 1 0 0 0,-47 16 0 0 0,48-10-11 0 0,-41 21 0 0 0,59-25 14 0 0,0 1-1 0 0,1 0 0 0 0,0 0 1 0 0,0 2-1 0 0,-12 12 0 0 0,-21 29-51 0 0,3 1-1 0 0,-62 101 0 0 0,86-120 59 0 0,-26 60 0 0 0,-6 40 0 0 0,-8 51 0 0 0,27-84 0 0 0,0 19 0 0 0,4-10 0 0 0,7-36-19 0 0,3 0 0 0 0,3 2 0 0 0,3 0-1 0 0,-1 92 1 0 0,13-137 10 0 0,1 0 0 0 0,2 0 0 0 0,1-1 0 0 0,2 1 0 0 0,1-1 0 0 0,1-1 0 0 0,1 1 0 0 0,2-1 0 0 0,0-1 0 0 0,3 0-1 0 0,0-1 1 0 0,1 0 0 0 0,2-1 0 0 0,24 28 0 0 0,-16-22 9 0 0,2-2 0 0 0,1 0 0 0 0,2-2 0 0 0,45 33 0 0 0,141 101-72 0 0,-161-123 46 0 0,1-2 0 0 0,2-2 0 0 0,82 35 0 0 0,195 59-78 0 0,-260-106 104 0 0,88 15 0 0 0,79-1 0 0 0,60-7-70 0 0,54 8 76 0 0,236 35 48 0 0,121-36 335 0 0,5-58 56 0 0,-617 16-437 0 0,279-16 48 0 0,86-34 496 0 0,-352 34-346 0 0,-2-5-1 0 0,116-43 0 0 0,-176 48-82 0 0,71-39 0 0 0,43-36-15 0 0,-159 91-102 0 0,-4 3-4 0 0,182-113 85 0 0,-126 74-63 0 0,55-49-1 0 0,-89 68 2 0 0,-1-1-1 0 0,28-34 1 0 0,-45 49 79 0 0,-1-1 1 0 0,0 0-1 0 0,0-1 1 0 0,-1 0-1 0 0,0 1 1 0 0,-1-1-1 0 0,0-1 1 0 0,0 1-1 0 0,-1-1 0 0 0,3-21 1 0 0,-4-3 70 0 0,-1 0 1 0 0,-2 0-1 0 0,-8-53 1 0 0,-29-104 0 0 0,21 114-206 0 0,-44-117-1 0 0,48 166 40 0 0,0 1 0 0 0,-3 1 0 0 0,0 0-1 0 0,-1 1 1 0 0,-2 1 0 0 0,-1 1 0 0 0,-37-36-1 0 0,-16-6 244 0 0,-88-61-1 0 0,71 60 32 0 0,28 17-121 0 0,-89-64 57 0 0,146 111-215 0 0,-401-283-165 0 0,-9 13-695 0 0,350 234 760 0 0,-13-5 48 0 0,-2 3 0 0 0,-2 4 0 0 0,-2 3 0 0 0,-141-36 0 0 0,29 24 524 0 0,-220-22 0 0 0,327 55-201 0 0,26 3-156 0 0,-67-1-1 0 0,81 10-122 0 0,-104 1-287 0 0,142 1-14 0 0,0 0-1 0 0,0 1 1 0 0,-18 6-1 0 0,23-6-360 0 0,-1 0 0 0 0,1 1 0 0 0,0 0 0 0 0,1 0 0 0 0,-1 0 0 0 0,0 1 0 0 0,-8 7 0 0 0,3 1-1025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47:59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67 12895 0 0,'-1'-2'338'0'0,"-1"-6"5"0"0,-1 0 0 0 0,0 1 0 0 0,-1 0 0 0 0,-7-13 1 0 0,3 6 1598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48:03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1678 6415 0 0,'0'0'586'0'0,"0"-2"-486"0"0,0 1-96 0 0,-1 1 0 0 0,1-1 1 0 0,-1 0-1 0 0,0 0 0 0 0,1 1 1 0 0,-1-1-1 0 0,0 0 0 0 0,1 1 1 0 0,-1-1-1 0 0,0 1 0 0 0,0-1 0 0 0,0 1 1 0 0,0-1-1 0 0,1 1 0 0 0,-1-1 1 0 0,0 1-1 0 0,0 0 0 0 0,0 0 1 0 0,0-1-1 0 0,-2 1 0 0 0,-32-8 1013 0 0,16 5 4 0 0,-10-6-26 0 0,0 0 1 0 0,-45-22-1 0 0,59 21-708 0 0,-1 0-1 0 0,2 0 1 0 0,-1-1-1 0 0,-18-20 0 0 0,12 10-117 0 0,2-1 0 0 0,-20-30 0 0 0,31 42-102 0 0,-1-3 73 0 0,0 0 1 0 0,1-1 0 0 0,1 1 0 0 0,-10-24 0 0 0,15 30-105 0 0,-1-2-1 0 0,1 1 1 0 0,0 0 0 0 0,1 0 0 0 0,0 0 0 0 0,0-1 0 0 0,1 1 0 0 0,0-1 0 0 0,0 1-1 0 0,2-10 1 0 0,4-6-92 0 0,1 1-1 0 0,0-1 1 0 0,2 1-1 0 0,1 1 1 0 0,1 0-1 0 0,1 0 1 0 0,20-28-1 0 0,-21 35 15 0 0,2-1 0 0 0,0 2 0 0 0,0 0 0 0 0,25-19 0 0 0,69-42-94 0 0,-25 18 62 0 0,23-21 42 0 0,141-78 0 0 0,-149 107 12 0 0,-49 26-2 0 0,66-43 0 0 0,-80 43 22 0 0,191-125 1 0 0,-175 119-5 0 0,1 2 1 0 0,90-33-1 0 0,-104 48-23 0 0,163-54-52 0 0,-153 54 58 0 0,0 2-1 0 0,66-6 0 0 0,406-12-53 0 0,-208 41 75 0 0,-176-4 0 0 0,278-3 57 0 0,-302-6-50 0 0,27-2-7 0 0,140 4 0 0 0,-158 3 9 0 0,287 21 46 0 0,-362-21-55 0 0,273 22 0 0 0,-56-6 32 0 0,-187-10-16 0 0,106 30 0 0 0,-141-27-26 0 0,0 0-1 0 0,63 34 0 0 0,66 56-21 0 0,-133-78-13 0 0,34 34 0 0 0,-13-9 7 0 0,-47-43 38 0 0,-1 1 0 0 0,0 0 0 0 0,-1 1 0 0 0,9 13 0 0 0,16 20 0 0 0,-29-40-2 0 0,8 16 15 0 0,7 17 40 0 0,-9-18-42 0 0,-2 1 0 0 0,0 1 0 0 0,-1 0 0 0 0,-1 0 0 0 0,-1 0-1 0 0,3 25 1 0 0,-5-22 32 0 0,-1-5 0 0 0,0 0 0 0 0,-1 0 0 0 0,-2 25 0 0 0,0-29 121 0 0,-4 26 0 0 0,4-36-103 0 0,-1 0 0 0 0,1 0 0 0 0,-1 0 0 0 0,0 0 0 0 0,0 0 0 0 0,-1 0 0 0 0,-2 4 0 0 0,-11 11 547 0 0,0-1 1 0 0,-25 22-1 0 0,13-12-253 0 0,15-16-251 0 0,0-1 0 0 0,-1 0 0 0 0,-1-1 0 0 0,1-1 0 0 0,-20 10 0 0 0,-84 32 467 0 0,25-13-45 0 0,41-13-472 0 0,0 3-1 0 0,-62 45 0 0 0,87-55-27 0 0,0-2 1 0 0,-1-1-1 0 0,0-1 0 0 0,-1-2 0 0 0,-1-1 0 0 0,0-1 1 0 0,-44 9-1 0 0,-224 20 250 0 0,224-32-258 0 0,-169-3 179 0 0,51-3-58 0 0,-139 27-139 0 0,288-23 0 0 0,-303 56-55 0 0,244-39 46 0 0,32-9 31 0 0,-1-2-1 0 0,-1-4 0 0 0,1-3 1 0 0,-1-4-1 0 0,-113-12 0 0 0,33-7 228 0 0,-332-33 688 0 0,232 53-1032 0 0,137 9 62 0 0,72-4 21 0 0,0-3 1 0 0,-59-2 0 0 0,49-4 54 0 0,0-3 0 0 0,-100-24-1 0 0,145 28-9 0 0,1 0-174 0 0,0 0 1 0 0,1 0-1 0 0,-10-5 1 0 0,15 6-188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 2303 0 0,'0'0'5334'0'0,"-1"1"-5330"0"0,1-1 1 0 0,0 0-1 0 0,0 0 0 0 0,-1 0 1 0 0,1 0-1 0 0,0 0 1 0 0,-1 0-1 0 0,1 0 1 0 0,0 0-1 0 0,0 0 1 0 0,-1 0-1 0 0,1 0 0 0 0,0 0 1 0 0,-1 0-1 0 0,1 0 1 0 0,0 0-1 0 0,0 0 1 0 0,-1 0-1 0 0,1 0 1 0 0,0 0-1 0 0,0 0 0 0 0,-1 0 1 0 0,1 0-1 0 0,0-1 1 0 0,0 1-1 0 0,-1 0 1 0 0,22-32-963 0 0,-20 30 528 0 0,5-8-2480 0 0,0-13 19023 0 0,-8 31-17267 0 0,2-6 262 0 0,-14 76 468 0 0,3 1 1 0 0,-1 122-1 0 0,11-138 469 0 0,0 2-35 0 0,14 129-1 0 0,9-64 119 0 0,-19-92-64 0 0,0 2 43 0 0,-3-24-486 0 0,2 0 0 0 0,0 0 0 0 0,5 20 0 0 0,-3-21-932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5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 9671 0 0,'0'0'748'0'0,"-5"7"160"0"0,1-1-558 0 0,1 1 1 0 0,0 0-1 0 0,0 0 0 0 0,1 0 0 0 0,0 0 0 0 0,0 1 0 0 0,0-1 0 0 0,0 9 0 0 0,1 9-535 0 0,1 28 0 0 0,1-14 250 0 0,5 85-127 0 0,22 131 0 0 0,-12-131 44 0 0,31 203 45 0 0,10 84 10 0 0,-57-409-37 0 0,6 86-521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5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2127 0 0,'0'0'99'0'0,"1"-1"-8"0"0,31-13-96 0 0,-15 6 480 0 0,0 0-1 0 0,1 1 1 0 0,0 1-1 0 0,1 1 1 0 0,20-4-1 0 0,-14 7-268 0 0,1 2 0 0 0,-1 0 0 0 0,0 2 0 0 0,1 0-1 0 0,-1 2 1 0 0,0 1 0 0 0,-1 1 0 0 0,1 1 0 0 0,-1 1-1 0 0,-1 1 1 0 0,1 1 0 0 0,-2 1 0 0 0,26 17 0 0 0,-37-22 54 0 0,-1 1 1 0 0,-1 0-1 0 0,1 1 1 0 0,-1 0-1 0 0,-1 1 1 0 0,16 18 0 0 0,-21-22-7 0 0,1 1 1 0 0,-1-1-1 0 0,0 1 1 0 0,0 0-1 0 0,-1 0 1 0 0,0 0-1 0 0,0 1 1 0 0,0-1-1 0 0,-1 0 1 0 0,0 1-1 0 0,0-1 0 0 0,0 1 1 0 0,-1-1-1 0 0,-1 11 1 0 0,-1-1 210 0 0,-1 1-1 0 0,-1-1 1 0 0,0 1-1 0 0,-2-1 1 0 0,0 0 0 0 0,0-1-1 0 0,-9 16 1 0 0,-7 5 163 0 0,-40 55 0 0 0,52-77-530 0 0,-79 96 682 0 0,78-98-674 0 0,-1-1 0 0 0,0 0 0 0 0,0-1 1 0 0,-1-1-1 0 0,0 0 0 0 0,-26 13 1 0 0,30-18-44 0 0,0-1 1 0 0,0 0-1 0 0,-1 0 1 0 0,1-1 0 0 0,-11 2-1 0 0,15-4-253 0 0,1 1-1 0 0,-1-1 1 0 0,1 0-1 0 0,-1 0 0 0 0,1-1 1 0 0,0 1-1 0 0,-1-1 1 0 0,1 0-1 0 0,0 0 0 0 0,-1-1 1 0 0,1 1-1 0 0,0-1 0 0 0,-6-3 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6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79 143 9215 0 0,'0'0'12312'0'0,"-1"2"-12112"0"0,-9 27-171 0 0,2 0 0 0 0,1 0 0 0 0,1 0 0 0 0,-2 40 0 0 0,5-44-85 0 0,-3 29-53 0 0,3 0 0 0 0,3 57-1 0 0,3-74-116 0 0,1 1-1 0 0,2-1 0 0 0,18 65 1 0 0,-20-91 101 0 0,0 0-1 0 0,1 1 1 0 0,0-2 0 0 0,1 1 0 0 0,0-1-1 0 0,0 0 1 0 0,13 16 0 0 0,-14-21 22 0 0,0 0 0 0 0,0 0 0 0 0,1-1-1 0 0,0 1 1 0 0,-1-1 0 0 0,1 0 0 0 0,1-1 0 0 0,-1 0 0 0 0,0 0 0 0 0,1 0 0 0 0,0 0 0 0 0,-1-1 0 0 0,15 2 0 0 0,-12-2-2 0 0,0-2 1 0 0,0 1 0 0 0,0-1 0 0 0,0 0 0 0 0,0-1 0 0 0,0 0 0 0 0,0-1 0 0 0,-1 0 0 0 0,17-5 0 0 0,-13 2 49 0 0,-1 0 1 0 0,0-1-1 0 0,-1 0 0 0 0,1 0 1 0 0,-1-1-1 0 0,14-13 0 0 0,-6 1 86 0 0,0 0 0 0 0,-1-1-1 0 0,-1-1 1 0 0,-1 0-1 0 0,-1-1 1 0 0,14-29-1 0 0,-19 34 134 0 0,-1 0-1 0 0,-1-1 0 0 0,0 0 0 0 0,-2 0 1 0 0,0-1-1 0 0,-1 1 0 0 0,-1-1 1 0 0,0 0-1 0 0,-1 0 0 0 0,-2 0 0 0 0,0 0 1 0 0,-1 0-1 0 0,0 0 0 0 0,-6-21 1 0 0,1 12 183 0 0,-2 0 1 0 0,0 1 0 0 0,-2 0 0 0 0,-1 0 0 0 0,-2 1 0 0 0,-29-47-1 0 0,32 59-229 0 0,0 1-1 0 0,-1 0 1 0 0,0 1-1 0 0,-1 0 0 0 0,0 1 1 0 0,-1 0-1 0 0,0 1 1 0 0,-1 0-1 0 0,0 1 0 0 0,0 1 1 0 0,-1 0-1 0 0,0 1 1 0 0,-23-8-1 0 0,24 11-14 0 0,-1 0 1 0 0,0 1-1 0 0,0 0 0 0 0,0 1 1 0 0,0 1-1 0 0,-28 1 0 0 0,37 1-143 0 0,-1-1-1 0 0,1 1 0 0 0,0 1 0 0 0,-1-1 0 0 0,1 1 0 0 0,0 0 0 0 0,0 1 0 0 0,0 0 1 0 0,1 0-1 0 0,-1 0 0 0 0,0 0 0 0 0,1 1 0 0 0,0 0 0 0 0,0 0 0 0 0,0 0 0 0 0,1 1 1 0 0,-1-1-1 0 0,-5 9 0 0 0,6-6-429 0 0,-1 0 1 0 0,1 0-1 0 0,0 1 1 0 0,1 0-1 0 0,-4 11 1 0 0,-2 16-1189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7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542 46 5063 0 0,'0'0'390'0'0,"-1"-1"46"0"0,-6-4 635 0 0,0 0 1 0 0,0 0 0 0 0,0 1 0 0 0,-1 0-1 0 0,0 1 1 0 0,0 0 0 0 0,0 0-1 0 0,-10-2 1 0 0,4 2-565 0 0,1 1-1 0 0,-1 1 1 0 0,0 0-1 0 0,-21 1 1 0 0,2 4-349 0 0,0 1-1 0 0,-1 1 1 0 0,-41 15 0 0 0,60-17-107 0 0,0 1 0 0 0,1 1 1 0 0,0 0-1 0 0,0 1 0 0 0,0 0 0 0 0,1 1 1 0 0,0 1-1 0 0,-21 18 0 0 0,28-20-1 0 0,5-6-59 0 0,1 0 1 0 0,-1 0 0 0 0,1 0-1 0 0,0-1 1 0 0,-1 1 0 0 0,1 0 0 0 0,0 0-1 0 0,0 0 1 0 0,0 0 0 0 0,0 0-1 0 0,0 0 1 0 0,0 0 0 0 0,0 0-1 0 0,0 0 1 0 0,0 0 0 0 0,0-1 0 0 0,0 1-1 0 0,0 0 1 0 0,1 0 0 0 0,-1 1-1 0 0,9 16-214 0 0,-3-9 105 0 0,1-1-1 0 0,-1 0 1 0 0,2 0-1 0 0,-1-1 1 0 0,1 0-1 0 0,0 0 1 0 0,1-1 0 0 0,16 10-1 0 0,9 2-54 0 0,39 15-1 0 0,-38-18 146 0 0,17 9-5 0 0,0 1 1 0 0,-1 3-1 0 0,60 44 0 0 0,-100-63 33 0 0,-1-1 0 0 0,0 0 0 0 0,0 1 0 0 0,-1 0 0 0 0,11 13 0 0 0,-10-8 23 0 0,-9-10 49 0 0,-2-2 7 0 0,1 0-40 0 0,0-1 0 0 0,0 1 0 0 0,0 0 0 0 0,0 0 0 0 0,0-1 0 0 0,-1 1 0 0 0,1-1 0 0 0,0 1 0 0 0,-1 0 0 0 0,0-1 0 0 0,1 1 0 0 0,-1-1 0 0 0,-1 3 0 0 0,0 0 95 0 0,-2 4 186 0 0,0-1 1 0 0,-1 0 0 0 0,0 0 0 0 0,0 0 0 0 0,-1-1 0 0 0,1 0 0 0 0,-1 0 0 0 0,-10 7 0 0 0,-3 2 311 0 0,-36 20 0 0 0,38-26-462 0 0,-1-1 0 0 0,-1-1 0 0 0,1 0 0 0 0,-1-1 0 0 0,0-1 0 0 0,-1-1 0 0 0,1-1 0 0 0,-1-1 0 0 0,-20 1 0 0 0,1-3-479 0 0,1-2 0 0 0,1-1 0 0 0,-67-15-1 0 0,90 16-163 0 0,-13-5-241 0 0,8 0-2640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7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10591 0 0,'0'0'10542'0'0,"1"3"-10308"0"0,5 131 235 0 0,5 31-630 0 0,-6-121 96 0 0,12 71 69 0 0,-14-100-94 0 0,1 0-1 0 0,1 0 1 0 0,0 0-1 0 0,1 0 1 0 0,8 14-1 0 0,-13-27-125 0 0,0-1-48 0 0,0 0-1 0 0,0 0 1 0 0,0 0-1 0 0,-1-1 0 0 0,1 1 1 0 0,1 0-1 0 0,-1 0 1 0 0,0-1-1 0 0,0 1 1 0 0,0-1-1 0 0,0 1 0 0 0,0-1 1 0 0,1 1-1 0 0,-1-1 1 0 0,0 0-1 0 0,0 1 1 0 0,0-1-1 0 0,2 0 1 0 0,7-2-1822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8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8287 0 0,'0'0'5107'0'0,"1"2"-5048"0"0,103 94 145 0 0,45 48 646 0 0,-99-99-780 0 0,153 147 244 0 0,-158-152-243 0 0,-44-38-15 0 0,1-1 21 0 0,11 13 162 0 0,-12-12 22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8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516 0 11975 0 0,'-1'2'6902'0'0,"-8"13"-5389"0"0,-1 1 0 0 0,-19 22 0 0 0,-5 8-954 0 0,-99 145-63 0 0,-58 89-636 0 0,164-234-1709 0 0,-33 75 1 0 0,39-70-5699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8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1648 3223 0 0,'7'-4'5775'0'0,"43"-21"241"0"0,23-13-5695 0 0,6-2-537 0 0,157-64 216 0 0,-153 70 0 0 0,352-129 0 0 0,-266 103 0 0 0,187-64 178 0 0,-109 40 20 0 0,185-54 81 0 0,-155 53-20 0 0,14-2 133 0 0,-108 33-72 0 0,245-64 458 0 0,-194 56-502 0 0,-132 34-174 0 0,822-246 2868 0 0,-883 260-2737 0 0,303-92 554 0 0,-316 101 532 0 0,-29 7-2187 0 0,-5 10-347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29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 13359 0 0,'-2'0'1027'0'0,"-6"0"510"0"0,7 0-1304 0 0,0 0-1 0 0,0 0 1 0 0,0 0-1 0 0,0 0 1 0 0,1 0-1 0 0,-1 1 0 0 0,0-1 1 0 0,0 0-1 0 0,0 1 1 0 0,0-1-1 0 0,1 0 1 0 0,-1 1-1 0 0,0-1 1 0 0,0 1-1 0 0,1-1 1 0 0,-1 1-1 0 0,0 0 0 0 0,-1 1-138 0 0,1-1-1 0 0,0 0 1 0 0,0 1-1 0 0,1-1 0 0 0,-1 1 1 0 0,0-1-1 0 0,0 1 0 0 0,0 2 1 0 0,-1 4-292 0 0,1 0 1 0 0,-1 0-1 0 0,1 10 1 0 0,1-14 444 0 0,-3 320-904 0 0,22 2 592 0 0,-15-260 45 0 0,177 1377 188 0 0,-175-1407-155 0 0,50 220 54 0 0,-45-224-72 0 0,1 0 0 0 0,16 29-1 0 0,-18-44 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0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2168 12439 0 0,'0'0'1126'0'0,"1"-1"-929"0"0,43-33 377 0 0,73-44 0 0 0,57-18-950 0 0,-89 50 453 0 0,193-103-192 0 0,85-47 14 0 0,90-42 100 0 0,-294 157 81 0 0,155-73 193 0 0,-101 51-5 0 0,561-242 746 0 0,-542 255-828 0 0,7-3-82 0 0,270-95-1 0 0,-401 151-78 0 0,273-75 41 0 0,7 26-68 0 0,-314 72 18 0 0,2 2 0 0 0,0 4 0 0 0,96 2 0 0 0,-137 6-16 0 0,-34 0 212 0 0,0 1 0 0 0,0-1 0 0 0,0 0 0 0 0,-1 1 0 0 0,1-1 0 0 0,0 0-1 0 0,0 1 1 0 0,0-1 0 0 0,0 1 0 0 0,0 0 0 0 0,-1-1 0 0 0,1 1 0 0 0,0 0 0 0 0,-1-1-1 0 0,1 1 1 0 0,0 0 0 0 0,-1 0 0 0 0,1-1 0 0 0,-1 1 0 0 0,1 0 0 0 0,-1 0 0 0 0,1 0-1 0 0,-1 0 1 0 0,0 0 0 0 0,0 0 0 0 0,1 0 0 0 0,-1 2 0 0 0,4 34-1044 0 0,-3-22 1292 0 0,34 349-445 0 0,-21-192-15 0 0,-10-132 1 0 0,118 1200 9 0 0,-86-607 1355 0 0,-36-630-1348 0 0,2 71 705 0 0,-17 140 0 0 0,14-213-826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4831 0 0,'0'0'1552'0'0,"2"-2"-1218"0"0,5-5-148 0 0,-6 5 400 0 0,0-9 3002 0 0,23 6-3578 0 0,6 2 9 0 0,51 2-1 0 0,9-1 9 0 0,68-7 180 0 0,-13 1 18 0 0,17-7 535 0 0,-64 15-479 0 0,-19 1-164 0 0,8 3 153 0 0,0 0-26 0 0,-52-4-173 0 0,84-5 266 0 0,38 1-120 0 0,-105 5-162 0 0,93 3 81 0 0,72-1 235 0 0,-154-8-135 0 0,17 0-14 0 0,102 4 0 0 0,84 1-116 0 0,-191-2-95 0 0,57-9 87 0 0,-70 4-68 0 0,244-37 237 0 0,-244 30-210 0 0,-32 6-59 0 0,50-5 0 0 0,-17 11 2 0 0,0 2 0 0 0,89 11 0 0 0,-49 4 0 0 0,85 6 0 0 0,-55-14 4 0 0,64 1 56 0 0,59-9-6 0 0,-221 2 70 0 0,-1 2 0 0 0,1 1 0 0 0,48 13 0 0 0,-27-6 46 0 0,131 30 78 0 0,-171-36-248 0 0,-9-2 0 0 0,0-1 0 0 0,0 0 0 0 0,14 2 0 0 0,-17-4 0 0 0,15 7 0 0 0,-7-2 0 0 0,-8-3 40 0 0,-1 0-1 0 0,1 0 1 0 0,-1 0-1 0 0,0 0 1 0 0,0 1-1 0 0,0-1 1 0 0,0 1-1 0 0,0 0 0 0 0,0 0 1 0 0,-1 0-1 0 0,0 0 1 0 0,1 0-1 0 0,-1 1 1 0 0,0-1-1 0 0,-1 1 1 0 0,1-1-1 0 0,1 7 1 0 0,2 1 35 0 0,3 9-41 0 0,-1-1 1 0 0,0 2 0 0 0,4 28 0 0 0,5 66 113 0 0,-6-40-85 0 0,66 342 9 0 0,-57-332-72 0 0,32 154 0 0 0,-7-39 64 0 0,-20-94-46 0 0,16 88 28 0 0,-32-114-35 0 0,-8-77 13 0 0,1 0 0 0 0,-1 0 0 0 0,0 0 0 0 0,0 0 0 0 0,0 0 0 0 0,0 0 0 0 0,-1 0 0 0 0,1-1 0 0 0,-1 1 0 0 0,1 0 0 0 0,-1 0 0 0 0,0 0 0 0 0,0-1 0 0 0,-1 1 0 0 0,1 0 0 0 0,0-1 0 0 0,-1 1 0 0 0,1-1 0 0 0,-1 1 0 0 0,0-1 0 0 0,-3 3 0 0 0,-3 5 69 0 0,0 0 64 0 0,-1-1-1 0 0,-1 0 0 0 0,1-1 1 0 0,-1 0-1 0 0,0-1 1 0 0,-23 13-1 0 0,-8 6 227 0 0,-236 154 145 0 0,59-72-366 0 0,58-48-10 0 0,58-25-10 0 0,52-16-11 0 0,0-2 0 0 0,-67 12 0 0 0,-189 28 222 0 0,273-50-273 0 0,-41 7 249 0 0,-113 7-1 0 0,-222-18 525 0 0,265-3-703 0 0,-337-5 586 0 0,301 3-645 0 0,-159 3 59 0 0,-351 9 717 0 0,343-34-675 0 0,243 14-174 0 0,-148-17 109 0 0,197 18-93 0 0,1-3-1 0 0,-80-27 0 0 0,130 38-35 0 0,-59-25 272 0 0,57 23-231 0 0,0 0 0 0 0,0-1 1 0 0,1 0-1 0 0,-1 0 1 0 0,1 0-1 0 0,0-1 1 0 0,-8-8-1 0 0,2-3-56 0 0,0-1 1 0 0,1 0-1 0 0,1 0 1 0 0,0-1-1 0 0,1 0 0 0 0,1-1 1 0 0,1 0-1 0 0,1 0 0 0 0,0 0 1 0 0,-2-29-1 0 0,1-20-154 0 0,5-114-1 0 0,1 162 163 0 0,33-465-338 0 0,-20 327-31 0 0,15-60-38 0 0,-23 191 332 0 0,2 1 0 0 0,0-1 0 0 0,17-36 0 0 0,-13 43-86 0 0,0-2-148 0 0,-1 2-402 0 0,-9 18 568 0 0,-1 1-881 0 0,1-1 787 0 0,-1 1-1 0 0,0-1 1 0 0,0 1 0 0 0,0-1-1 0 0,0 0 1 0 0,0 1-1 0 0,0-1 1 0 0,-1-1 0 0 0,-2-7-1264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3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574 44 11975 0 0,'-64'-19'1941'0'0,"49"14"-1278"0"0,1 0 1 0 0,-1 1-1 0 0,0 1 1 0 0,0 0-1 0 0,-24-1 1 0 0,28 4-590 0 0,0 1 0 0 0,0 0 0 0 0,1 0 1 0 0,-1 1-1 0 0,0 1 0 0 0,1 0 1 0 0,-1 0-1 0 0,1 1 0 0 0,-16 9 0 0 0,11-4-167 0 0,0 1-1 0 0,0 0 0 0 0,1 2 0 0 0,1-1 0 0 0,-14 16 1 0 0,-58 67-779 0 0,68-73 649 0 0,0 2 0 0 0,-21 37 1 0 0,35-55 197 0 0,1 0 0 0 0,-1 0 1 0 0,1 1-1 0 0,0 0 1 0 0,1-1-1 0 0,-1 1 1 0 0,1 0-1 0 0,0-1 1 0 0,0 1-1 0 0,1 0 1 0 0,0 9-1 0 0,1-11 4 0 0,-1-1 0 0 0,1 1 0 0 0,0 0-1 0 0,0-1 1 0 0,0 1 0 0 0,1-1 0 0 0,-1 0 0 0 0,1 1 0 0 0,0-1 0 0 0,0 0 0 0 0,0 0-1 0 0,0 0 1 0 0,0 0 0 0 0,1 0 0 0 0,0-1 0 0 0,-1 1 0 0 0,1-1 0 0 0,0 0-1 0 0,4 3 1 0 0,3 1-26 0 0,0-1-1 0 0,0-1 0 0 0,0 1 1 0 0,0-2-1 0 0,0 0 0 0 0,1 0 1 0 0,0 0-1 0 0,-1-2 1 0 0,1 1-1 0 0,12-1 0 0 0,16-1-321 0 0,59-8 0 0 0,-17 1 179 0 0,-68 7 222 0 0,-11 0 420 0 0,-2 5-270 0 0,-1-1-1 0 0,1 1 1 0 0,-1-1-1 0 0,-1 1 1 0 0,1-1-1 0 0,0 0 1 0 0,-1 1-1 0 0,0-1 1 0 0,0 0-1 0 0,-3 5 1 0 0,-5 6 509 0 0,-15 18 0 0 0,8-12-524 0 0,12-13-217 0 0,-2 0 0 0 0,1 0 1 0 0,-1-1-1 0 0,0 0 1 0 0,-13 10-1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4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7367 0 0,'0'0'5611'0'0,"1"2"-4991"0"0,9 22-353 0 0,-2-1 113 0 0,2-1-1 0 0,0 0 1 0 0,19 28-1 0 0,-20-37-374 0 0,-6-11-7 0 0,-1-1-26 0 0,0 1-104 0 0,0-1-48 0 0,0 0 49 0 0,0 0 1 0 0,1-1-1 0 0,-1 1 0 0 0,0 0 1 0 0,1-1-1 0 0,-1 1 0 0 0,0-1 1 0 0,1 0-1 0 0,-1 0 0 0 0,1 0 1 0 0,-1 0-1 0 0,1 0 0 0 0,-1-1 1 0 0,0 1-1 0 0,1-1 0 0 0,-1 1 1 0 0,0-1-1 0 0,1 0 0 0 0,-1 0 1 0 0,0 0-1 0 0,0 0 0 0 0,0-1 1 0 0,0 1-1 0 0,0 0 0 0 0,0-1 1 0 0,0 1-1 0 0,0-1 0 0 0,-1 0 1 0 0,3-2-1 0 0,2-4-474 0 0,0 0 0 0 0,7-13 0 0 0,-12 19 507 0 0,0 1 437 0 0,0 0 1 0 0,0 0 0 0 0,0-1 0 0 0,0 1 0 0 0,0 0 0 0 0,0 0-1 0 0,0 0 1 0 0,0 1 0 0 0,0-1 0 0 0,2-1 0 0 0,1-1-400 0 0,4-3 72 0 0,-1 0-1 0 0,-4 3 45 0 0,4 0 21 0 0,-6 2 201 0 0,17-20 7946 0 0,-18 37-6350 0 0,-4 26-2770 0 0,-10 65 976 0 0,-13 164-189 0 0,27-164-1618 0 0,14 120 1 0 0,-11-206 174 0 0,0-5-318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4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387 0 15839 0 0,'-8'5'243'0'0,"1"0"-1"0"0,-1 0 1 0 0,1 1 0 0 0,-1 0-1 0 0,2 1 1 0 0,-9 8 0 0 0,-10 10-120 0 0,-18 13 74 0 0,-79 75-374 0 0,99-90-13 0 0,1 2 0 0 0,-36 54 0 0 0,52-70 150 0 0,1 0 0 0 0,1 1 0 0 0,0-1 0 0 0,0 1 0 0 0,1-1 0 0 0,0 1 0 0 0,-2 16 0 0 0,5-25 28 0 0,0 0 0 0 0,0 0 0 0 0,0 1 0 0 0,0-1 0 0 0,1 0 0 0 0,-1 0 0 0 0,0 0 0 0 0,1 0 0 0 0,-1 1 0 0 0,1-1 0 0 0,-1 0 0 0 0,1 0 0 0 0,-1 0 0 0 0,1 0 0 0 0,0 0 0 0 0,0 0 0 0 0,-1 0 0 0 0,1-1 0 0 0,2 3 0 0 0,18 10-109 0 0,-10-8 62 0 0,0-1-1 0 0,0-1 1 0 0,1 0-1 0 0,-1 0 1 0 0,1-1 0 0 0,22 1-1 0 0,73-6-288 0 0,-87 2 276 0 0,72-6-104 0 0,-90 7 287 0 0,-3 7 84 0 0,0 0 1 0 0,0 1 0 0 0,0-1 0 0 0,-1 0 0 0 0,0 0 0 0 0,0 0 0 0 0,-1-1 0 0 0,0 1-1 0 0,-5 7 1 0 0,1-1-52 0 0,-1-2 0 0 0,0 1-1 0 0,-18 18 1 0 0,10-15-548 0 0,-1-1 0 0 0,-1-1 0 0 0,0 0 0 0 0,-24 11 0 0 0,14-9-5415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5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 0 10591 0 0,'-1'1'819'0'0,"-3"1"-400"0"0,-1 0 0 0 0,1 0 0 0 0,-1 0 0 0 0,-8 1 0 0 0,0 1 1589 0 0,-22 8 805 0 0,28-11-2553 0 0,0 1-1 0 0,0 1 1 0 0,0-1-1 0 0,1 1 1 0 0,-1 0-1 0 0,1 1 1 0 0,0 0-1 0 0,-10 7 1 0 0,6-1-212 0 0,1 0-1 0 0,0 1 1 0 0,0-1 0 0 0,1 2-1 0 0,1-1 1 0 0,0 1 0 0 0,0 1-1 0 0,1-1 1 0 0,-5 17 0 0 0,4-9-146 0 0,1 1 0 0 0,1 0 0 0 0,1 0 0 0 0,1 0 0 0 0,-1 28 0 0 0,5-39-93 0 0,-1 0 0 0 0,1 0 0 0 0,1 0 0 0 0,0 0 0 0 0,0 0 0 0 0,1 0 0 0 0,0 0 0 0 0,0-1 0 0 0,2 1 0 0 0,-1-1 0 0 0,7 11 0 0 0,-8-16-89 0 0,-1 0 0 0 0,1 0-1 0 0,0-1 1 0 0,0 1-1 0 0,0 0 1 0 0,1-1-1 0 0,-1 0 1 0 0,1 0 0 0 0,0 0-1 0 0,0 0 1 0 0,0-1-1 0 0,0 1 1 0 0,0-1 0 0 0,1 0-1 0 0,-1 0 1 0 0,1-1-1 0 0,-1 1 1 0 0,1-1 0 0 0,-1 0-1 0 0,1 0 1 0 0,0-1-1 0 0,0 1 1 0 0,0-1-1 0 0,-1 0 1 0 0,9-1 0 0 0,12-7-1226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5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235 835 1839 0 0,'-1'1'134'0'0,"-28"9"5820"0"0,10-4-506 0 0,-27 14 1 0 0,39-17-5207 0 0,0 1 0 0 0,1 1 0 0 0,0-1 0 0 0,0 1-1 0 0,0 0 1 0 0,0 0 0 0 0,-7 9 0 0 0,2 0-218 0 0,2 0 0 0 0,-1 0 0 0 0,2 1 0 0 0,-1 0 0 0 0,2 0 0 0 0,-10 29 1 0 0,14-35-144 0 0,1 0 1 0 0,0 1 0 0 0,0-1 0 0 0,1 1 0 0 0,0 0 0 0 0,0-1 0 0 0,1 1 0 0 0,1 0 0 0 0,0-1 0 0 0,0 1 0 0 0,0 0 0 0 0,1-1 0 0 0,5 13 0 0 0,-7-20 7 0 0,1 0 0 0 0,0 0 0 0 0,0 0 0 0 0,0 0 0 0 0,0 0 0 0 0,0 0 0 0 0,0 0 0 0 0,1 0 0 0 0,-1 0 0 0 0,1 0 0 0 0,-1 0 0 0 0,1-1-1 0 0,-1 1 1 0 0,1-1 0 0 0,0 1 0 0 0,0-1 0 0 0,0 0 0 0 0,0 0 0 0 0,0 0 0 0 0,0 0 0 0 0,0 0 0 0 0,0 0 0 0 0,1 0 0 0 0,-1-1 0 0 0,0 1 0 0 0,0-1 0 0 0,1 0 0 0 0,-1 1 0 0 0,0-1 0 0 0,0 0-1 0 0,1 0 1 0 0,-1-1 0 0 0,0 1 0 0 0,1 0 0 0 0,-1-1 0 0 0,2 0 0 0 0,5-2-194 0 0,0-1 0 0 0,-1 0 1 0 0,0 0-1 0 0,1-1 0 0 0,-2 0 0 0 0,1 0 0 0 0,11-10 0 0 0,17-16-109 0 0,44-49 0 0 0,-63 64 319 0 0,-1 2 680 0 0,-8 4 3461 0 0,0 18-3772 0 0,-1-1-281 0 0,0 0 0 0 0,1 0 0 0 0,-1-1 0 0 0,1 0 0 0 0,0 0 1 0 0,14 7-1 0 0,-18-12-57 0 0,-1 1 0 0 0,1-1 0 0 0,0 1 1 0 0,-1-1-1 0 0,1 0 0 0 0,0 0 1 0 0,0-1-1 0 0,0 1 0 0 0,0-1 0 0 0,0 0 1 0 0,0 0-1 0 0,0 0 0 0 0,-1 0 0 0 0,1-1 1 0 0,0 1-1 0 0,0-1 0 0 0,0 0 0 0 0,0-1 1 0 0,6-2-1 0 0,3-4-49 0 0,0 0 0 0 0,0-1 0 0 0,-1 0 0 0 0,-1-1 0 0 0,1 0 0 0 0,-2-1 0 0 0,19-24 0 0 0,0-6-308 0 0,25-47-1 0 0,-45 72 406 0 0,4-9 72 0 0,-1 0-1 0 0,-1-1 0 0 0,-2 0 1 0 0,0-1-1 0 0,-2 0 0 0 0,-1 0 1 0 0,3-29-1 0 0,-3-3 143 0 0,-3-1 0 0 0,-6-72 1 0 0,3 125 50 0 0,0 0 0 0 0,-1 0 0 0 0,0 0 0 0 0,0 0 0 0 0,0 1 0 0 0,-6-14 3303 0 0,-4 19-2132 0 0,9 2-1362 0 0,1-1 1 0 0,-1 1-1 0 0,1-1 0 0 0,-1 1 0 0 0,1 0 0 0 0,-1 0 1 0 0,1 0-1 0 0,0-1 0 0 0,-1 1 0 0 0,1 1 0 0 0,0-1 1 0 0,0 0-1 0 0,0 0 0 0 0,0 0 0 0 0,0 0 1 0 0,0 1-1 0 0,-2 2 0 0 0,-11 27 65 0 0,12-28-79 0 0,-6 21-180 0 0,1 1 0 0 0,0 1 0 0 0,2-1 0 0 0,1 1 0 0 0,1 0 0 0 0,1 0 0 0 0,2 0 1 0 0,0 0-1 0 0,2 0 0 0 0,0 0 0 0 0,2-1 0 0 0,1 1 0 0 0,1-1 0 0 0,1 0 0 0 0,18 40 0 0 0,-22-57-31 0 0,1-1 1 0 0,0 1-1 0 0,1-1 0 0 0,-1 0 0 0 0,2-1 0 0 0,-1 1 0 0 0,1-1 1 0 0,-1 0-1 0 0,2 0 0 0 0,-1-1 0 0 0,1 1 0 0 0,7 3 1 0 0,-9-6 39 0 0,1 0 1 0 0,-1-1-1 0 0,1 0 1 0 0,-1 0 0 0 0,1 0-1 0 0,0-1 1 0 0,0 1-1 0 0,0-1 1 0 0,0-1 0 0 0,0 1-1 0 0,0-1 1 0 0,0 0-1 0 0,0-1 1 0 0,0 1-1 0 0,0-1 1 0 0,0 0 0 0 0,8-4-1 0 0,-4 2 46 0 0,-1 0-1 0 0,0-2 0 0 0,-1 1 1 0 0,1-1-1 0 0,-1 0 1 0 0,0-1-1 0 0,0 1 1 0 0,-1-2-1 0 0,1 1 0 0 0,-1-1 1 0 0,-1 0-1 0 0,1-1 1 0 0,7-11-1 0 0,3-9-313 0 0,-1-1 0 0 0,21-51 0 0 0,-21 44 318 0 0,171-434 131 0 0,-182 457-8 0 0,4-14 174 0 0,0 1 0 0 0,-2-1-1 0 0,4-47 6646 0 0,-14 74-6776 0 0,1 1 0 0 0,0-1 0 0 0,0 0 0 0 0,0 1 0 0 0,-1-1 0 0 0,1 1 0 0 0,0 0 0 0 0,0-1 0 0 0,0 1 0 0 0,0 0 0 0 0,0 0 0 0 0,0 1 0 0 0,0-1 0 0 0,0 0 0 0 0,1 1 0 0 0,-1-1 0 0 0,0 1 0 0 0,1-1 0 0 0,-1 1 0 0 0,1 0 0 0 0,0 0 0 0 0,0-1 0 0 0,-2 4 0 0 0,-5 8 546 0 0,1-1 0 0 0,-8 20 1 0 0,13-27-614 0 0,-6 16-61 0 0,1 1-1 0 0,1-1 1 0 0,0 1-1 0 0,2 0 1 0 0,-2 25-1 0 0,3-11-45 0 0,2 0-1 0 0,5 52 1 0 0,0-56-36 0 0,2 1 0 0 0,0-1 1 0 0,3 0-1 0 0,0-1 0 0 0,24 51 1 0 0,-18-50-1346 0 0,2 0 0 0 0,37 49 1 0 0,-37-59-81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6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1141 13183 0 0,'0'0'1195'0'0,"2"1"-1016"0"0,11 0-330 0 0,-1 0 1 0 0,1-1-1 0 0,-1 0 1 0 0,1 0 0 0 0,-1-1-1 0 0,14-4 1 0 0,76-20-264 0 0,-63 14 307 0 0,271-91-67 0 0,-157 47 347 0 0,515-156 463 0 0,22 7-241 0 0,-602 177-327 0 0,267-71 276 0 0,-65 20-42 0 0,302-83 233 0 0,7 33-46 0 0,-404 102-295 0 0,-110 18-4628 0 0,-41 5-510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7T23:24:37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470 1 455 0 0,'-41'0'8403'0'0,"1"2"-3759"0"0,-3 1-3941 0 0,1 1 1 0 0,-60 16 0 0 0,59-9-485 0 0,-71 29 0 0 0,69-22 2401 0 0,47-17-3092 0 0,2 3 398 0 0,0 0 1 0 0,1-1-1 0 0,-1 1 0 0 0,1-1 0 0 0,-1 0 0 0 0,1-1 1 0 0,0 1-1 0 0,6 1 0 0 0,45 15-166 0 0,-49-18 227 0 0,15 6-28 0 0,40 16 0 0 0,-55-20 51 0 0,-1 1 0 0 0,0-1 0 0 0,0 1 0 0 0,0 0 0 0 0,0 0 0 0 0,-1 1 0 0 0,0 0 0 0 0,0 0 0 0 0,0 0 0 0 0,8 12 0 0 0,-11-13 78 0 0,0 0-1 0 0,-1 0 1 0 0,0 0-1 0 0,1 1 1 0 0,-1-1 0 0 0,-1 0-1 0 0,1 1 1 0 0,-1-1-1 0 0,1 1 1 0 0,-1-1 0 0 0,-1 1-1 0 0,1-1 1 0 0,-1 1-1 0 0,1-1 1 0 0,-1 0 0 0 0,-1 1-1 0 0,-2 7 1 0 0,-4 8 405 0 0,0 0 1 0 0,-16 25-1 0 0,8-16-857 0 0,-2 0-1 0 0,-27 33 1 0 0,21-35-6551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10967 0 0,'0'0'2887'0'0,"0"2"-2955"0"0,1 14 14 0 0,0-1 1 0 0,-2 0-1 0 0,-2 21 1 0 0,-12 50-194 0 0,9-56 217 0 0,-25 225 46 0 0,19 2 0 0 0,12-167-52 0 0,17 122 0 0 0,-14-187-316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98 9215 0 0,'-46'-14'3946'0'0,"40"11"-1197"0"0,117-23-3482 0 0,13-2 697 0 0,-69 17 122 0 0,28-4-588 0 0,-81 15 184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8639 0 0,'-2'0'396'0'0,"-18"3"128"0"0,6 1-254 0 0,11-2-86 0 0,2 0 2 0 0,-1-1 508 0 0,-6 8 1170 0 0,5 5-1784 0 0,-1 0 1 0 0,2 0-1 0 0,0 0 1 0 0,1 0-1 0 0,0 1 1 0 0,1 14-1 0 0,13 89 303 0 0,-13-116-383 0 0,11 77-488 0 0,23 84 0 0 0,-33-161 139 0 0,-2-6-1873 0 0,1 0 2244 0 0,-1 0 0 0 0,0 0 0 0 0,0 1 0 0 0,-3-7 0 0 0,-1-6-9 0 0,-5-22 367 0 0,2 0 0 0 0,2-1-1 0 0,-3-69 1 0 0,9 102-165 0 0,1 1 1 0 0,0 0-1 0 0,0-1 0 0 0,0 1 0 0 0,0 0 1 0 0,1 0-1 0 0,0 0 0 0 0,0 0 1 0 0,0 0-1 0 0,1 1 0 0 0,-1-1 1 0 0,1 1-1 0 0,6-8 0 0 0,-4 7-103 0 0,-1 0 1 0 0,1 0-1 0 0,0 1 0 0 0,0 0 1 0 0,0 0-1 0 0,1 0 0 0 0,0 0 0 0 0,-1 1 1 0 0,1 0-1 0 0,10-3 0 0 0,-5 2-84 0 0,0 1-1 0 0,0 0 0 0 0,1 1 1 0 0,20-2-1 0 0,-26 4-96 0 0,1 0 0 0 0,0 1 1 0 0,0 0-1 0 0,0 0 0 0 0,-1 0 0 0 0,1 1 0 0 0,-1 0 0 0 0,1 0 0 0 0,9 5 0 0 0,-15-6-21 0 0,7 3-263 0 0,0 0 1 0 0,-1 0 0 0 0,9 7-1 0 0,-13-9-173 0 0,-1 0 0 0 0,0 0 0 0 0,0 1 0 0 0,0-1 0 0 0,0 0 0 0 0,-1 1 0 0 0,1-1 0 0 0,1 4 0 0 0,2 6-3480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40 376 5527 0 0,'-2'1'423'0'0,"0"0"-346"0"0,-1 1-49 0 0,-13-1 227 0 0,6-3 7362 0 0,7 1-6749 0 0,3 1-834 0 0,0 0 0 0 0,0 0 0 0 0,0 0 1 0 0,0-1-1 0 0,-1 1 0 0 0,1 0 0 0 0,0 0 0 0 0,0 0 0 0 0,0 0 0 0 0,-1 0 0 0 0,1 0 0 0 0,0 0 1 0 0,0 0-1 0 0,0 0 0 0 0,0 0 0 0 0,0-1 0 0 0,-1 1 0 0 0,1 0 0 0 0,0 0 0 0 0,0 0 1 0 0,0 0-1 0 0,0 0 0 0 0,0-1 0 0 0,0 1 0 0 0,0 0 0 0 0,0 0 0 0 0,-1 0 0 0 0,1 0 0 0 0,0-1 1 0 0,0 1-1 0 0,0 0 0 0 0,0 0 0 0 0,0 0 0 0 0,0 0 0 0 0,0-1 0 0 0,0 1 0 0 0,0 0 1 0 0,0 0-1 0 0,0 0 0 0 0,0-1 0 0 0,7-3-12 0 0,0 0 0 0 0,1 1 0 0 0,-1 0 0 0 0,0 0 0 0 0,1 1 0 0 0,0 0 0 0 0,-1 0 0 0 0,1 0 0 0 0,0 1 0 0 0,0 1 0 0 0,9-1 0 0 0,3 4-52 0 0,0 0-1 0 0,0 2 1 0 0,0 0 0 0 0,22 10-1 0 0,-13-5-278 0 0,-8-4-766 0 0,0-3-336 0 0</inkml:trace>
  <inkml:trace contextRef="#ctx0" brushRef="#br0" timeOffset="1">475 1 4143 0 0,'-9'-1'12382'0'0,"8"11"-12406"0"0,0 0 1 0 0,0 0 0 0 0,1 1 0 0 0,1-1-1 0 0,0 0 1 0 0,2 14 0 0 0,20 65-125 0 0,-11-47 173 0 0,2 14-140 0 0,36 89 0 0 0,-50-145 63 0 0,0 0 0 0 0,0 0 0 0 0,0 0 0 0 0,0 1 0 0 0,0-1 0 0 0,0 0 0 0 0,0 0 0 0 0,0 0 0 0 0,0 0 0 0 0,0 1 0 0 0,0-1 0 0 0,0 0 0 0 0,0 0 1 0 0,0 0-1 0 0,0 0 0 0 0,0 0 0 0 0,1 1 0 0 0,-1-1 0 0 0,0 0 0 0 0,0 0 0 0 0,0 0 0 0 0,0 0 0 0 0,0 0 0 0 0,0 0 0 0 0,1 0 0 0 0,-1 0 0 0 0,0 1 0 0 0,0-1 0 0 0,0 0 1 0 0,0 0-1 0 0,0 0 0 0 0,1 0 0 0 0,-1 0 0 0 0,0 0 0 0 0,0 0 0 0 0,0 0 0 0 0,0 0 0 0 0,1 0 0 0 0,1-7-988 0 0,-1-18-1452 0 0,-1 21 1662 0 0,1-23-3320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11951 0 0,'0'0'2043'0'0,"2"0"-1638"0"0,3 0-378 0 0,0 0 0 0 0,0 0-1 0 0,0 1 1 0 0,0-1-1 0 0,0 1 1 0 0,0 1 0 0 0,0-1-1 0 0,-1 1 1 0 0,1-1-1 0 0,-1 1 1 0 0,1 1 0 0 0,-1-1-1 0 0,1 0 1 0 0,-1 1 0 0 0,0 0-1 0 0,0 0 1 0 0,-1 1-1 0 0,7 5 1 0 0,2 4-11 0 0,-1 1-1 0 0,0 1 1 0 0,18 30-1 0 0,-24-36-1 0 0,0 1 0 0 0,-1 0 0 0 0,0 0 0 0 0,0 1 0 0 0,-1-1 0 0 0,-1 1 0 0 0,3 18 0 0 0,-4-24 24 0 0,-1 1 0 0 0,0-1 0 0 0,0 0 0 0 0,0 0 0 0 0,0 0 0 0 0,-1 0 0 0 0,0 0 0 0 0,0 0 0 0 0,-1 0 0 0 0,1 0 0 0 0,-1 0 1 0 0,0 0-1 0 0,0-1 0 0 0,-1 1 0 0 0,1-1 0 0 0,-1 1 0 0 0,0-1 0 0 0,-4 5 0 0 0,4-7 44 0 0,0 0 0 0 0,0 1 1 0 0,-1-1-1 0 0,1 0 0 0 0,0 0 0 0 0,-1-1 0 0 0,1 1 1 0 0,-1-1-1 0 0,0 0 0 0 0,1 0 0 0 0,-1 0 0 0 0,0 0 1 0 0,0 0-1 0 0,1-1 0 0 0,-1 0 0 0 0,-6 0 0 0 0,6 0-255 0 0,1 0 0 0 0,0-1-1 0 0,-1 1 1 0 0,1-1-1 0 0,0 0 1 0 0,-1 1 0 0 0,1-2-1 0 0,0 1 1 0 0,0 0-1 0 0,0-1 1 0 0,0 1-1 0 0,0-1 1 0 0,0 0 0 0 0,1 0-1 0 0,-1 0 1 0 0,1 0-1 0 0,-1 0 1 0 0,-2-5 0 0 0,-1-3-1333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15 3223 0 0,'0'0'143'0'0,"-1"-1"-3"0"0,-22-9 10158 0 0,7 6-5373 0 0,12 4-4831 0 0,1 0 0 0 0,0 0 0 0 0,0 1 0 0 0,0-1 1 0 0,0 1-1 0 0,0 0 0 0 0,0-1 0 0 0,-6 4 1 0 0,0 0-180 0 0,-1 1 0 0 0,0 1 0 0 0,1-1 1 0 0,0 1-1 0 0,0 1 0 0 0,1 0 1 0 0,0 0-1 0 0,0 1 0 0 0,0 0 1 0 0,1 0-1 0 0,0 0 0 0 0,1 1 1 0 0,0 0-1 0 0,0 1 0 0 0,1-1 1 0 0,-8 21-1 0 0,9-19-1 0 0,0 0 0 0 0,1 0 0 0 0,0 1-1 0 0,1-1 1 0 0,0 1 0 0 0,1-1 0 0 0,0 1 0 0 0,1 0 0 0 0,0 0 0 0 0,1-1 0 0 0,0 1 0 0 0,1 0 0 0 0,1-1-1 0 0,-1 0 1 0 0,8 20 0 0 0,-7-26 86 0 0,0 0 0 0 0,0 0 0 0 0,0-1 0 0 0,0 1 0 0 0,1 0 0 0 0,0-1 0 0 0,0 0 0 0 0,8 6 0 0 0,3 2 0 0 0,21 12 0 0 0,-14-11 0 0 0,-11-7-597 0 0,0-1 0 0 0,0 0 0 0 0,0-1 0 0 0,0 0 0 0 0,1-1 0 0 0,-1 0 0 0 0,23 2 0 0 0,-20-4-4555 0 0</inkml:trace>
  <inkml:trace contextRef="#ctx0" brushRef="#br0" timeOffset="1">0 1122 14911 0 0,'0'0'1630'0'0,"2"-1"-1441"0"0,15-19-14 0 0,2 2-1 0 0,0 0 1 0 0,1 1 0 0 0,22-14 0 0 0,-29 21-124 0 0,21-14 115 0 0,1 2-1 0 0,2 1 0 0 0,53-23 0 0 0,-20 17-127 0 0,75-20-1 0 0,-73 29 16 0 0,105-12 0 0 0,76 6-1182 0 0,-232 22 839 0 0,15 0-413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2497 10 10135 0 0,'0'0'1288'0'0,"-11"-1"3347"0"0,-9-3-4292 0 0,0 2 1 0 0,-1 0-1 0 0,1 1 0 0 0,-1 1 1 0 0,-24 4-1 0 0,-35 7-641 0 0,1 4-1 0 0,-91 28 1 0 0,-102 61 166 0 0,160-58 166 0 0,-575 273 2026 0 0,569-257-1860 0 0,-138 64 94 0 0,-266 116-266 0 0,507-235-1158 0 0,1-1-3405 0 0,1-1-1508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0,'0'0'18952'0'0,"1"2"-20077"0"0,4 16 449 0 0,0 0 0 0 0,-1 1 1 0 0,2 22-1 0 0,2 63-74 0 0,-4-48 630 0 0,-2-20 76 0 0,14 65 0 0 0,-16-100 385 0 0,11-10 80 0 0,-8 4-338 0 0,1-1 1 0 0,-1 1-1 0 0,1-1 0 0 0,-2 1 0 0 0,1-1 0 0 0,3-11 0 0 0,9-39 331 0 0,9-62 2196 0 0,-17 131-3425 0 0,57 78-127 0 0,-62-88 939 0 0,2 2-60 0 0,0 0-1 0 0,0 0 1 0 0,0 0 0 0 0,0 0 0 0 0,1-1 0 0 0,0 0 0 0 0,6 5 0 0 0,-2-2-264 0 0,12 7-895 0 0,-19-12 736 0 0,8-2-966 0 0,-8 0 662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0,'0'0'11127'0'0,"0"2"-10382"0"0,2 10-815 0 0,12 90-877 0 0,31 78 36 0 0,-19-77 769 0 0,16 86-369 0 0,-20-81-74 0 0,-19-82 343 0 0,-3-23 113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13247 0 0,'0'0'1327'0'0,"2"0"-1218"0"0,17 0-155 0 0,-1 1 1 0 0,1 1-1 0 0,-1 1 0 0 0,0 0 0 0 0,0 2 0 0 0,0 0 1 0 0,18 7-1 0 0,-25-7 41 0 0,0 1 1 0 0,0 0-1 0 0,0 0 1 0 0,-1 1 0 0 0,0 0-1 0 0,0 1 1 0 0,0 0-1 0 0,-1 0 1 0 0,-1 1-1 0 0,1 0 1 0 0,10 16-1 0 0,-15-19-33 0 0,1 1 1 0 0,-1 0-1 0 0,0-1 0 0 0,-1 2 0 0 0,1-1 0 0 0,-1 0 0 0 0,-1 1 0 0 0,1-1 0 0 0,-1 1 0 0 0,-1 0 1 0 0,1 8-1 0 0,-2-13 76 0 0,0 0 1 0 0,0 0 0 0 0,0 0 0 0 0,-1 0-1 0 0,1 0 1 0 0,-1 0 0 0 0,0-1-1 0 0,0 1 1 0 0,0 0 0 0 0,0 0 0 0 0,-1-1-1 0 0,-2 6 1 0 0,0-4 228 0 0,0 1-1 0 0,0-1 0 0 0,-1 1 1 0 0,-6 4-1 0 0,3-3 97 0 0,5-4-384 0 0,1-1-1 0 0,0 0 0 0 0,0 0 1 0 0,-1 0-1 0 0,1 0 0 0 0,0 0 0 0 0,-1-1 1 0 0,1 1-1 0 0,-1-1 0 0 0,1 1 1 0 0,-1-1-1 0 0,1 0 0 0 0,-1 0 1 0 0,1 0-1 0 0,-1 0 0 0 0,1-1 1 0 0,-1 1-1 0 0,1-1 0 0 0,-1 1 1 0 0,1-1-1 0 0,0 0 0 0 0,-4-2 1 0 0,-6-6-1249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0,'0'0'10727'0'0,"0"1"-9603"0"0,3 115-1737 0 0,25 159-1 0 0,-25-256 611 0 0,0 0 0 0 0,2 0-1 0 0,13 34 1 0 0,-16-49-50 0 0,3 4 25 0 0,-1 1-44 0 0,-3-8-23 0 0,7-11-650 0 0,-4 3 725 0 0,-1 0 1 0 0,0 0 0 0 0,-1 0 0 0 0,0 0 0 0 0,0 0 0 0 0,-1 0-1 0 0,1 0 1 0 0,-1-8 0 0 0,1 1-36 0 0,0 0 0 0 0,8-26 1416 0 0,1 49-1262 0 0,0 2-161 0 0,0 1 0 0 0,-1 0-1 0 0,17 26 1 0 0,3 5 36 0 0,31 23 37 0 0,-54-59 44 0 0,-1-3 18 0 0,-5-3 300 0 0,0-3-277 0 0,2-7-62 0 0,-1 0 0 0 0,-1 0-1 0 0,0 0 1 0 0,0 0 0 0 0,0-1-1 0 0,-1 1 1 0 0,-1 0-1 0 0,-1-11 1 0 0,0-12-13 0 0,3-23-448 0 0,0 30-409 0 0,-4-49-1 0 0,2 73 1797 0 0,10 12-1288 0 0,-4-2 348 0 0,-1 0 0 0 0,0 0 0 0 0,0 1-1 0 0,0-1 1 0 0,-2 1 0 0 0,4 13 0 0 0,3 11 73 0 0,7 22-67 0 0,-6-21 8 0 0,1 1-1 0 0,2-2 1 0 0,20 40-1 0 0,-32-72 42 0 0,4 3 1233 0 0,-3-18-1030 0 0,0 0 0 0 0,-1 0 0 0 0,0 0 1 0 0,-2-23-1 0 0,0-15 60 0 0,1 41-338 0 0,0 3-13 0 0,0 5-51 0 0,8-18-416 0 0,-5 15 463 0 0,13-33-41 0 0,-13 28 58 0 0,-1 3 16 0 0,-1 5 59 0 0,0-4 3429 0 0,19 80-3947 0 0,12 78-1 0 0,-25-116 352 0 0,13 86-195 0 0,-17-97 153 0 0,-1 0 1 0 0,-4 48-1 0 0,0-60 96 0 0,0 0 1 0 0,-2 0-1 0 0,1-1 0 0 0,-1 1 1 0 0,-1-1-1 0 0,-7 13 0 0 0,7-14 39 0 0,1-5-2 0 0,-5 0 15 0 0,7-5 6 0 0,1 0 0 0 0,0-1 1 0 0,-1 1-1 0 0,1-1 1 0 0,-1 1-1 0 0,1-1 1 0 0,-1 1-1 0 0,1-1 1 0 0,-1 0-1 0 0,0 1 1 0 0,1-1-1 0 0,-1 0 0 0 0,1 0 1 0 0,-1-1-1 0 0,0 1 1 0 0,1 0-1 0 0,-1 0 1 0 0,1-1-1 0 0,-4 0 1 0 0,1-1 121 0 0,0 1 1 0 0,0-1 0 0 0,0 0-1 0 0,-8-5 1 0 0,10 5-87 0 0,-1 0 0 0 0,1 0 0 0 0,-1 0 0 0 0,1-1 0 0 0,0 1 0 0 0,0-1 0 0 0,0 0-1 0 0,0 0 1 0 0,0 0 0 0 0,0 0 0 0 0,1 0 0 0 0,0 0 0 0 0,-1 0 0 0 0,1 0 0 0 0,0 0 0 0 0,1-1 0 0 0,-1 1 0 0 0,1 0-1 0 0,-1-1 1 0 0,1 1 0 0 0,0 0 0 0 0,0-6 0 0 0,2-3-179 0 0,0-1 1 0 0,1 0-1 0 0,0 0 0 0 0,7-16 1 0 0,-6 19 85 0 0,13-33-1444 0 0,3 0 0 0 0,29-47 0 0 0,-44 81 823 0 0,13-22-5869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6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3679 0 0,'0'0'284'0'0,"-2"0"-186"0"0,-29-2 14267 0 0,27 1-12086 0 0,2 0-1975 0 0,-6-1-215 0 0,0 0-92 0 0,7 1-73 0 0,1 1 42 0 0,0 0-1 0 0,0 0 0 0 0,0 0 1 0 0,-1 0-1 0 0,1 0 0 0 0,0 0 1 0 0,0 0-1 0 0,0 0 0 0 0,0 0 1 0 0,0 0-1 0 0,0 0 1 0 0,-1 0-1 0 0,1 0 0 0 0,0 0 1 0 0,0 0-1 0 0,0 0 0 0 0,0 0 1 0 0,0 0-1 0 0,0 0 1 0 0,-1 1-1 0 0,1-1 0 0 0,0 0 1 0 0,0 0-1 0 0,0 0 0 0 0,0 0 1 0 0,0 0-1 0 0,0 0 0 0 0,0 0 1 0 0,0 0-1 0 0,0 0 1 0 0,0 1-1 0 0,-1-1 0 0 0,1 0 1 0 0,0 0-1 0 0,0 0 0 0 0,0 0 1 0 0,0 0-1 0 0,0 0 1 0 0,0 0-1 0 0,0 1 0 0 0,0-1 1 0 0,0 0-1 0 0,0 0 0 0 0,0 0 1 0 0,0 0-1 0 0,0 0 0 0 0,0 1 1 0 0,0-1-1 0 0,0 0 1 0 0,0 0-1 0 0,0 0 0 0 0,0 0 1 0 0,0 0-1 0 0,0 0 0 0 0,1 0 1 0 0,-1 1-1 0 0,0-1 1 0 0,8 10-390 0 0,14 11 374 0 0,-15-15 4 0 0,0-1 0 0 0,-1 2 1 0 0,0-1-1 0 0,0 1 0 0 0,-1 0 1 0 0,1 0-1 0 0,-2 0 0 0 0,1 1 1 0 0,4 9-1 0 0,-8-12 8 0 0,1-1 0 0 0,-1 1 0 0 0,0 0 0 0 0,0 0 0 0 0,0-1 0 0 0,0 1 0 0 0,-1 0 1 0 0,0 0-1 0 0,0 0 0 0 0,0 0 0 0 0,-1 0 0 0 0,1 0 0 0 0,-1-1 0 0 0,-1 1 0 0 0,1 0 0 0 0,0 0 0 0 0,-1-1 0 0 0,-3 6 0 0 0,2-4 11 0 0,2-3 25 0 0,0 0 0 0 0,-1 0 1 0 0,0-1-1 0 0,1 1 1 0 0,-1 0-1 0 0,0-1 0 0 0,0 0 1 0 0,0 1-1 0 0,0-1 1 0 0,-1 0-1 0 0,1 0 0 0 0,-1 0 1 0 0,1 0-1 0 0,-1-1 1 0 0,-4 3-1 0 0,4-2 45 0 0,3-2-70 0 0,-1 0 1 0 0,1 0 0 0 0,-1 1 0 0 0,0-1 0 0 0,1 0 0 0 0,-1 0-1 0 0,1 1 1 0 0,-1-1 0 0 0,1 0 0 0 0,-1 0 0 0 0,0 0-1 0 0,1 0 1 0 0,-1 0 0 0 0,1 0 0 0 0,-1 0 0 0 0,0 0 0 0 0,1 0-1 0 0,-1 0 1 0 0,1 0 0 0 0,-1-1 0 0 0,0 1 0 0 0,1 0 0 0 0,-1 0-1 0 0,1 0 1 0 0,-1-1 0 0 0,1 1 0 0 0,-1 0 0 0 0,1-1-1 0 0,-1 1 1 0 0,1 0 0 0 0,-1-1 0 0 0,1 1 0 0 0,0-1 0 0 0,-1 0-1 0 0,-4-16-1509 0 0,5 15 1022 0 0,-2-16-4773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8 144 6911 0 0,'0'0'934'0'0,"0"1"222"0"0,-1 36 3666 0 0,-4 20-3036 0 0,3-29-1368 0 0,3 51 0 0 0,0-67-354 0 0,0-2 4 0 0,-1-8-31 0 0,6-102-2989 0 0,-2 64 1711 0 0,2-30-2503 0 0,20-84 1 0 0,-26 148 4322 0 0,7-8 1627 0 0,-6 10-2065 0 0,0-1 0 0 0,0 0-1 0 0,-1 1 1 0 0,1-1 0 0 0,0 1 0 0 0,0-1-1 0 0,0 1 1 0 0,0 0 0 0 0,0-1-1 0 0,0 1 1 0 0,0 0 0 0 0,0 0-1 0 0,0 0 1 0 0,0 0 0 0 0,0 0-1 0 0,0 0 1 0 0,0 0 0 0 0,0 0 0 0 0,0 0-1 0 0,2 1 1 0 0,-1-1-74 0 0,1 1-1 0 0,-1 0 1 0 0,0 0 0 0 0,0 1 0 0 0,0-1 0 0 0,0 0-1 0 0,0 1 1 0 0,3 2 0 0 0,2 4-223 0 0,-1-1 1 0 0,1 1-1 0 0,6 12 1 0 0,-2-2-131 0 0</inkml:trace>
  <inkml:trace contextRef="#ctx0" brushRef="#br0" timeOffset="1">221 154 12871 0 0,'0'0'2422'0'0,"-12"-13"1712"0"0,11 11-3767 0 0,0 2-301 0 0,0-1 1 0 0,1 0-1 0 0,-1 1 1 0 0,1-1-1 0 0,-1 0 0 0 0,0 1 1 0 0,1-1-1 0 0,-1 1 1 0 0,0-1-1 0 0,0 1 0 0 0,1 0 1 0 0,-1-1-1 0 0,0 1 0 0 0,0 0 1 0 0,0-1-1 0 0,0 1 1 0 0,1 0-1 0 0,-1 0 0 0 0,0 0 1 0 0,0 0-1 0 0,0 0 0 0 0,0 0 1 0 0,-1 0-1 0 0,0 0-88 0 0,1 1 0 0 0,-1 0 0 0 0,1 0 0 0 0,0 0 0 0 0,0 0 0 0 0,-1 0 0 0 0,1 0 0 0 0,0 0 0 0 0,0 0 0 0 0,0 0 0 0 0,0 0 0 0 0,0 1 0 0 0,0-1 0 0 0,0 0 0 0 0,0 1 0 0 0,1-1 0 0 0,-1 0 0 0 0,0 1 0 0 0,0 2 0 0 0,0 2-44 0 0,0 0 1 0 0,0 1-1 0 0,0-1 0 0 0,1 1 0 0 0,0-1 1 0 0,0 1-1 0 0,1-1 0 0 0,-1 0 0 0 0,1 1 0 0 0,3 8 1 0 0,-1-6 8 0 0,0-1 0 0 0,0 0-1 0 0,0 1 1 0 0,1-1 0 0 0,0-1 0 0 0,1 1 0 0 0,6 8 0 0 0,-9-13-10 0 0,2 0 0 0 0,-1 1 0 0 0,0-1-1 0 0,1 0 1 0 0,-1-1 0 0 0,1 1 0 0 0,0-1 0 0 0,0 0-1 0 0,0 0 1 0 0,0 0 0 0 0,0 0 0 0 0,6 1-1 0 0,-8-2-14 0 0,1-1 0 0 0,-1 1 0 0 0,1-1 0 0 0,-1 0-1 0 0,1 1 1 0 0,-1-1 0 0 0,1-1 0 0 0,0 1 0 0 0,-1 0-1 0 0,1-1 1 0 0,-1 1 0 0 0,1-1 0 0 0,-1 0 0 0 0,0 1-1 0 0,1-1 1 0 0,-1 0 0 0 0,0-1 0 0 0,0 1 0 0 0,1 0-1 0 0,-1-1 1 0 0,0 1 0 0 0,0-1 0 0 0,2-2 0 0 0,7-9-697 0 0,1-2-20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 5527 0 0,'0'0'14711'0'0,"-2"0"-14352"0"0,-23-5 240 0 0,11 3-643 0 0,0 0 0 0 0,0 0 0 0 0,-18 1 1 0 0,24 0 17 0 0,-1 0-38 0 0,8 1 53 0 0,1 0 0 0 0,-1 1 0 0 0,0-1-1 0 0,0 0 1 0 0,0 1 0 0 0,0-1 0 0 0,0 1 0 0 0,0-1 0 0 0,1 1-1 0 0,-1-1 1 0 0,0 1 0 0 0,0-1 0 0 0,1 1 0 0 0,-1 0-1 0 0,0-1 1 0 0,1 1 0 0 0,-1 0 0 0 0,1 0 0 0 0,-1-1 0 0 0,0 2-1 0 0,-11 21-443 0 0,10-17 357 0 0,0-1 1 0 0,0 1 0 0 0,0 0 0 0 0,1 0 0 0 0,0-1 0 0 0,0 1-1 0 0,1 0 1 0 0,-1 0 0 0 0,1 0 0 0 0,1 0 0 0 0,-1 0 0 0 0,1 0 0 0 0,0 0-1 0 0,3 9 1 0 0,-4-14 72 0 0,1 1-1 0 0,0 0 1 0 0,0-1-1 0 0,0 1 1 0 0,0 0 0 0 0,0-1-1 0 0,0 1 1 0 0,0-1-1 0 0,0 1 1 0 0,1-1-1 0 0,1 2 1 0 0,-1-2 45 0 0,-1 1-87 0 0,1-1 1 0 0,7 4 40 0 0,-1-2-34 0 0,-5-2 12 0 0,4-3 95 0 0,-5 1 20 0 0,-1 1 5 0 0,5-3 5 0 0,-5 2 124 0 0,1 0-131 0 0,3-3 20 0 0,-3 3 2 0 0,-1 0-28 0 0,3-6-41 0 0,2-2 20 0 0,-1 3-22 0 0,-3 3 22 0 0,3-4-17 0 0,-1-2 437 0 0,-4 8-301 0 0,0-1 0 0 0,0 1-1 0 0,0-1 1 0 0,1 0 0 0 0,-1 1-1 0 0,1-1 1 0 0,-1 0 0 0 0,1 1-1 0 0,0-1 1 0 0,1-2 0 0 0,9 7-306 0 0,-9-3 123 0 0,-1 0 0 0 0,1 1 1 0 0,0-1-1 0 0,0 1 0 0 0,0-1 1 0 0,0 1-1 0 0,-1 0 0 0 0,1 0 1 0 0,2 1-1 0 0,37 20-147 0 0,-29-16 157 0 0,4 1 11 0 0,-11-8 0 0 0,-1 1 0 0 0,8 0 0 0 0,-8 1 0 0 0,1-1 0 0 0,-1-1 0 0 0,1 1 0 0 0,-1-1 0 0 0,1 1 0 0 0,-1-1 0 0 0,1-1 0 0 0,-1 1 0 0 0,5-3 0 0 0,4 0 0 0 0,-6 0-65 0 0,1 1-1 0 0,-1-1 1 0 0,0-1-1 0 0,0 1 1 0 0,10-10-1 0 0,1 0-367 0 0,8-6-2379 0 0,-13 10 1146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0,'0'0'12178'0'0,"2"2"-12054"0"0,15 30-309 0 0,0 1 0 0 0,-3 1 0 0 0,15 45 0 0 0,-28-75 183 0 0,15 41 5 0 0,27 74 18 0 0,-36-103-16 0 0,1 0 0 0 0,1-1 0 0 0,0 0 0 0 0,0-1 0 0 0,15 16 0 0 0,-21-26 11 0 0,1 0-1 0 0,0 0 1 0 0,0 0 0 0 0,0-1 0 0 0,0 0 0 0 0,1 1 0 0 0,-1-2 0 0 0,1 1 0 0 0,0 0 0 0 0,0-1 0 0 0,0 0 0 0 0,0 0 0 0 0,0-1 0 0 0,0 1-1 0 0,0-1 1 0 0,1 0 0 0 0,6 0 0 0 0,2-2 44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11 172 4607 0 0,'0'0'12550'0'0,"0"2"-12472"0"0,-4 59-456 0 0,5 102 0 0 0,1-82 378 0 0,-2-72 2200 0 0,-7-49-1492 0 0,5 20-689 0 0,1-1 0 0 0,2 0 0 0 0,0 0-1 0 0,1 0 1 0 0,0 0 0 0 0,2 1 0 0 0,1-1 0 0 0,0 1-1 0 0,11-24 1 0 0,-13 38-30 0 0,0-1-1 0 0,0 1 1 0 0,1 1 0 0 0,0-1-1 0 0,7-9 1 0 0,-1 5-42 0 0,0 1-1 0 0,21-14 1 0 0,-28 21 5 0 0,5 0 24 0 0,-7 2 14 0 0,0 0 0 0 0,0 0 0 0 0,0 0 0 0 0,0 1-1 0 0,0-1 1 0 0,0 0 0 0 0,0 0 0 0 0,-1 0 0 0 0,1 1 0 0 0,0-1-1 0 0,0 0 1 0 0,0 1 0 0 0,0-1 0 0 0,0 1 0 0 0,0-1 0 0 0,-1 1-1 0 0,1 0 1 0 0,0-1 0 0 0,-1 1 0 0 0,2 1 0 0 0,11 14-93 0 0,-10-11 76 0 0,0 1 1 0 0,-1-1-1 0 0,1 1 0 0 0,-1 0 0 0 0,0 0 0 0 0,-1 0 1 0 0,2 9-1 0 0,2 47-23 0 0,-3-23 48 0 0,1 1-62 0 0,-3-38 10 0 0,0 0-12 0 0,0 4-14 0 0,0-4-16 0 0,4-16-702 0 0,19-70 247 0 0,3-14-729 0 0,-21 84 948 0 0,1 0-1 0 0,0 0 0 0 0,1 0 0 0 0,14-20 1 0 0,-15 26 266 0 0,0 1 1 0 0,0 0 0 0 0,1 0-1 0 0,0 0 1 0 0,0 1 0 0 0,1-1-1 0 0,0 2 1 0 0,0-1 0 0 0,10-4-1 0 0,-17 9 113 0 0,1 1-1 0 0,-1-1 1 0 0,0 1-1 0 0,0 0 0 0 0,0-1 1 0 0,0 1-1 0 0,0 0 1 0 0,1 0-1 0 0,-1 0 1 0 0,0 0-1 0 0,0 0 0 0 0,1 0 1 0 0,-1 0-1 0 0,0 0 1 0 0,0 0-1 0 0,0 0 0 0 0,0 1 1 0 0,1-1-1 0 0,-1 0 1 0 0,0 1-1 0 0,0-1 1 0 0,0 1-1 0 0,2 1 0 0 0,-2-1-1 0 0,1 0 0 0 0,-1-1-1 0 0,0 1 1 0 0,1-1-1 0 0,-1 1 1 0 0,0-1 0 0 0,1 1-1 0 0,-1-1 1 0 0,1 0-1 0 0,-1 1 1 0 0,2-1 0 0 0,-2 1-28 0 0,0-1 0 0 0,0 1 0 0 0,0 0 1 0 0,0 0-1 0 0,0 0 0 0 0,-1 0 0 0 0,1 0 1 0 0,0 0-1 0 0,0 0 0 0 0,0 1 0 0 0,0 0 12 0 0,2 2 32 0 0,0 0 0 0 0,-1 1 0 0 0,0-1-1 0 0,0 1 1 0 0,0 0 0 0 0,0 0 0 0 0,-1 0 0 0 0,1-1 0 0 0,0 9-1 0 0,-1-2 92 0 0,0-1 0 0 0,-1 1 0 0 0,-1 19 0 0 0,-4 3 192 0 0,4-31-78 0 0,7-4-2957 0 0,-4 1 2479 0 0,1 0-1 0 0,-1 0 0 0 0,1-1 1 0 0,-1 1-1 0 0,1-1 1 0 0,-1 1-1 0 0,0-1 1 0 0,3-3-1 0 0,-3 4-17 0 0,12-13-1210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3223 0 0,'0'2'10206'0'0,"8"28"-8930"0"0,-6-20-1267 0 0,0 0-1 0 0,1 0 1 0 0,0 0 0 0 0,5 9 0 0 0,-7-15-1 0 0,-1-3-3 0 0,0 0 0 0 0,1 0 0 0 0,-1 1-1 0 0,1-1 1 0 0,0 0 0 0 0,-1 0 0 0 0,1 0-1 0 0,0 0 1 0 0,0 0 0 0 0,0 0 0 0 0,0 0 0 0 0,1 2-1 0 0,4 3 19 0 0,-3-4 20 0 0,-2-1-46 0 0,0-1 1 0 0,0 1-1 0 0,1 0 1 0 0,-1-1 0 0 0,0 1-1 0 0,1-1 1 0 0,-1 0 0 0 0,1 0-1 0 0,-1 1 1 0 0,0-1-1 0 0,1 0 1 0 0,-1 0 0 0 0,1 0-1 0 0,-1 0 1 0 0,0-1 0 0 0,1 1-1 0 0,-1 0 1 0 0,1 0 0 0 0,-1-1-1 0 0,0 1 1 0 0,1-1-1 0 0,-1 0 1 0 0,0 1 0 0 0,0-1-1 0 0,1 0 1 0 0,-1 1 0 0 0,0-1-1 0 0,1-1 1 0 0,2-1 5 0 0,1 0 11 0 0,0-1-1 0 0,0 1 0 0 0,0-1 1 0 0,0 0-1 0 0,-1-1 0 0 0,1 1 1 0 0,-1-1-1 0 0,0 0 0 0 0,-1 0 1 0 0,1 0-1 0 0,-1-1 0 0 0,3-6 1 0 0,-2 3-24 0 0,-1 1 0 0 0,0-1 0 0 0,-1 0 0 0 0,0 0 0 0 0,-1 0 0 0 0,1 0 0 0 0,-1-16 0 0 0,-1 24 65 0 0,0-1 1 0 0,0 1 0 0 0,0 0 0 0 0,0 0 0 0 0,0-1 0 0 0,-1 1 0 0 0,1 0-1 0 0,0-1 1 0 0,-1 1 0 0 0,1 0 0 0 0,-1 0 0 0 0,1 0 0 0 0,-1 0-1 0 0,0-1 1 0 0,1 1 0 0 0,-1 0 0 0 0,0 0 0 0 0,0 0 0 0 0,0 0-1 0 0,0 1 1 0 0,0-1 0 0 0,0 0 0 0 0,0 0 0 0 0,0 0 0 0 0,0 1 0 0 0,0-1-1 0 0,0 1 1 0 0,0-1 0 0 0,-1 1 0 0 0,1-1 0 0 0,0 1 0 0 0,0 0-1 0 0,-1-1 1 0 0,1 1 0 0 0,0 0 0 0 0,0 0 0 0 0,-1 0 0 0 0,-1 0-1 0 0,-1 0 56 0 0,0 0 0 0 0,0 1 0 0 0,0-1 0 0 0,0 1 0 0 0,0 0 0 0 0,0 0 0 0 0,0 1 0 0 0,0-1 0 0 0,0 1 0 0 0,-5 3 0 0 0,3-1-148 0 0,0 1-1 0 0,0 1 0 0 0,1-1 0 0 0,0 1 1 0 0,0 0-1 0 0,0 0 0 0 0,1 0 1 0 0,-1 1-1 0 0,2 0 0 0 0,-1-1 1 0 0,-3 9-1 0 0,4-5-61 0 0,-1 0 1 0 0,1 0 0 0 0,0 0-1 0 0,1 0 1 0 0,1 1-1 0 0,-1-1 1 0 0,1 19-1 0 0,2-22 44 0 0,0 0-1 0 0,1 0 1 0 0,-1 0-1 0 0,2 0 1 0 0,-1 0-1 0 0,1 0 1 0 0,0-1-1 0 0,0 1 1 0 0,0-1-1 0 0,8 9 1 0 0,-9-12 12 0 0,1 0 0 0 0,0 0 1 0 0,0-1-1 0 0,0 1 0 0 0,0-1 1 0 0,0 1-1 0 0,0-1 0 0 0,0 0 1 0 0,1-1-1 0 0,-1 1 0 0 0,1 0 1 0 0,0-1-1 0 0,-1 0 0 0 0,1 0 1 0 0,0 0-1 0 0,5 0 0 0 0,-4-1-10 0 0,0 0-1 0 0,-1 0 1 0 0,1 0 0 0 0,-1-1-1 0 0,1 0 1 0 0,-1 0 0 0 0,0 0-1 0 0,1-1 1 0 0,-1 1-1 0 0,0-1 1 0 0,7-4 0 0 0,-5 2-9 0 0,0 0 1 0 0,0-1 0 0 0,0 0-1 0 0,0 0 1 0 0,-1 0 0 0 0,7-9-1 0 0,2-7-52 0 0,-1 0 0 0 0,0 0 0 0 0,11-29-1 0 0,-18 37 77 0 0,10-24 2355 0 0,-15 31 1113 0 0,-3 25-3638 0 0,1-1 1 0 0,1 1 0 0 0,3 35-1 0 0,-2-48 160 0 0,1 8-791 0 0,1-12 598 0 0,2-8 497 0 0,0-6-120 0 0,1 0-1 0 0,-2-1 0 0 0,0 0 1 0 0,4-20-1 0 0,8-23 172 0 0,9-5-403 0 0,-22 55 83 0 0,1 0 0 0 0,-1 1-1 0 0,1-1 1 0 0,0 1 0 0 0,0 0-1 0 0,0 0 1 0 0,1 1 0 0 0,5-6-1 0 0,-9 9-7 0 0,0 1 0 0 0,0-1 1 0 0,0 0-1 0 0,0 0 0 0 0,0 0 0 0 0,1 1 0 0 0,-1-1 0 0 0,0 1 0 0 0,0-1 0 0 0,0 1 0 0 0,1-1 1 0 0,-1 1-1 0 0,0 0 0 0 0,1 0 0 0 0,-1-1 0 0 0,0 1 0 0 0,1 0 0 0 0,-1 0 0 0 0,1 0 0 0 0,-1 1 0 0 0,0-1 1 0 0,1 0-1 0 0,-1 0 0 0 0,0 1 0 0 0,3 0 0 0 0,-2 0-42 0 0,0 1 1 0 0,-1-1-1 0 0,1 1 1 0 0,0 0-1 0 0,0-1 1 0 0,-1 1-1 0 0,1 0 1 0 0,-1 0-1 0 0,2 2 1 0 0,-1-1-162 0 0,-1-1 61 0 0,1 1-1 0 0,-1-1 1 0 0,0 1-1 0 0,0-1 1 0 0,0 1-1 0 0,0 0 1 0 0,-1 0-1 0 0,1-1 1 0 0,0 4-1 0 0,0 3-569 0 0,3 9-859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2303 0 0,'0'0'13320'0'0,"0"2"-13086"0"0,8 112-777 0 0,-2-56 487 0 0,-3-34 109 0 0,-3-22 11 0 0,-2 8 1852 0 0,2-20-1982 0 0,0 0 0 0 0,1 0-1 0 0,0 0 1 0 0,1 0-1 0 0,0 0 1 0 0,0 0 0 0 0,1 0-1 0 0,0 0 1 0 0,1 1 0 0 0,0-1-1 0 0,1 1 1 0 0,0 0 0 0 0,0 1-1 0 0,1-1 1 0 0,0 1 0 0 0,12-13-1 0 0,-15 19 19 0 0,4-2 36 0 0,2 2 2 0 0,-7 2-46 0 0,4 11-22 0 0,-5-9 68 0 0,1 5-5 0 0,1 1 1 0 0,-1-1-1 0 0,-1 1 1 0 0,0 0-1 0 0,0 0 1 0 0,0-1-1 0 0,-1 1 1 0 0,-1 13-1 0 0,0 12 31 0 0,1-31 637 0 0,7-15-589 0 0,20-49-416 0 0,-18 41-179 0 0,0-1 1 0 0,24-37-1 0 0,-26 49 391 0 0,0 3 138 0 0,-5 6 130 0 0,7 0 366 0 0,-9 0-480 0 0,1 1 0 0 0,-1 0 0 0 0,1 0 0 0 0,-1-1 0 0 0,1 1 0 0 0,-1 0-1 0 0,1 0 1 0 0,-1 0 0 0 0,1 0 0 0 0,-1 0 0 0 0,1 0 0 0 0,0 0 0 0 0,-1 0 0 0 0,1 0 0 0 0,-1 0 0 0 0,1 0-1 0 0,-1 0 1 0 0,1 0 0 0 0,-1 1 0 0 0,1-1 0 0 0,-1 0 0 0 0,1 0 0 0 0,-1 1 0 0 0,1-1 0 0 0,0 1 0 0 0,1 0-4 0 0,12 13-6 0 0,-4 0-4 0 0,0 0 0 0 0,0 0 0 0 0,-2 1 0 0 0,9 20 0 0 0,-13-28 0 0 0,6 14 0 0 0,-8-17 0 0 0,5 21 11 0 0,-6-24 274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43 544 14279 0 0,'0'0'2904'0'0,"-1"-2"-1384"0"0,-10-41 1084 0 0,-4-18-7468 0 0,15 61 4913 0 0,0-1-1 0 0,0 1 1 0 0,0 0-1 0 0,0 0 0 0 0,0 0 1 0 0,0 0-1 0 0,0-1 1 0 0,0 1-1 0 0,0 0 0 0 0,0 0 1 0 0,0 0-1 0 0,0 0 1 0 0,0 0-1 0 0,0-1 1 0 0,0 1-1 0 0,0 0 0 0 0,0 0 1 0 0,0 0-1 0 0,-1 0 1 0 0,1 0-1 0 0,0-1 0 0 0,0 1 1 0 0,0 0-1 0 0,0 0 1 0 0,0 0-1 0 0,0 0 0 0 0,0 0 1 0 0,0 0-1 0 0,-1 0 1 0 0,1-1-1 0 0,0 1 1 0 0,0 0-1 0 0,0 0 0 0 0,0 0 1 0 0,0 0-1 0 0,0 0 1 0 0,-1 0-1 0 0,1 0 0 0 0,0 0 1 0 0,0 0-1 0 0,0 0 1 0 0,-4 6-45 0 0,-2 14-966 0 0,5-9 659 0 0,0-1 0 0 0,0 1 0 0 0,1-1 0 0 0,1 0 0 0 0,2 17 0 0 0,2-5-20 0 0,10 33 0 0 0,-12-47 258 0 0,0 1 0 0 0,1 0 1 0 0,0-1-1 0 0,0 0 0 0 0,1 1 0 0 0,0-2 0 0 0,0 1 0 0 0,8 8 0 0 0,-12-16 25 0 0,-1 1-1 0 0,1-1 1 0 0,-1 1-1 0 0,1-1 1 0 0,0 1-1 0 0,-1-1 1 0 0,1 1-1 0 0,0-1 1 0 0,-1 1-1 0 0,1-1 1 0 0,0 0-1 0 0,-1 0 1 0 0,1 1-1 0 0,0-1 1 0 0,0 0-1 0 0,0 0 1 0 0,-1 0-1 0 0,1 0 1 0 0,0 0-1 0 0,0 0 0 0 0,-1 0 1 0 0,1 0-1 0 0,0 0 1 0 0,1 0-1 0 0,-1-1 30 0 0,1 0-1 0 0,-1 1 0 0 0,1-1 1 0 0,-1 0-1 0 0,0 0 0 0 0,1 0 0 0 0,-1 0 1 0 0,0 0-1 0 0,0 0 0 0 0,0-1 0 0 0,2 0 1 0 0,0-3 117 0 0,0 0 1 0 0,0 0-1 0 0,0 0 1 0 0,-1 0-1 0 0,4-9 1 0 0,6-33 257 0 0,9-72 0 0 0,-15 80-648 0 0,6-40-1397 0 0,-3 0 0 0 0,-2-126 0 0 0,-12 155 2680 0 0,-4 17 9534 0 0,2 48-10849 0 0,1 5 126 0 0,1 2 1 0 0,1-1-1 0 0,1 0 0 0 0,-1 27 1 0 0,4-43 162 0 0,-2 34-22 0 0,1 0 0 0 0,3 0 0 0 0,1 0 0 0 0,2 0 1 0 0,1 0-1 0 0,2-1 0 0 0,2 0 0 0 0,2 0 0 0 0,22 49 0 0 0,-15-41-188 0 0,-14-31-130 0 0,1-1 1 0 0,0 1 0 0 0,1-1 0 0 0,1 0-1 0 0,0-1 1 0 0,13 17 0 0 0,-10-22-901 0 0,0-1-256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109 226 5527 0 0,'0'0'6464'0'0,"2"2"-6618"0"0,4 6 88 0 0,1-2 70 0 0,-6-5 74 0 0,2-1-14 0 0,0 0 0 0 0,1 0 0 0 0,-1-1 0 0 0,0 0 0 0 0,0 1 0 0 0,0-1 0 0 0,0 0 0 0 0,-1 0 1 0 0,1-1-1 0 0,0 1 0 0 0,0 0 0 0 0,-1-1 0 0 0,1 0 0 0 0,-1 0 0 0 0,1 0 0 0 0,-1 0 0 0 0,0 0 0 0 0,0 0 0 0 0,0 0 1 0 0,0-1-1 0 0,0 1 0 0 0,0-1 0 0 0,-1 1 0 0 0,1-1 0 0 0,-1 0 0 0 0,2-3 0 0 0,-1 1 45 0 0,-1 0-1 0 0,1 0 1 0 0,-1-1-1 0 0,0 1 1 0 0,0 0-1 0 0,-1 0 1 0 0,1 0-1 0 0,-1-1 1 0 0,-1 1-1 0 0,1 0 1 0 0,-1-1-1 0 0,1 1 1 0 0,-1 0-1 0 0,-1 0 1 0 0,-1-5-1 0 0,1 4 3 0 0,-1 0-1 0 0,0 1 1 0 0,1-1-1 0 0,-2 1 0 0 0,1 0 1 0 0,-5-5-1 0 0,6 8-56 0 0,0-1 0 0 0,0 1 1 0 0,0 0-1 0 0,-1 1 0 0 0,1-1 0 0 0,-1 0 0 0 0,0 1 0 0 0,1-1 0 0 0,-1 1 0 0 0,0 0 0 0 0,0 0 0 0 0,0 0 0 0 0,0 0 0 0 0,-3 0 0 0 0,2 0-36 0 0,-1 1-1 0 0,1-1 1 0 0,0 1-1 0 0,0 0 1 0 0,0 0-1 0 0,0 0 1 0 0,0 1-1 0 0,0 0 1 0 0,0-1-1 0 0,-5 3 1 0 0,6-2-30 0 0,1 1 0 0 0,-1-1 0 0 0,0 1 0 0 0,1-1 0 0 0,-1 1 0 0 0,1 0 0 0 0,0 0 0 0 0,0 0 0 0 0,0 1 0 0 0,0-1 0 0 0,0 0 0 0 0,0 1 0 0 0,1-1 1 0 0,-3 6-1 0 0,1-3-20 0 0,1 0 0 0 0,1 1-1 0 0,-1-1 1 0 0,1 1 0 0 0,0-1 0 0 0,0 1 0 0 0,1 0 0 0 0,-1-1 0 0 0,1 1 0 0 0,0 0 0 0 0,1-1 0 0 0,0 1 0 0 0,2 10 0 0 0,0-3-12 0 0,1 0 1 0 0,1 0-1 0 0,0-1 1 0 0,12 22-1 0 0,-13-27 28 0 0,0 1 0 0 0,1-1 0 0 0,12 14 0 0 0,-4-10 4 0 0,-8-10 14 0 0,-2-1-3 0 0,1 2 3 0 0,0-1-4 0 0,13 0 66 0 0,-13-1-30 0 0,-1 0 0 0 0,1-1 0 0 0,0 1-1 0 0,-1-1 1 0 0,1 0 0 0 0,0 0 0 0 0,-1 0 0 0 0,1 0 0 0 0,-1-1-1 0 0,1 1 1 0 0,-1-1 0 0 0,0 0 0 0 0,1 0 0 0 0,2-3-1 0 0,-1 1 56 0 0,-1-1-1 0 0,0 1 0 0 0,0-1 0 0 0,0 0 0 0 0,-1 0 1 0 0,1 0-1 0 0,-1 0 0 0 0,2-6 0 0 0,2-7 100 0 0,-1 0 0 0 0,0 0 0 0 0,-1-1-1 0 0,3-29 1 0 0,-7 34-176 0 0,0 0-1 0 0,-2-1 1 0 0,1 1-1 0 0,-1 0 0 0 0,-1-1 1 0 0,-5-15-1 0 0,7 29 167 0 0,-1-3 47 0 0,1 4-208 0 0,0 0 0 0 0,0 0-1 0 0,0 0 1 0 0,0 0 0 0 0,0 0 0 0 0,0 0 0 0 0,0 0-1 0 0,0 1 1 0 0,0-1 0 0 0,0 0 0 0 0,0 0 0 0 0,-1 0-1 0 0,1 0 1 0 0,0 0 0 0 0,0 0 0 0 0,0 0 0 0 0,0 0 0 0 0,0 0-1 0 0,0 0 1 0 0,0 0 0 0 0,0 0 0 0 0,0 0 0 0 0,0 0-1 0 0,0 0 1 0 0,0 0 0 0 0,0 0 0 0 0,0 0 0 0 0,0 0-1 0 0,0 0 1 0 0,0 0 0 0 0,0 0 0 0 0,0 0 0 0 0,-1 0 0 0 0,1 0-1 0 0,0 0 1 0 0,0 0 0 0 0,0 0 0 0 0,0 0 0 0 0,0 0-1 0 0,0 0 1 0 0,0 0 0 0 0,0 0 0 0 0,0 0 0 0 0,0 0-1 0 0,0 0 1 0 0,0 0 0 0 0,0 0 0 0 0,0 0 0 0 0,0 0 0 0 0,0 0-1 0 0,0 0 1 0 0,0 0 0 0 0,0-1 0 0 0,0 1 0 0 0,0 0-1 0 0,0 0 1 0 0,0 0 0 0 0,0 0 0 0 0,0 0 0 0 0,0 0-1 0 0,-1 0 1 0 0,1 0 0 0 0,0 0 0 0 0,-2 9-104 0 0,0 1 1 0 0,0-1 0 0 0,1 0-1 0 0,1 1 1 0 0,-1 0-1 0 0,1-1 1 0 0,1 1 0 0 0,1 10-1 0 0,1-1-56 0 0,1 0 0 0 0,1-1-1 0 0,7 20 1 0 0,-2-16-505 0 0,-9-21 480 0 0,0 1-264 0 0,3 4 376 0 0,-3-5 98 0 0,7 6 6619 0 0,-8-8-6599 0 0,-1-5-62 0 0,1 5-58 0 0,8-22-13059 0 0,-4 14 11620 0 0,6-11 0 0 0,-9 18 1240 0 0,-1 0 135 0 0,0 0 235 0 0,0-1-1 0 0,0 1 1 0 0,-1-1-1 0 0,1 1 1 0 0,-1-1 0 0 0,1 1-1 0 0,-1 0 1 0 0,0-1-1 0 0,0 1 1 0 0,0 0 0 0 0,0 0-1 0 0,0-1 1 0 0,0 1-1 0 0,-1 0 1 0 0,1 0 0 0 0,-1 1-1 0 0,0-1 1 0 0,1 0-1 0 0,-1 0 1 0 0,-2-1 0 0 0,-12-12-137 0 0,-15-16-2392 0 0,30 30 1833 0 0,-7-7-1076 0 0,7 7 1687 0 0,-21-18 8427 0 0,11 13-7822 0 0,10 6 271 0 0,-1-1-456 0 0,-16-2 814 0 0,17 2-909 0 0,-11 1 523 0 0,-6 1-432 0 0,7 0-419 0 0,8-1-39 0 0,0 1 0 0 0,0 0-1 0 0,0 0 1 0 0,0 0 0 0 0,1 0-1 0 0,-1 0 1 0 0,0 0 0 0 0,0 1-1 0 0,1-1 1 0 0,-1 1 0 0 0,1 0-1 0 0,-1 0 1 0 0,1 0 0 0 0,0 0-1 0 0,0 0 1 0 0,-3 4 0 0 0,1-1-8 0 0,-8 9-42 0 0,2 0 0 0 0,-1 1 0 0 0,2 1-1 0 0,0-1 1 0 0,1 2 0 0 0,0-1 0 0 0,2 1 0 0 0,0 0 0 0 0,0 0 0 0 0,-3 23 0 0 0,10-37 43 0 0,-1 1 0 0 0,0-1 0 0 0,1 1 0 0 0,0-1 0 0 0,-1 0 0 0 0,1 1 0 0 0,1-1 0 0 0,-1 0 1 0 0,0 0-1 0 0,1 0 0 0 0,3 5 0 0 0,-3-6-7 0 0,1 0 0 0 0,-1 0 0 0 0,1-1 0 0 0,-1 1 0 0 0,1-1 0 0 0,0 0 0 0 0,0 0 0 0 0,0 0 0 0 0,0 0 0 0 0,0 0 0 0 0,0 0 0 0 0,0-1 0 0 0,0 1 0 0 0,0-1 0 0 0,0 0 1 0 0,0 0-1 0 0,0 0 0 0 0,0-1 0 0 0,0 1 0 0 0,0-1 0 0 0,0 1 0 0 0,0-1 0 0 0,0 0 0 0 0,0 0 0 0 0,0-1 0 0 0,-1 1 0 0 0,1 0 0 0 0,0-1 0 0 0,-1 0 0 0 0,1 1 0 0 0,-1-1 0 0 0,4-4 0 0 0,1-2-233 0 0,0-2 1 0 0,0 1-1 0 0,-1-1 0 0 0,0 0 0 0 0,-1 0 0 0 0,0 0 1 0 0,4-15-1 0 0,-1 0-684 0 0,-1 0 0 0 0,3-29 0 0 0,-7 31 218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8287 0 0,'0'0'9564'0'0,"1"2"-8898"0"0,2 4-745 0 0,0 0 0 0 0,0 1 0 0 0,-1 0 0 0 0,1-1 0 0 0,-2 1 0 0 0,1 0 0 0 0,-1 0 0 0 0,1 11 0 0 0,-1 2-456 0 0,-5 36-1 0 0,4-49 462 0 0,-1 18-98 0 0,1 2 101 0 0,0-25 996 0 0,1-4-731 0 0,5-16 394 0 0,8-31 1 0 0,-9 29-545 0 0,0 2 1 0 0,9-20-1 0 0,-9 27-232 0 0,1 0-1 0 0,0 0 1 0 0,1 1-1 0 0,0 0 1 0 0,1 0-1 0 0,0 1 1 0 0,0 0-1 0 0,1 0 1 0 0,15-11-1 0 0,-17 14-249 0 0,1 1 0 0 0,0 0 0 0 0,1 0 0 0 0,-1 1 0 0 0,1 0 0 0 0,0 1 0 0 0,0 0 0 0 0,0 0 0 0 0,0 1 0 0 0,1 0-1 0 0,-1 0 1 0 0,17 0 0 0 0,-24 2 108 0 0,0 0 90 0 0,-2 1 326 0 0,0-1 1 0 0,1 0-1 0 0,-1 0 0 0 0,1 0 1 0 0,-1 0-1 0 0,1 0 1 0 0,-1 1-1 0 0,1-1 1 0 0,-1 0-1 0 0,0 0 1 0 0,1 1-1 0 0,-1-1 1 0 0,0 0-1 0 0,1 0 0 0 0,-1 1 1 0 0,0-1-1 0 0,1 0 1 0 0,-1 1-1 0 0,0-1 1 0 0,1 1-1 0 0,-1-1 1 0 0,0 0-1 0 0,0 1 1 0 0,0-1-1 0 0,1 1 0 0 0,-1-1 1 0 0,0 1-1 0 0,0-1 1 0 0,0 1-1 0 0,-1 19 1163 0 0,-13 21-527 0 0,-3-5-395 0 0,12-27-309 0 0,0 1-1 0 0,1-1 1 0 0,0 1-1 0 0,1 0 1 0 0,0 0-1 0 0,0 0 1 0 0,1 0-1 0 0,-1 20 1 0 0,2-19 25 0 0,1-10-43 0 0,0 0 1 0 0,0 0 0 0 0,0 0 0 0 0,0 0-1 0 0,0 0 1 0 0,1 0 0 0 0,-1-1 0 0 0,0 1 0 0 0,0 0-1 0 0,1 0 1 0 0,-1 0 0 0 0,0 0 0 0 0,1 0 0 0 0,0 1-1 0 0,5 0-2 0 0,-5-2 3 0 0,1 0-4 0 0,-1 1-1 0 0,1-1 0 0 0,0 1 1 0 0,0-1-1 0 0,0 0 0 0 0,0 0 1 0 0,0 0-1 0 0,0 0 0 0 0,0 0 1 0 0,0-1-1 0 0,0 1 1 0 0,-1 0-1 0 0,1-1 0 0 0,0 0 1 0 0,0 1-1 0 0,0-1 0 0 0,0 0 1 0 0,-1 0-1 0 0,1 0 0 0 0,0 0 1 0 0,-1 0-1 0 0,3-2 1 0 0,4-4 20 0 0,-1 0 1 0 0,0-1 0 0 0,7-9-1 0 0,-5 7 52 0 0,53-64 291 0 0,-54 65 1863 0 0,0 14-1488 0 0,-5-2-730 0 0,0 1 0 0 0,0-1 0 0 0,-1 1 1 0 0,0-1-1 0 0,0 1 0 0 0,0 0 1 0 0,0-1-1 0 0,0 1 0 0 0,1 6 1 0 0,9 40 38 0 0,-11-44-43 0 0,9 59 12 0 0,-3 0 0 0 0,-2 1 0 0 0,-7 114 0 0 0,1-163-53 0 0,-1 1 0 0 0,0-1 0 0 0,-2 1-1 0 0,0-1 1 0 0,0 0 0 0 0,-9 19 0 0 0,11-31 39 0 0,0 0 0 0 0,-1-1 0 0 0,1 1 0 0 0,-1-1 1 0 0,0 1-1 0 0,0-1 0 0 0,-1 0 0 0 0,1 0 0 0 0,-1-1 0 0 0,0 1 0 0 0,0-1 1 0 0,0 1-1 0 0,-1-1 0 0 0,1-1 0 0 0,-1 1 0 0 0,1-1 0 0 0,-1 1 1 0 0,0-1-1 0 0,0 0 0 0 0,0-1 0 0 0,0 0 0 0 0,0 1 0 0 0,-1-2 0 0 0,-9 2 1 0 0,6-2 95 0 0,0-1 1 0 0,0 0 0 0 0,0 0-1 0 0,1 0 1 0 0,-1-1 0 0 0,0-1 0 0 0,1 0-1 0 0,-1 0 1 0 0,1 0 0 0 0,0-1 0 0 0,0 0-1 0 0,0-1 1 0 0,1 0 0 0 0,-8-6-1 0 0,5 4 36 0 0,1-2 0 0 0,0 0-1 0 0,0 0 1 0 0,1 0 0 0 0,0-1 0 0 0,1 0-1 0 0,0-1 1 0 0,1 1 0 0 0,-9-20-1 0 0,14 26-111 0 0,-1 0 0 0 0,1 0 0 0 0,-1 0 0 0 0,1 0 0 0 0,1 0 0 0 0,-1 0 0 0 0,0-1 0 0 0,1 1 0 0 0,0 0 0 0 0,0 0 0 0 0,0-1 0 0 0,1 1 0 0 0,-1 0 0 0 0,1 0 0 0 0,0 0 0 0 0,0-1 0 0 0,3-4 0 0 0,-1 3-53 0 0,1 0 0 0 0,-1 0-1 0 0,1 1 1 0 0,0-1-1 0 0,1 1 1 0 0,0 0 0 0 0,-1 0-1 0 0,2 1 1 0 0,-1-1 0 0 0,7-3-1 0 0,6-3-561 0 0,1 0 1 0 0,0 2-1 0 0,39-14 0 0 0,-28 11-1317 0 0,0 0-4519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45 11519 0 0,'-9'-2'586'0'0,"0"-1"0"0"0,0 0 0 0 0,0-1 0 0 0,-13-7 0 0 0,14 7 146 0 0,-1 0 0 0 0,1 0 0 0 0,-1 1 1 0 0,-14-4-1 0 0,21 7-738 0 0,-1 0 0 0 0,1 0 0 0 0,-1 0 0 0 0,1 0 0 0 0,-1 1-1 0 0,1-1 1 0 0,0 1 0 0 0,-1-1 0 0 0,1 1 0 0 0,-1 0 0 0 0,1 0 0 0 0,0 0 0 0 0,0 0 0 0 0,-1 0 0 0 0,1 0 0 0 0,0 1 0 0 0,0-1 0 0 0,0 1 0 0 0,1-1-1 0 0,-1 1 1 0 0,0 0 0 0 0,0 0 0 0 0,-1 2 0 0 0,-1 2-88 0 0,0 1-1 0 0,0-1 1 0 0,0 1-1 0 0,1 0 1 0 0,0-1 0 0 0,-3 10-1 0 0,4-7 9 0 0,0 1-1 0 0,0 1 0 0 0,1-1 1 0 0,0 20-1 0 0,1-27 64 0 0,0 1 0 0 0,1-1 1 0 0,0 1-1 0 0,0-1 0 0 0,0 0 1 0 0,0 1-1 0 0,0-1 0 0 0,1 0 0 0 0,-1 0 1 0 0,1 0-1 0 0,0 0 0 0 0,0 0 0 0 0,0 0 1 0 0,0-1-1 0 0,0 1 0 0 0,1-1 0 0 0,-1 1 1 0 0,1-1-1 0 0,5 4 0 0 0,-5-5-70 0 0,-1-1 0 0 0,1 1 0 0 0,-1 0 0 0 0,1 0 0 0 0,-1-1 0 0 0,1 0 0 0 0,0 1 0 0 0,-1-1 0 0 0,1 0 1 0 0,-1 0-1 0 0,1-1 0 0 0,0 1 0 0 0,-1-1 0 0 0,1 1 0 0 0,-1-1 0 0 0,1 0 0 0 0,-1 1 0 0 0,1-1 0 0 0,-1-1 0 0 0,4-1 0 0 0,5-4-582 0 0,-1 1 0 0 0,0-1 0 0 0,9-10 0 0 0,-18 17 650 0 0,19-19-1026 0 0,2-3-5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1 201 455 0 0,'1'1'5190'0'0,"2"3"-3908"0"0,0 0 1 0 0,0 0-1 0 0,-1 0 1 0 0,4 9-1 0 0,11 39 689 0 0,-1-4-1336 0 0,-15-44-556 0 0,2 4 9 0 0,-2-8-83 0 0,0-1 1 0 0,0 1-1 0 0,0 0 1 0 0,0 0-1 0 0,0 0 0 0 0,0-1 1 0 0,-1 1-1 0 0,1-1 1 0 0,0 1-1 0 0,0 0 1 0 0,0-1-1 0 0,-1 1 0 0 0,1-1 1 0 0,1-1-1 0 0,2-2-14 0 0,1 0 1 0 0,-1 0-1 0 0,0-1 0 0 0,0 0 0 0 0,-1 1 0 0 0,1-1 0 0 0,-1-1 0 0 0,3-7 0 0 0,18-48 15 0 0,-16 38-1 0 0,4-11-526 0 0,1 2 1 0 0,1 0-1 0 0,26-42 1776 0 0,-29 85-543 0 0,-6-3-616 0 0,0 1 1 0 0,0-1-1 0 0,-1 1 0 0 0,0 0 0 0 0,-1 0 0 0 0,0 0 0 0 0,2 10 1 0 0,5 14 85 0 0,-7-24-277 0 0,-2-7 1324 0 0,0-6-108 0 0,1 0-992 0 0,5-15-30 0 0,1 0 0 0 0,1 1 0 0 0,13-22 0 0 0,-19 35-342 0 0,1 1-1 0 0,-1-1 1 0 0,1 1-1 0 0,0 0 1 0 0,0 0-1 0 0,0 0 1 0 0,1 0-1 0 0,-1 1 1 0 0,1-1-1 0 0,0 1 0 0 0,0 1 1 0 0,0-1-1 0 0,0 1 1 0 0,1-1-1 0 0,-1 1 1 0 0,10-1-1 0 0,-3 2-5204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1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0 155 455 0 0,'0'0'13066'0'0,"2"0"-12864"0"0,-2 1-196 0 0,2 1 18 0 0,1 0 1 0 0,-1 0 0 0 0,1-1-1 0 0,0 1 1 0 0,-1-1 0 0 0,1 1-1 0 0,0-1 1 0 0,0 0 0 0 0,3 1-1 0 0,14 4-24 0 0,-16-5 1 0 0,-3 0 0 0 0,0-1-1 0 0,0 0 1 0 0,0 1-1 0 0,0-1 1 0 0,0 0 0 0 0,0 1-1 0 0,0-1 1 0 0,0 0-1 0 0,0 0 1 0 0,0 0-1 0 0,0 0 1 0 0,0 0 0 0 0,0 0-1 0 0,0 0 1 0 0,0-1-1 0 0,0 1 1 0 0,0 0-1 0 0,0-1 1 0 0,0 1-1 0 0,0 0 1 0 0,2-2 0 0 0,1 1 48 0 0,1-1-1 0 0,-1 0 1 0 0,0-1 0 0 0,0 1 0 0 0,0 0 0 0 0,0-1 0 0 0,-1 0 0 0 0,1 0 0 0 0,-1 0 0 0 0,0-1-1 0 0,4-4 1 0 0,-2 2 331 0 0,-1-1 0 0 0,0 1 0 0 0,0-1 0 0 0,-1 0 0 0 0,5-14 0 0 0,-8 18-193 0 0,0 0-1 0 0,0 0 1 0 0,0 0-1 0 0,0 0 1 0 0,-1 0-1 0 0,1 0 0 0 0,-1 0 1 0 0,0 0-1 0 0,0 0 1 0 0,0 0-1 0 0,0 0 1 0 0,-1 0-1 0 0,1 0 1 0 0,-3-4-1 0 0,3 6-60 0 0,-2-4 131 0 0,1 1-1 0 0,-1 0 1 0 0,0 0 0 0 0,0 0-1 0 0,-7-7 1 0 0,8 9-156 0 0,1 2-116 0 0,0-1 0 0 0,0 1 0 0 0,0-1 0 0 0,1 1 0 0 0,-1 0-1 0 0,0-1 1 0 0,0 1 0 0 0,0 0 0 0 0,0-1 0 0 0,0 1 0 0 0,0 0 0 0 0,0 0-1 0 0,0 0 1 0 0,0 0 0 0 0,0 0 0 0 0,0 0 0 0 0,0 1 0 0 0,0-1 0 0 0,0 0-1 0 0,0 0 1 0 0,0 1 0 0 0,0-1 0 0 0,0 0 0 0 0,0 1 0 0 0,1-1 0 0 0,-1 1 0 0 0,0-1-1 0 0,0 1 1 0 0,0-1 0 0 0,1 1 0 0 0,-1 0 0 0 0,0 0 0 0 0,0 0 0 0 0,-1 2-72 0 0,0 0 1 0 0,0 1-1 0 0,1-1 1 0 0,-1 0-1 0 0,1 0 1 0 0,-1 7-1 0 0,0-6 11 0 0,-2 13-119 0 0,1 2 0 0 0,1-1-1 0 0,0 0 1 0 0,1 0 0 0 0,1 1-1 0 0,1-1 1 0 0,1 0 0 0 0,0 0-1 0 0,7 26 1 0 0,-7-35 153 0 0,1-1 0 0 0,0 1 0 0 0,0-1 0 0 0,1 0 0 0 0,0-1 0 0 0,0 1 0 0 0,1-1 0 0 0,6 9 0 0 0,-9-14 6 0 0,-1 0-1 0 0,1 0 0 0 0,0 0 0 0 0,0 0 0 0 0,0-1 0 0 0,0 1 0 0 0,0 0 0 0 0,0-1 1 0 0,0 0-1 0 0,1 1 0 0 0,-1-1 0 0 0,0 0 0 0 0,1 0 0 0 0,-1-1 0 0 0,1 1 1 0 0,-1 0-1 0 0,1-1 0 0 0,-1 1 0 0 0,1-1 0 0 0,0 0 0 0 0,-1 0 0 0 0,1 0 0 0 0,-1 0 1 0 0,1 0-1 0 0,0-1 0 0 0,-1 1 0 0 0,1-1 0 0 0,-1 0 0 0 0,1 0 0 0 0,-1 0 0 0 0,4-2 1 0 0,-1 0-167 0 0,0 0 0 0 0,-1 0 1 0 0,0-1-1 0 0,0 0 0 0 0,0 0 1 0 0,0 0-1 0 0,-1 0 0 0 0,1-1 1 0 0,3-5-1 0 0,7-15-540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33 9215 0 0,'-1'2'2526'0'0,"-15"12"1111"0"0,8-6-3024 0 0,0 0 1 0 0,1 0-1 0 0,-11 13 0 0 0,7-4-660 0 0,0 1 0 0 0,0 1-1 0 0,2-1 1 0 0,0 1 0 0 0,1 1-1 0 0,1 0 1 0 0,1 0 0 0 0,1 0-1 0 0,-4 28 1 0 0,10-46 12 0 0,-1 0 1 0 0,0-1-1 0 0,0 1 1 0 0,1-1-1 0 0,-1 1 1 0 0,1 0-1 0 0,-1-1 1 0 0,1 1-1 0 0,0-1 1 0 0,0 0-1 0 0,-1 1 1 0 0,1-1-1 0 0,0 0 1 0 0,0 1-1 0 0,0-1 1 0 0,3 2-1 0 0,-2 0-38 0 0,-1-2-195 0 0,2-1 175 0 0,0 0 0 0 0,0-1 1 0 0,-1 1-1 0 0,1-1 0 0 0,-1 0 0 0 0,1 0 1 0 0,0 0-1 0 0,-1 0 0 0 0,1 0 0 0 0,-1 0 1 0 0,0-1-1 0 0,1 1 0 0 0,-1-1 1 0 0,0 1-1 0 0,0-1 0 0 0,0 0 0 0 0,0 0 1 0 0,0 0-1 0 0,1-3 0 0 0,4-5-23 0 0,0-1 1 0 0,-1 0-1 0 0,5-12 0 0 0,-1 4 79 0 0,25-54-240 0 0,-34 72 200 0 0,-1 0 132 0 0,0 1 0 0 0,0 0 0 0 0,0 0 1 0 0,0-1-1 0 0,0 1 0 0 0,1 0 0 0 0,-1 0 0 0 0,0 0 1 0 0,0-1-1 0 0,0 1 0 0 0,1 0 0 0 0,-1 0 1 0 0,0 0-1 0 0,0 0 0 0 0,1-1 0 0 0,-1 1 1 0 0,0 0-1 0 0,0 0 0 0 0,1 0 0 0 0,-1 0 0 0 0,0 0 1 0 0,0 0-1 0 0,1 0 0 0 0,-1 0 0 0 0,0 0 1 0 0,1 0-1 0 0,-1 0 0 0 0,0 0 0 0 0,0 0 1 0 0,1 0-1 0 0,-1 0 0 0 0,1 0 0 0 0,3 12 51 0 0,0 1-1 0 0,4 17 0 0 0,-6-19-71 0 0,1 1-1 0 0,0-1 0 0 0,1 0 1 0 0,6 12-1 0 0,-4-13-20 0 0,-5-8-21 0 0,1 0 0 0 0,0 0 0 0 0,0 0-1 0 0,0 0 1 0 0,0 0 0 0 0,0 0 0 0 0,0 0 0 0 0,0-1-1 0 0,1 1 1 0 0,-1-1 0 0 0,1 1 0 0 0,3 0-1 0 0,-5-1-7 0 0,1-1 0 0 0,0 1 0 0 0,0-1-1 0 0,0 0 1 0 0,0 0 0 0 0,0 0-1 0 0,0 0 1 0 0,-1 0 0 0 0,1 0-1 0 0,0-1 1 0 0,0 1 0 0 0,0 0 0 0 0,0-1-1 0 0,1 0 1 0 0,3-3-40 0 0,0 1 1 0 0,0-1-1 0 0,0 0 1 0 0,-1 0-1 0 0,0-1 0 0 0,0 1 1 0 0,6-8-1 0 0,-4 4 36 0 0,8-9 86 0 0,-1 0-1 0 0,0-2 1 0 0,-2 0-1 0 0,17-34 1 0 0,7-9 137 0 0,-29 51 3482 0 0,-6 13-3462 0 0,3 13-245 0 0,-1 0 0 0 0,0 0 0 0 0,-1 0 0 0 0,0 23 0 0 0,1 8-251 0 0,-2-44 345 0 0,10-11 4 0 0,6-10-18 0 0,26-37 1 0 0,-30 37-74 0 0,1 1 0 0 0,27-28 0 0 0,-29 35-727 0 0,1 0 0 0 0,20-13 0 0 0,-16 14-5508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10135 0 0,'3'0'464'0'0,"20"-1"-301"0"0,0-1 0 0 0,0-1 0 0 0,0 0 0 0 0,-1-2 0 0 0,35-13 0 0 0,109-52 928 0 0,-42 16-738 0 0,-98 44-310 0 0,154-68 151 0 0,-69 18-141 0 0,161-78-42 0 0,-90 71 121 0 0,-132 50-59 0 0,30-12 125 0 0,-68 26-188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1134 5695 0 0,'2'0'264'0'0,"13"-3"-206"0"0,0-2-1 0 0,-1 1 1 0 0,0-1-1 0 0,0-1 1 0 0,17-10-1 0 0,-21 11-20 0 0,22-10 72 0 0,257-116 472 0 0,-8 20-481 0 0,-55 21-56 0 0,273-87-101 0 0,-483 172 54 0 0,296-95 16 0 0,-49 18 98 0 0,785-255 888 0 0,-918 296-878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8:5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 10135 0 0,'-10'-6'448'0'0,"-2"5"96"0"0,1-1-440 0 0,1 4-104 0 0,0 0 0 0 0,1 4-2976 0 0,0-2-624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36:1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11055 0 0,'0'0'3040'0'0,"-10"-10"-856"0"0,-4-4 72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8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59 326 7367 0 0,'0'0'568'0'0,"-2"0"-373"0"0,-3-2 934 0 0,0 0-1 0 0,0 0 1 0 0,0 0-1 0 0,-7-5 1 0 0,11 6-685 0 0,-1 1 1 0 0,1-1 0 0 0,0 0 0 0 0,0 1 0 0 0,-1-1 0 0 0,1 1 0 0 0,0-1 0 0 0,-1 1 0 0 0,1-1-1 0 0,-1 1 1 0 0,-1 0 0 0 0,3-1-384 0 0,-1 1 0 0 0,1 0 0 0 0,0 0 0 0 0,-1 0 0 0 0,1-1 0 0 0,-1 1 0 0 0,1 0 0 0 0,0-1 0 0 0,-1 1 0 0 0,1 0 0 0 0,0-1 0 0 0,-1 1 0 0 0,1 0 0 0 0,0-1 0 0 0,0 1 1 0 0,0-1-1 0 0,-1 1 0 0 0,1-1 0 0 0,0 1 0 0 0,0 0 0 0 0,0-1 0 0 0,0 1 0 0 0,0-1 0 0 0,0 1 0 0 0,-1-1 0 0 0,1 1 0 0 0,0-1 0 0 0,0 1 0 0 0,1-1 0 0 0,-1 1 0 0 0,0-1 0 0 0,0 1 0 0 0,0-1 0 0 0,0 1 0 0 0,0 0 0 0 0,0-1 0 0 0,1 1 0 0 0,-1-1 0 0 0,0 1 0 0 0,0-1 0 0 0,1 1 0 0 0,-1 0 0 0 0,0-1 0 0 0,1 1 0 0 0,-1 0 0 0 0,0-1 0 0 0,1 1 0 0 0,-1 0 0 0 0,0 0 0 0 0,1-1 0 0 0,16-6-74 0 0,-1 0 1 0 0,1 2-1 0 0,1 0 0 0 0,-1 0 1 0 0,20-1-1 0 0,93-6-38 0 0,-117 11 50 0 0,211-17 54 0 0,22-1 63 0 0,1 16-40 0 0,-35 16 316 0 0,-105-6-32 0 0,32 0 32 0 0,-18-5-225 0 0,45 0-16 0 0,-122-3-99 0 0,190-7 469 0 0,-17 4 108 0 0,-75 3-330 0 0,150 7-104 0 0,226 5-78 0 0,-445-11-95 0 0,369-11 375 0 0,54-24-102 0 0,-421 30-281 0 0,223 7-14 0 0,-111 3 0 0 0,61 0 0 0 0,-45-2 53 0 0,39-3-7 0 0,-97-1-6 0 0,-60 0 16 0 0,83 2-48 0 0,77-2 91 0 0,-153-1-81 0 0,109-13 118 0 0,-87 4-61 0 0,92-19 196 0 0,-35 4-33 0 0,-96 18-148 0 0,159-20-4 0 0,-115 8-21 0 0,84-10 78 0 0,-101 20-87 0 0,68-3 84 0 0,-43 22-62 0 0,-17-1-72 0 0,34 5 64 0 0,-83-6-76 0 0,229 23 6 0 0,-21 14 58 0 0,-209-33-52 0 0,40 17-33 0 0,-39-10 1 0 0,-19-6 16 0 0,82 18 9 0 0,-72-20 3 0 0,6 2 56 0 0,102 6-1 0 0,-26-2 113 0 0,-93-9-122 0 0,67 2 1 0 0,-38-3-49 0 0,-21-1 0 0 0,11 0 1 0 0,-22-1 31 0 0,68-1-1 0 0,40-6 91 0 0,-2 1 65 0 0,51-2 74 0 0,-72 2-136 0 0,17-7 262 0 0,-68 3-117 0 0,-41 5-111 0 0,36 3 0 0 0,-49-1-120 0 0,26 4 175 0 0,-41-4-172 0 0,3 3-19 0 0,-3-3 25 0 0,12 6-575 0 0,-5-5-4673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8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23959 0 0,'0'0'2592'0'0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1253 1 14743 0 0,'0'0'4708'0'0,"-2"1"-4624"0"0,-136 109-572 0 0,94-83-188 0 0,-1-2 0 0 0,-51 21-1 0 0,-101 28 34 0 0,148-59 966 0 0,0-2-1 0 0,-1-2 0 0 0,0-2 0 0 0,-1-3 1 0 0,0-2-1 0 0,-71-3 0 0 0,105-2-137 0 0,-101 0 1060 0 0,96 2-1203 0 0,0 1 0 0 0,0 1 1 0 0,-28 8-1 0 0,46-10-402 0 0,0 1 0 0 0,0-1-1 0 0,0 1 1 0 0,1 0 0 0 0,-1 0 0 0 0,0 1 0 0 0,1-1 0 0 0,0 1-1 0 0,-1 0 1 0 0,1 0 0 0 0,0 0 0 0 0,1 0 0 0 0,-1 0 0 0 0,0 0-1 0 0,-3 8 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3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 17103 0 0,'0'0'2172'0'0,"-1"7"-5143"0"0,0-1 2764 0 0,-1-1 0 0 0,1 0 1 0 0,-1-1-1 0 0,0 1 0 0 0,0 0 0 0 0,-1 0 0 0 0,1-1 0 0 0,-1 0 0 0 0,0 1 0 0 0,0-1 0 0 0,0 0 0 0 0,-1 0 0 0 0,1-1 0 0 0,-1 1 0 0 0,0-1 1 0 0,0 0-1 0 0,0 0 0 0 0,-1 0 0 0 0,-6 3 0 0 0,-1 1 887 0 0,-1-2 0 0 0,0 1 0 0 0,0-2 1 0 0,0 0-1 0 0,-1 0 0 0 0,-23 2 0 0 0,33-6-295 0 0,-1 1 0 0 0,0 0 0 0 0,1 0 0 0 0,-1 0 0 0 0,0 1 0 0 0,-7 3 0 0 0,10-4-334 0 0,1-1-77 0 0,0 0 1 0 0,1 1-1 0 0,-1-1 0 0 0,0 0 1 0 0,0 1-1 0 0,0-1 1 0 0,1 1-1 0 0,-1-1 0 0 0,0 1 1 0 0,1-1-1 0 0,-1 1 1 0 0,0 0-1 0 0,1-1 0 0 0,-1 1 1 0 0,1 0-1 0 0,-1 0 1 0 0,1-1-1 0 0,-1 1 0 0 0,1 0 1 0 0,-1 0-1 0 0,1 0 1 0 0,0-1-1 0 0,0 1 0 0 0,-1 0 1 0 0,1 0-1 0 0,0 0 1 0 0,0 0-1 0 0,0 0 0 0 0,0 0 1 0 0,0 1-1 0 0,1 5-73 0 0,0 0-1 0 0,0 0 1 0 0,0 0 0 0 0,1 0-1 0 0,0 0 1 0 0,1 0-1 0 0,0 0 1 0 0,0-1 0 0 0,0 0-1 0 0,1 1 1 0 0,5 6-1 0 0,6 8 17 0 0,34 34-1 0 0,-16-22 249 0 0,2-3 0 0 0,0 0 0 0 0,3-3-1 0 0,60 35 1 0 0,1-3 742 0 0,-96-57-895 0 0,-1-1 1 0 0,1 1-1 0 0,-1 0 0 0 0,0 0 1 0 0,0 1-1 0 0,0-1 1 0 0,0 0-1 0 0,0 1 0 0 0,0-1 1 0 0,-1 1-1 0 0,1 0 1 0 0,-1-1-1 0 0,0 1 0 0 0,1 0 1 0 0,-1 0-1 0 0,-1 0 1 0 0,1 0-1 0 0,0 0 0 0 0,-1 0 1 0 0,0 0-1 0 0,1 0 1 0 0,-1 0-1 0 0,0 0 0 0 0,0 0 1 0 0,-1 0-1 0 0,0 4 1 0 0,-2 8-975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4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21 3223 0 0,'0'0'143'0'0,"-1"-1"-3"0"0,-21-11 11031 0 0,3 5-10907 0 0,15 7-322 0 0,-1-1 0 0 0,1 1 0 0 0,-1 0 1 0 0,1 0-1 0 0,-1 1 0 0 0,1-1 1 0 0,-1 1-1 0 0,1 0 0 0 0,-8 2 0 0 0,6 0-74 0 0,-1-1 0 0 0,1 1 0 0 0,0 0 0 0 0,0 0 0 0 0,-10 7 0 0 0,12-7 117 0 0,0 1-1 0 0,-1 0 1 0 0,1 0 0 0 0,1 1-1 0 0,-1-1 1 0 0,0 1-1 0 0,1-1 1 0 0,0 1 0 0 0,-4 9-1 0 0,6-11 42 0 0,0 0 1 0 0,0 0-1 0 0,0 1 0 0 0,1-1 1 0 0,-1 0-1 0 0,1 1 0 0 0,-1-1 0 0 0,1 1 1 0 0,0-1-1 0 0,1 0 0 0 0,-1 1 0 0 0,1-1 1 0 0,-1 1-1 0 0,1-1 0 0 0,0 0 0 0 0,0 0 1 0 0,3 6-1 0 0,2 3 5 0 0,1 1-1 0 0,1-1 1 0 0,0 0 0 0 0,1 0-1 0 0,1-1 1 0 0,-1-1 0 0 0,2 1-1 0 0,-1-2 1 0 0,1 1 0 0 0,1-1-1 0 0,0-1 1 0 0,0 0 0 0 0,0-1-1 0 0,1 0 1 0 0,0-1 0 0 0,1-1-1 0 0,-1 0 1 0 0,1 0 0 0 0,21 3-1 0 0,-26-7-87 0 0,0 0 0 0 0,0-1 0 0 0,-1 0 0 0 0,1-1 0 0 0,11-2 0 0 0,5-4-3790 0 0,-11 1-588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4607 0 0,'0'0'13192'0'0,"0"2"-13160"0"0,-2 27-201 0 0,2 0-1 0 0,1 0 0 0 0,2 0 0 0 0,0 0 1 0 0,9 30-1 0 0,4 4 113 0 0,30 72 0 0 0,-34-106-228 0 0,1-2 0 0 0,1 0 0 0 0,19 26 0 0 0,-32-51 27 0 0,0-1-694 0 0,4 5-118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77 12815 0 0,'0'0'1378'0'0,"1"2"-1278"0"0,84 168-707 0 0,-84-168 484 0 0,0 0 1 0 0,0 0-1 0 0,1 0 0 0 0,-1-1 1 0 0,0 1-1 0 0,1-1 0 0 0,0 1 1 0 0,-1-1-1 0 0,3 2 0 0 0,-2-2 127 0 0,-1 1-180 0 0,0-2 154 0 0,0 1-1 0 0,0-1 1 0 0,0 1-1 0 0,-1-1 0 0 0,1 1 1 0 0,0-1-1 0 0,0 1 1 0 0,0-1-1 0 0,0 0 1 0 0,0 0-1 0 0,0 1 1 0 0,2-1-1 0 0,-1 0 110 0 0,0-1 0 0 0,0 0 0 0 0,0 1 0 0 0,0-1 0 0 0,0 0 0 0 0,0 0 0 0 0,0 0 0 0 0,0 0 0 0 0,0-1 0 0 0,0 1 0 0 0,-1 0 0 0 0,1-1 0 0 0,0 1 0 0 0,-1-1 0 0 0,1 0 0 0 0,-1 1 0 0 0,0-1 0 0 0,2-3 0 0 0,-2 2 109 0 0,0 0 0 0 0,0 0 0 0 0,0 0 0 0 0,0 0 0 0 0,-1 0 0 0 0,1 0 0 0 0,-1-1 0 0 0,0 1 0 0 0,0 0 0 0 0,0 0 0 0 0,-1-5 0 0 0,-1-4 215 0 0,-1 0-1 0 0,-1 1 0 0 0,0-1 0 0 0,0 1 0 0 0,-12-20 1 0 0,11 22-269 0 0,-1 0 1 0 0,-1 0 0 0 0,0 0 0 0 0,0 1 0 0 0,0 0 0 0 0,-1 0-1 0 0,0 1 1 0 0,-1 0 0 0 0,0 0 0 0 0,0 1 0 0 0,0 0 0 0 0,-1 0-1 0 0,0 1 1 0 0,0 1 0 0 0,-13-5 0 0 0,21 9 110 0 0,2 0-349 0 0,-1 0-1 0 0,1-1 1 0 0,0 1-1 0 0,-1 0 1 0 0,1 0-1 0 0,-1 0 1 0 0,1 0-1 0 0,0 0 0 0 0,-1 0 1 0 0,1 0-1 0 0,-1 0 1 0 0,1 0-1 0 0,0 0 1 0 0,-1 0-1 0 0,1 1 1 0 0,-1-1-1 0 0,1 0 1 0 0,0 0-1 0 0,-1 0 1 0 0,1 0-1 0 0,0 1 1 0 0,-1-1-1 0 0,1 0 1 0 0,0 0-1 0 0,-1 1 1 0 0,1-1-1 0 0,0 0 1 0 0,0 0-1 0 0,-1 1 1 0 0,1-1-1 0 0,0 0 1 0 0,0 1-1 0 0,-1-1 0 0 0,1 0 1 0 0,0 1-1 0 0,0-1 1 0 0,0 1-1 0 0,0-1 1 0 0,0 0-1 0 0,0 1 1 0 0,0-1-1 0 0,-1 0 1 0 0,1 1-1 0 0,0-1 1 0 0,0 1-1 0 0,0-1 1 0 0,1 0-1 0 0,-1 1 1 0 0,0-1-1 0 0,0 1 1 0 0,0 1-150 0 0,0 1 1 0 0,0-1-1 0 0,1 0 1 0 0,-1 0 0 0 0,1 0-1 0 0,-1 0 1 0 0,1 0-1 0 0,0 1 1 0 0,-1-1 0 0 0,1 0-1 0 0,0-1 1 0 0,0 1-1 0 0,1 0 1 0 0,-1 0-1 0 0,0 0 1 0 0,4 2 0 0 0,6 5-973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10479 0 0,'0'0'6199'0'0,"0"2"-6294"0"0,0 31-265 0 0,-1-15 266 0 0,0 0-1 0 0,2 1 0 0 0,0-1 1 0 0,1 0-1 0 0,1 0 0 0 0,1 0 1 0 0,1-1-1 0 0,7 21 0 0 0,-8-30 37 0 0,-4-6 883 0 0,16-22-170 0 0,-16 19-648 0 0,2-3 57 0 0,0-1 0 0 0,0 1 0 0 0,-1-1 0 0 0,0 0 0 0 0,0 0 0 0 0,0 1 0 0 0,0-7 1 0 0,0 9 1005 0 0,12 0-1182 0 0,-5 5 46 0 0,0 0-1 0 0,0 1 1 0 0,0 0-1 0 0,0 1 1 0 0,-1 0-1 0 0,0 0 1 0 0,0 0-1 0 0,10 11 1 0 0,-9-8 18 0 0,2 0 1 0 0,-1-1 0 0 0,1 0 0 0 0,13 7 0 0 0,-15-10-7 0 0,1 0 0 0 0,0-1 1 0 0,0 0-1 0 0,0-1 0 0 0,0 1 1 0 0,0-2-1 0 0,1 1 0 0 0,12-1 1 0 0,-17-1-148 0 0,0 0 1 0 0,0-1 0 0 0,0 0-1 0 0,0 0 1 0 0,0 0-1 0 0,0 0 1 0 0,0-1 0 0 0,0 0-1 0 0,0 0 1 0 0,0 0 0 0 0,-1-1-1 0 0,0 1 1 0 0,1-1-1 0 0,-1 0 1 0 0,0-1 0 0 0,7-6-1 0 0,2-5-923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6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94 231 5063 0 0,'0'0'10924'0'0,"-10"3"-7562"0"0,5-1-3165 0 0,1-1 1 0 0,0 1 0 0 0,-1 0-1 0 0,1 0 1 0 0,0 0 0 0 0,0 1-1 0 0,0 0 1 0 0,1-1 0 0 0,-7 7-1 0 0,6-5-291 0 0,1 0 0 0 0,-1 1-1 0 0,1-1 1 0 0,0 1 0 0 0,0-1-1 0 0,1 1 1 0 0,0 0 0 0 0,-1 0-1 0 0,2 0 1 0 0,-1 0 0 0 0,0 1-1 0 0,1-1 1 0 0,-1 9 0 0 0,1-2-166 0 0,1-1 0 0 0,0 1 0 0 0,0-1 0 0 0,3 17 1 0 0,-2-23 162 0 0,1 0-1 0 0,-1 0 1 0 0,1 0 0 0 0,-1 0 0 0 0,1 0 0 0 0,1 0 0 0 0,-1 0 0 0 0,1-1 0 0 0,0 1 0 0 0,0-1 0 0 0,5 6 0 0 0,-6-8 43 0 0,-1-1 1 0 0,0 0 0 0 0,1-1 0 0 0,-1 1-1 0 0,0 0 1 0 0,1 0 0 0 0,-1-1-1 0 0,1 1 1 0 0,-1 0 0 0 0,1-1 0 0 0,0 0-1 0 0,-1 1 1 0 0,1-1 0 0 0,-1 0 0 0 0,1 0-1 0 0,0 0 1 0 0,-1 0 0 0 0,1 0 0 0 0,0 0-1 0 0,-1 0 1 0 0,1-1 0 0 0,-1 1-1 0 0,3-1 1 0 0,-1 0-1 0 0,0 0 0 0 0,0-1-1 0 0,0 1 1 0 0,0-1 0 0 0,0 1-1 0 0,-1-1 1 0 0,1 0 0 0 0,-1 0-1 0 0,1 0 1 0 0,3-5 0 0 0,-3 4 37 0 0,-1-1 0 0 0,1 0 1 0 0,-1 0-1 0 0,0 0 1 0 0,-1 0-1 0 0,1 0 0 0 0,-1-1 1 0 0,2-5-1 0 0,3-38 120 0 0,-5 34-66 0 0,1-13-93 0 0,-1-1 0 0 0,-2 1 0 0 0,0 0 0 0 0,-2 0 0 0 0,-1 0 0 0 0,-1 1 0 0 0,-2-1 0 0 0,-11-30 0 0 0,10 28 421 0 0,5 20 123 0 0,1 0-1 0 0,-1 0 0 0 0,-9-17 4523 0 0,8 46-5078 0 0,3-12-56 0 0,0 0 1 0 0,0 0 0 0 0,0 0-1 0 0,2 16 1 0 0,4 4-114 0 0,0-1-1 0 0,2 0 1 0 0,1 0-1 0 0,1-1 1 0 0,2 0 0 0 0,0 0-1 0 0,2-1 1 0 0,0-1-1 0 0,2 0 1 0 0,1-1-1 0 0,25 28 1 0 0,-28-37-554 0 0,19 15 0 0 0,2-4-3774 0 0,-4-7-743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5T23:49:07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1375 0 0,'0'0'17466'0'0,"0"2"-17297"0"0,-4 64-452 0 0,3 0 0 0 0,2 0 0 0 0,4-1-1 0 0,2 1 1 0 0,28 111 0 0 0,-35-175 87 0 0,-1-4-573 0 0,-6-15-50 0 0,1 0 0 0 0,0 0 1 0 0,1-1-1 0 0,1 1 0 0 0,-4-35 0 0 0,7 43-164 0 0,-5-36-3524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8BE7-2C0A-2042-A5A9-73DB2F9CBB2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2C6-E055-8940-AAA0-8A09608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98F7D-A7C7-6644-A7B3-7C9786277C8B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898" y="4372195"/>
            <a:ext cx="5036949" cy="254164"/>
          </a:xfrm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84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94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01689-C516-2042-A4CB-45B3877C94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1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F265-9321-4E3C-B999-043C2787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B76D2-BF80-4A20-BED3-2B6A9CE41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2AA2-D1C4-460E-9465-CFC19477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3B6B-9326-49F5-A6C8-2A54CA44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99EA4-8231-41DB-9792-8D855FB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0814-0A2B-443E-8C24-7BA32EB2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A87A0-67AE-4292-B7C9-7CFBCA27D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79869-8E50-45DD-A110-39A4A9D4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C262-BE6B-4B41-8BDD-B47BB216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9C88-69B4-4E12-8EAD-321FAEA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60975-A2FC-473E-8690-9A075CC12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CCACC-E4BE-4855-B498-8F7667F2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0D092-0357-47C0-ADD3-C5A7FFAB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53BBB-4573-48EE-81C1-69CE5734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06A76-AEFB-4231-99E1-BB791A41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9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86"/>
          </a:xfrm>
          <a:noFill/>
        </p:spPr>
        <p:txBody>
          <a:bodyPr>
            <a:normAutofit/>
          </a:bodyPr>
          <a:lstStyle>
            <a:lvl1pPr>
              <a:defRPr sz="36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515600" cy="4902702"/>
          </a:xfrm>
        </p:spPr>
        <p:txBody>
          <a:bodyPr/>
          <a:lstStyle>
            <a:lvl1pPr marL="269875" indent="-269875">
              <a:buClr>
                <a:schemeClr val="bg1"/>
              </a:buClr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0" y="6619076"/>
            <a:ext cx="7315200" cy="255151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8976" y="6619076"/>
            <a:ext cx="2743200" cy="23755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38287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marL="4763" indent="0" algn="ctr">
              <a:tabLst/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0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2751"/>
            <a:ext cx="5181600" cy="4814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2751"/>
            <a:ext cx="5181600" cy="481421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3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4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EBCA-14C0-446D-B1ED-16FDC1EC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D249-7C04-4523-9E93-0C0CE43D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A0B2-17ED-4C2A-849C-A9FDCE8B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908A-5B58-4D91-AF04-67B10C29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1F810-37CE-418A-A953-A88BD13D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0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7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F9AF-3732-47F2-AF2C-D918892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A9223-9197-4249-B3AA-E4DAC2B0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09E3D-4FA1-4607-8D3B-1A8B0C50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C787-FE47-45C0-97EA-2D18C548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3C64-7C36-4819-A29F-43815841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6987-649D-4286-BB1B-81FF0BA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E5AE-0973-4E56-B6D0-B1785B2F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8D422-19A7-4266-9CEF-373C3439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BA6DF-4044-43A3-BDBC-C102B1C3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62644-CB33-4001-9026-65DA5AAA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1403C-C478-403A-A8FB-2DA65926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12F3-5998-4744-B633-796E01F3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6D16D-846B-4E52-B9AD-95FA2E6D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93523-CDF7-4B92-AD7E-378585FC8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49D99-6CA1-4F74-B286-FC7A6F0B5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9A69B-4762-4491-81C5-B35EE5E7A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E0824-F49D-4133-A109-0FEDE604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72011-80B7-4111-9FF5-A69A247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7B9C4-41B2-42FD-928E-139DD5DF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67B3-8DE3-4621-87F4-F26A84A4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3FA8D-EA17-4319-9619-73048EB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F3D02-6525-4D1D-81E6-7E5AE8E9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29615-2C65-48E0-ACA4-E56E3931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8AD30-C2B3-427B-BF34-59E00BF4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E2A8A-4876-4BC4-95B9-72BBD66B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7243-E14B-4D45-B396-4EF28F93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402C-E2C4-43BD-B83A-D7EA7A99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6008E-F0A9-4C28-BDB8-AD458F55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21266-2D3C-4CE1-B0F3-190526A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F7B9C-F4AB-4121-99BA-E06821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F350C-29A7-405D-B512-B1C615A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867CA-82CC-4673-8423-48BC974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8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8569-CFEE-40D8-A0C4-6CED27B9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CF223-5748-4C89-AA07-EDFC06BE4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E3AFE-5BAC-404F-9C1C-4C27A8BB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61509-8DF0-4BBF-86BB-C375EFDC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C3CBA-19E4-4E98-A9DE-829E3499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99DE0-1141-4D2F-B599-62BDB852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CD920-4C29-4DEE-AAAE-E4E1B7D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AADE6-D695-4095-9223-7786C87E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91D5B-BA4B-4F31-9A94-4B51052E9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9469-A9B4-44C8-B308-3A9D9D3E6EF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395BF-B281-494C-9227-B9C2A749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97E0A-88E5-44D8-9029-70448916D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959"/>
            <a:ext cx="10515600" cy="488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06" y="6613177"/>
            <a:ext cx="7315200" cy="2610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572" y="6613177"/>
            <a:ext cx="2743200" cy="2434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75723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39" Type="http://schemas.openxmlformats.org/officeDocument/2006/relationships/customXml" Target="../ink/ink80.xml"/><Relationship Id="rId21" Type="http://schemas.openxmlformats.org/officeDocument/2006/relationships/customXml" Target="../ink/ink71.xml"/><Relationship Id="rId34" Type="http://schemas.openxmlformats.org/officeDocument/2006/relationships/image" Target="../media/image82.png"/><Relationship Id="rId42" Type="http://schemas.openxmlformats.org/officeDocument/2006/relationships/image" Target="../media/image86.png"/><Relationship Id="rId47" Type="http://schemas.openxmlformats.org/officeDocument/2006/relationships/customXml" Target="../ink/ink84.xml"/><Relationship Id="rId50" Type="http://schemas.openxmlformats.org/officeDocument/2006/relationships/image" Target="../media/image89.png"/><Relationship Id="rId55" Type="http://schemas.openxmlformats.org/officeDocument/2006/relationships/customXml" Target="../ink/ink88.xml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3.png"/><Relationship Id="rId29" Type="http://schemas.openxmlformats.org/officeDocument/2006/relationships/customXml" Target="../ink/ink75.xml"/><Relationship Id="rId11" Type="http://schemas.openxmlformats.org/officeDocument/2006/relationships/customXml" Target="../ink/ink66.xml"/><Relationship Id="rId24" Type="http://schemas.openxmlformats.org/officeDocument/2006/relationships/image" Target="../media/image77.png"/><Relationship Id="rId32" Type="http://schemas.openxmlformats.org/officeDocument/2006/relationships/image" Target="../media/image81.png"/><Relationship Id="rId37" Type="http://schemas.openxmlformats.org/officeDocument/2006/relationships/customXml" Target="../ink/ink79.xml"/><Relationship Id="rId40" Type="http://schemas.openxmlformats.org/officeDocument/2006/relationships/image" Target="../media/image85.png"/><Relationship Id="rId45" Type="http://schemas.openxmlformats.org/officeDocument/2006/relationships/customXml" Target="../ink/ink83.xml"/><Relationship Id="rId53" Type="http://schemas.openxmlformats.org/officeDocument/2006/relationships/customXml" Target="../ink/ink87.xml"/><Relationship Id="rId5" Type="http://schemas.openxmlformats.org/officeDocument/2006/relationships/customXml" Target="../ink/ink63.xml"/><Relationship Id="rId10" Type="http://schemas.openxmlformats.org/officeDocument/2006/relationships/image" Target="../media/image70.png"/><Relationship Id="rId19" Type="http://schemas.openxmlformats.org/officeDocument/2006/relationships/customXml" Target="../ink/ink70.xml"/><Relationship Id="rId31" Type="http://schemas.openxmlformats.org/officeDocument/2006/relationships/customXml" Target="../ink/ink76.xml"/><Relationship Id="rId44" Type="http://schemas.openxmlformats.org/officeDocument/2006/relationships/image" Target="../media/image87.png"/><Relationship Id="rId52" Type="http://schemas.openxmlformats.org/officeDocument/2006/relationships/image" Target="../media/image90.png"/><Relationship Id="rId4" Type="http://schemas.openxmlformats.org/officeDocument/2006/relationships/image" Target="../media/image67.png"/><Relationship Id="rId9" Type="http://schemas.openxmlformats.org/officeDocument/2006/relationships/customXml" Target="../ink/ink65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Relationship Id="rId27" Type="http://schemas.openxmlformats.org/officeDocument/2006/relationships/customXml" Target="../ink/ink74.xml"/><Relationship Id="rId30" Type="http://schemas.openxmlformats.org/officeDocument/2006/relationships/image" Target="../media/image80.png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23.png"/><Relationship Id="rId56" Type="http://schemas.openxmlformats.org/officeDocument/2006/relationships/image" Target="../media/image92.png"/><Relationship Id="rId8" Type="http://schemas.openxmlformats.org/officeDocument/2006/relationships/image" Target="../media/image69.png"/><Relationship Id="rId51" Type="http://schemas.openxmlformats.org/officeDocument/2006/relationships/customXml" Target="../ink/ink86.xml"/><Relationship Id="rId3" Type="http://schemas.openxmlformats.org/officeDocument/2006/relationships/customXml" Target="../ink/ink62.xml"/><Relationship Id="rId12" Type="http://schemas.openxmlformats.org/officeDocument/2006/relationships/image" Target="../media/image71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84.png"/><Relationship Id="rId46" Type="http://schemas.openxmlformats.org/officeDocument/2006/relationships/image" Target="../media/image88.png"/><Relationship Id="rId20" Type="http://schemas.openxmlformats.org/officeDocument/2006/relationships/image" Target="../media/image75.png"/><Relationship Id="rId41" Type="http://schemas.openxmlformats.org/officeDocument/2006/relationships/customXml" Target="../ink/ink81.xml"/><Relationship Id="rId54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49" Type="http://schemas.openxmlformats.org/officeDocument/2006/relationships/customXml" Target="../ink/ink8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10.png"/><Relationship Id="rId21" Type="http://schemas.openxmlformats.org/officeDocument/2006/relationships/image" Target="../media/image101.png"/><Relationship Id="rId34" Type="http://schemas.openxmlformats.org/officeDocument/2006/relationships/customXml" Target="../ink/ink105.xml"/><Relationship Id="rId7" Type="http://schemas.openxmlformats.org/officeDocument/2006/relationships/image" Target="../media/image23.png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05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91.xml"/><Relationship Id="rId11" Type="http://schemas.openxmlformats.org/officeDocument/2006/relationships/image" Target="../media/image96.png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09.png"/><Relationship Id="rId40" Type="http://schemas.openxmlformats.org/officeDocument/2006/relationships/customXml" Target="../ink/ink108.xml"/><Relationship Id="rId5" Type="http://schemas.openxmlformats.org/officeDocument/2006/relationships/image" Target="../media/image94.png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10" Type="http://schemas.openxmlformats.org/officeDocument/2006/relationships/customXml" Target="../ink/ink93.xml"/><Relationship Id="rId19" Type="http://schemas.openxmlformats.org/officeDocument/2006/relationships/image" Target="../media/image100.png"/><Relationship Id="rId31" Type="http://schemas.openxmlformats.org/officeDocument/2006/relationships/image" Target="../media/image106.png"/><Relationship Id="rId4" Type="http://schemas.openxmlformats.org/officeDocument/2006/relationships/customXml" Target="../ink/ink90.xml"/><Relationship Id="rId9" Type="http://schemas.openxmlformats.org/officeDocument/2006/relationships/image" Target="../media/image95.png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04.png"/><Relationship Id="rId30" Type="http://schemas.openxmlformats.org/officeDocument/2006/relationships/customXml" Target="../ink/ink103.xml"/><Relationship Id="rId35" Type="http://schemas.openxmlformats.org/officeDocument/2006/relationships/image" Target="../media/image108.png"/><Relationship Id="rId8" Type="http://schemas.openxmlformats.org/officeDocument/2006/relationships/customXml" Target="../ink/ink92.xml"/><Relationship Id="rId3" Type="http://schemas.openxmlformats.org/officeDocument/2006/relationships/image" Target="../media/image93.png"/><Relationship Id="rId12" Type="http://schemas.openxmlformats.org/officeDocument/2006/relationships/customXml" Target="../ink/ink94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10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.png"/><Relationship Id="rId117" Type="http://schemas.openxmlformats.org/officeDocument/2006/relationships/customXml" Target="../ink/ink166.xml"/><Relationship Id="rId21" Type="http://schemas.openxmlformats.org/officeDocument/2006/relationships/customXml" Target="../ink/ink118.xml"/><Relationship Id="rId42" Type="http://schemas.openxmlformats.org/officeDocument/2006/relationships/image" Target="../media/image131.png"/><Relationship Id="rId47" Type="http://schemas.openxmlformats.org/officeDocument/2006/relationships/customXml" Target="../ink/ink131.xml"/><Relationship Id="rId63" Type="http://schemas.openxmlformats.org/officeDocument/2006/relationships/customXml" Target="../ink/ink139.xml"/><Relationship Id="rId68" Type="http://schemas.openxmlformats.org/officeDocument/2006/relationships/image" Target="../media/image108.png"/><Relationship Id="rId84" Type="http://schemas.openxmlformats.org/officeDocument/2006/relationships/image" Target="../media/image151.png"/><Relationship Id="rId89" Type="http://schemas.openxmlformats.org/officeDocument/2006/relationships/customXml" Target="../ink/ink152.xml"/><Relationship Id="rId112" Type="http://schemas.openxmlformats.org/officeDocument/2006/relationships/image" Target="../media/image165.png"/><Relationship Id="rId16" Type="http://schemas.openxmlformats.org/officeDocument/2006/relationships/image" Target="../media/image118.png"/><Relationship Id="rId107" Type="http://schemas.openxmlformats.org/officeDocument/2006/relationships/customXml" Target="../ink/ink161.xml"/><Relationship Id="rId11" Type="http://schemas.openxmlformats.org/officeDocument/2006/relationships/customXml" Target="../ink/ink113.xml"/><Relationship Id="rId32" Type="http://schemas.openxmlformats.org/officeDocument/2006/relationships/image" Target="../media/image126.png"/><Relationship Id="rId37" Type="http://schemas.openxmlformats.org/officeDocument/2006/relationships/customXml" Target="../ink/ink126.xml"/><Relationship Id="rId53" Type="http://schemas.openxmlformats.org/officeDocument/2006/relationships/customXml" Target="../ink/ink134.xml"/><Relationship Id="rId58" Type="http://schemas.openxmlformats.org/officeDocument/2006/relationships/image" Target="../media/image139.png"/><Relationship Id="rId74" Type="http://schemas.openxmlformats.org/officeDocument/2006/relationships/image" Target="../media/image146.png"/><Relationship Id="rId79" Type="http://schemas.openxmlformats.org/officeDocument/2006/relationships/customXml" Target="../ink/ink147.xml"/><Relationship Id="rId102" Type="http://schemas.openxmlformats.org/officeDocument/2006/relationships/image" Target="../media/image160.png"/><Relationship Id="rId123" Type="http://schemas.openxmlformats.org/officeDocument/2006/relationships/customXml" Target="../ink/ink169.xml"/><Relationship Id="rId128" Type="http://schemas.openxmlformats.org/officeDocument/2006/relationships/image" Target="../media/image173.png"/><Relationship Id="rId5" Type="http://schemas.openxmlformats.org/officeDocument/2006/relationships/customXml" Target="../ink/ink110.xml"/><Relationship Id="rId90" Type="http://schemas.openxmlformats.org/officeDocument/2006/relationships/image" Target="../media/image154.png"/><Relationship Id="rId95" Type="http://schemas.openxmlformats.org/officeDocument/2006/relationships/customXml" Target="../ink/ink155.xml"/><Relationship Id="rId22" Type="http://schemas.openxmlformats.org/officeDocument/2006/relationships/image" Target="../media/image121.png"/><Relationship Id="rId27" Type="http://schemas.openxmlformats.org/officeDocument/2006/relationships/customXml" Target="../ink/ink121.xml"/><Relationship Id="rId43" Type="http://schemas.openxmlformats.org/officeDocument/2006/relationships/customXml" Target="../ink/ink129.xml"/><Relationship Id="rId48" Type="http://schemas.openxmlformats.org/officeDocument/2006/relationships/image" Target="../media/image134.png"/><Relationship Id="rId64" Type="http://schemas.openxmlformats.org/officeDocument/2006/relationships/image" Target="../media/image142.png"/><Relationship Id="rId69" Type="http://schemas.openxmlformats.org/officeDocument/2006/relationships/customXml" Target="../ink/ink142.xml"/><Relationship Id="rId113" Type="http://schemas.openxmlformats.org/officeDocument/2006/relationships/customXml" Target="../ink/ink164.xml"/><Relationship Id="rId118" Type="http://schemas.openxmlformats.org/officeDocument/2006/relationships/image" Target="../media/image168.png"/><Relationship Id="rId80" Type="http://schemas.openxmlformats.org/officeDocument/2006/relationships/image" Target="../media/image149.png"/><Relationship Id="rId85" Type="http://schemas.openxmlformats.org/officeDocument/2006/relationships/customXml" Target="../ink/ink150.xml"/><Relationship Id="rId12" Type="http://schemas.openxmlformats.org/officeDocument/2006/relationships/image" Target="../media/image116.png"/><Relationship Id="rId17" Type="http://schemas.openxmlformats.org/officeDocument/2006/relationships/customXml" Target="../ink/ink116.xml"/><Relationship Id="rId33" Type="http://schemas.openxmlformats.org/officeDocument/2006/relationships/customXml" Target="../ink/ink124.xml"/><Relationship Id="rId38" Type="http://schemas.openxmlformats.org/officeDocument/2006/relationships/image" Target="../media/image129.png"/><Relationship Id="rId59" Type="http://schemas.openxmlformats.org/officeDocument/2006/relationships/customXml" Target="../ink/ink137.xml"/><Relationship Id="rId103" Type="http://schemas.openxmlformats.org/officeDocument/2006/relationships/customXml" Target="../ink/ink159.xml"/><Relationship Id="rId108" Type="http://schemas.openxmlformats.org/officeDocument/2006/relationships/image" Target="../media/image163.png"/><Relationship Id="rId124" Type="http://schemas.openxmlformats.org/officeDocument/2006/relationships/image" Target="../media/image171.png"/><Relationship Id="rId54" Type="http://schemas.openxmlformats.org/officeDocument/2006/relationships/image" Target="../media/image137.png"/><Relationship Id="rId70" Type="http://schemas.openxmlformats.org/officeDocument/2006/relationships/image" Target="../media/image144.png"/><Relationship Id="rId75" Type="http://schemas.openxmlformats.org/officeDocument/2006/relationships/customXml" Target="../ink/ink145.xml"/><Relationship Id="rId91" Type="http://schemas.openxmlformats.org/officeDocument/2006/relationships/customXml" Target="../ink/ink153.xml"/><Relationship Id="rId96" Type="http://schemas.openxmlformats.org/officeDocument/2006/relationships/image" Target="../media/image1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23" Type="http://schemas.openxmlformats.org/officeDocument/2006/relationships/customXml" Target="../ink/ink119.xml"/><Relationship Id="rId28" Type="http://schemas.openxmlformats.org/officeDocument/2006/relationships/image" Target="../media/image124.png"/><Relationship Id="rId49" Type="http://schemas.openxmlformats.org/officeDocument/2006/relationships/customXml" Target="../ink/ink132.xml"/><Relationship Id="rId114" Type="http://schemas.openxmlformats.org/officeDocument/2006/relationships/image" Target="../media/image166.png"/><Relationship Id="rId119" Type="http://schemas.openxmlformats.org/officeDocument/2006/relationships/customXml" Target="../ink/ink167.xml"/><Relationship Id="rId44" Type="http://schemas.openxmlformats.org/officeDocument/2006/relationships/image" Target="../media/image132.png"/><Relationship Id="rId60" Type="http://schemas.openxmlformats.org/officeDocument/2006/relationships/image" Target="../media/image140.png"/><Relationship Id="rId65" Type="http://schemas.openxmlformats.org/officeDocument/2006/relationships/customXml" Target="../ink/ink140.xml"/><Relationship Id="rId81" Type="http://schemas.openxmlformats.org/officeDocument/2006/relationships/customXml" Target="../ink/ink148.xml"/><Relationship Id="rId86" Type="http://schemas.openxmlformats.org/officeDocument/2006/relationships/image" Target="../media/image152.png"/><Relationship Id="rId13" Type="http://schemas.openxmlformats.org/officeDocument/2006/relationships/customXml" Target="../ink/ink114.xml"/><Relationship Id="rId18" Type="http://schemas.openxmlformats.org/officeDocument/2006/relationships/image" Target="../media/image119.png"/><Relationship Id="rId39" Type="http://schemas.openxmlformats.org/officeDocument/2006/relationships/customXml" Target="../ink/ink127.xml"/><Relationship Id="rId109" Type="http://schemas.openxmlformats.org/officeDocument/2006/relationships/customXml" Target="../ink/ink162.xml"/><Relationship Id="rId34" Type="http://schemas.openxmlformats.org/officeDocument/2006/relationships/image" Target="../media/image127.png"/><Relationship Id="rId50" Type="http://schemas.openxmlformats.org/officeDocument/2006/relationships/image" Target="../media/image135.png"/><Relationship Id="rId55" Type="http://schemas.openxmlformats.org/officeDocument/2006/relationships/customXml" Target="../ink/ink135.xml"/><Relationship Id="rId76" Type="http://schemas.openxmlformats.org/officeDocument/2006/relationships/image" Target="../media/image147.png"/><Relationship Id="rId97" Type="http://schemas.openxmlformats.org/officeDocument/2006/relationships/customXml" Target="../ink/ink156.xml"/><Relationship Id="rId104" Type="http://schemas.openxmlformats.org/officeDocument/2006/relationships/image" Target="../media/image161.png"/><Relationship Id="rId120" Type="http://schemas.openxmlformats.org/officeDocument/2006/relationships/image" Target="../media/image169.png"/><Relationship Id="rId125" Type="http://schemas.openxmlformats.org/officeDocument/2006/relationships/customXml" Target="../ink/ink170.xml"/><Relationship Id="rId7" Type="http://schemas.openxmlformats.org/officeDocument/2006/relationships/customXml" Target="../ink/ink111.xml"/><Relationship Id="rId71" Type="http://schemas.openxmlformats.org/officeDocument/2006/relationships/customXml" Target="../ink/ink143.xml"/><Relationship Id="rId92" Type="http://schemas.openxmlformats.org/officeDocument/2006/relationships/image" Target="../media/image155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22.xml"/><Relationship Id="rId24" Type="http://schemas.openxmlformats.org/officeDocument/2006/relationships/image" Target="../media/image122.png"/><Relationship Id="rId40" Type="http://schemas.openxmlformats.org/officeDocument/2006/relationships/image" Target="../media/image130.png"/><Relationship Id="rId45" Type="http://schemas.openxmlformats.org/officeDocument/2006/relationships/customXml" Target="../ink/ink130.xml"/><Relationship Id="rId66" Type="http://schemas.openxmlformats.org/officeDocument/2006/relationships/image" Target="../media/image143.png"/><Relationship Id="rId87" Type="http://schemas.openxmlformats.org/officeDocument/2006/relationships/customXml" Target="../ink/ink151.xml"/><Relationship Id="rId110" Type="http://schemas.openxmlformats.org/officeDocument/2006/relationships/image" Target="../media/image164.png"/><Relationship Id="rId115" Type="http://schemas.openxmlformats.org/officeDocument/2006/relationships/customXml" Target="../ink/ink165.xml"/><Relationship Id="rId61" Type="http://schemas.openxmlformats.org/officeDocument/2006/relationships/customXml" Target="../ink/ink138.xml"/><Relationship Id="rId82" Type="http://schemas.openxmlformats.org/officeDocument/2006/relationships/image" Target="../media/image150.png"/><Relationship Id="rId19" Type="http://schemas.openxmlformats.org/officeDocument/2006/relationships/customXml" Target="../ink/ink117.xml"/><Relationship Id="rId14" Type="http://schemas.openxmlformats.org/officeDocument/2006/relationships/image" Target="../media/image117.png"/><Relationship Id="rId30" Type="http://schemas.openxmlformats.org/officeDocument/2006/relationships/image" Target="../media/image125.png"/><Relationship Id="rId35" Type="http://schemas.openxmlformats.org/officeDocument/2006/relationships/customXml" Target="../ink/ink125.xml"/><Relationship Id="rId56" Type="http://schemas.openxmlformats.org/officeDocument/2006/relationships/image" Target="../media/image138.png"/><Relationship Id="rId77" Type="http://schemas.openxmlformats.org/officeDocument/2006/relationships/customXml" Target="../ink/ink146.xml"/><Relationship Id="rId100" Type="http://schemas.openxmlformats.org/officeDocument/2006/relationships/image" Target="../media/image159.png"/><Relationship Id="rId105" Type="http://schemas.openxmlformats.org/officeDocument/2006/relationships/customXml" Target="../ink/ink160.xml"/><Relationship Id="rId126" Type="http://schemas.openxmlformats.org/officeDocument/2006/relationships/image" Target="../media/image172.png"/><Relationship Id="rId8" Type="http://schemas.openxmlformats.org/officeDocument/2006/relationships/image" Target="../media/image114.png"/><Relationship Id="rId51" Type="http://schemas.openxmlformats.org/officeDocument/2006/relationships/customXml" Target="../ink/ink133.xml"/><Relationship Id="rId72" Type="http://schemas.openxmlformats.org/officeDocument/2006/relationships/image" Target="../media/image145.png"/><Relationship Id="rId93" Type="http://schemas.openxmlformats.org/officeDocument/2006/relationships/customXml" Target="../ink/ink154.xml"/><Relationship Id="rId98" Type="http://schemas.openxmlformats.org/officeDocument/2006/relationships/image" Target="../media/image158.png"/><Relationship Id="rId121" Type="http://schemas.openxmlformats.org/officeDocument/2006/relationships/customXml" Target="../ink/ink168.xml"/><Relationship Id="rId3" Type="http://schemas.openxmlformats.org/officeDocument/2006/relationships/customXml" Target="../ink/ink109.xml"/><Relationship Id="rId25" Type="http://schemas.openxmlformats.org/officeDocument/2006/relationships/customXml" Target="../ink/ink120.xml"/><Relationship Id="rId46" Type="http://schemas.openxmlformats.org/officeDocument/2006/relationships/image" Target="../media/image133.png"/><Relationship Id="rId67" Type="http://schemas.openxmlformats.org/officeDocument/2006/relationships/customXml" Target="../ink/ink141.xml"/><Relationship Id="rId116" Type="http://schemas.openxmlformats.org/officeDocument/2006/relationships/image" Target="../media/image167.png"/><Relationship Id="rId20" Type="http://schemas.openxmlformats.org/officeDocument/2006/relationships/image" Target="../media/image120.png"/><Relationship Id="rId41" Type="http://schemas.openxmlformats.org/officeDocument/2006/relationships/customXml" Target="../ink/ink128.xml"/><Relationship Id="rId62" Type="http://schemas.openxmlformats.org/officeDocument/2006/relationships/image" Target="../media/image141.png"/><Relationship Id="rId83" Type="http://schemas.openxmlformats.org/officeDocument/2006/relationships/customXml" Target="../ink/ink149.xml"/><Relationship Id="rId88" Type="http://schemas.openxmlformats.org/officeDocument/2006/relationships/image" Target="../media/image153.png"/><Relationship Id="rId111" Type="http://schemas.openxmlformats.org/officeDocument/2006/relationships/customXml" Target="../ink/ink163.xml"/><Relationship Id="rId15" Type="http://schemas.openxmlformats.org/officeDocument/2006/relationships/customXml" Target="../ink/ink115.xml"/><Relationship Id="rId36" Type="http://schemas.openxmlformats.org/officeDocument/2006/relationships/image" Target="../media/image128.png"/><Relationship Id="rId57" Type="http://schemas.openxmlformats.org/officeDocument/2006/relationships/customXml" Target="../ink/ink136.xml"/><Relationship Id="rId106" Type="http://schemas.openxmlformats.org/officeDocument/2006/relationships/image" Target="../media/image162.png"/><Relationship Id="rId127" Type="http://schemas.openxmlformats.org/officeDocument/2006/relationships/customXml" Target="../ink/ink171.xml"/><Relationship Id="rId10" Type="http://schemas.openxmlformats.org/officeDocument/2006/relationships/image" Target="../media/image115.png"/><Relationship Id="rId31" Type="http://schemas.openxmlformats.org/officeDocument/2006/relationships/customXml" Target="../ink/ink123.xml"/><Relationship Id="rId52" Type="http://schemas.openxmlformats.org/officeDocument/2006/relationships/image" Target="../media/image136.png"/><Relationship Id="rId73" Type="http://schemas.openxmlformats.org/officeDocument/2006/relationships/customXml" Target="../ink/ink144.xml"/><Relationship Id="rId78" Type="http://schemas.openxmlformats.org/officeDocument/2006/relationships/image" Target="../media/image148.png"/><Relationship Id="rId94" Type="http://schemas.openxmlformats.org/officeDocument/2006/relationships/image" Target="../media/image156.png"/><Relationship Id="rId99" Type="http://schemas.openxmlformats.org/officeDocument/2006/relationships/customXml" Target="../ink/ink157.xml"/><Relationship Id="rId101" Type="http://schemas.openxmlformats.org/officeDocument/2006/relationships/customXml" Target="../ink/ink158.xml"/><Relationship Id="rId122" Type="http://schemas.openxmlformats.org/officeDocument/2006/relationships/image" Target="../media/image170.png"/><Relationship Id="rId4" Type="http://schemas.openxmlformats.org/officeDocument/2006/relationships/image" Target="../media/image112.png"/><Relationship Id="rId9" Type="http://schemas.openxmlformats.org/officeDocument/2006/relationships/customXml" Target="../ink/ink11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5.png"/><Relationship Id="rId21" Type="http://schemas.openxmlformats.org/officeDocument/2006/relationships/image" Target="../media/image183.png"/><Relationship Id="rId42" Type="http://schemas.openxmlformats.org/officeDocument/2006/relationships/image" Target="../media/image193.png"/><Relationship Id="rId47" Type="http://schemas.openxmlformats.org/officeDocument/2006/relationships/customXml" Target="../ink/ink195.xml"/><Relationship Id="rId63" Type="http://schemas.openxmlformats.org/officeDocument/2006/relationships/customXml" Target="../ink/ink203.xml"/><Relationship Id="rId68" Type="http://schemas.openxmlformats.org/officeDocument/2006/relationships/image" Target="../media/image206.png"/><Relationship Id="rId84" Type="http://schemas.openxmlformats.org/officeDocument/2006/relationships/image" Target="../media/image214.png"/><Relationship Id="rId89" Type="http://schemas.openxmlformats.org/officeDocument/2006/relationships/customXml" Target="../ink/ink216.xml"/><Relationship Id="rId16" Type="http://schemas.openxmlformats.org/officeDocument/2006/relationships/customXml" Target="../ink/ink179.xml"/><Relationship Id="rId107" Type="http://schemas.openxmlformats.org/officeDocument/2006/relationships/customXml" Target="../ink/ink225.xml"/><Relationship Id="rId11" Type="http://schemas.openxmlformats.org/officeDocument/2006/relationships/image" Target="../media/image178.png"/><Relationship Id="rId32" Type="http://schemas.openxmlformats.org/officeDocument/2006/relationships/image" Target="../media/image188.png"/><Relationship Id="rId37" Type="http://schemas.openxmlformats.org/officeDocument/2006/relationships/customXml" Target="../ink/ink190.xml"/><Relationship Id="rId53" Type="http://schemas.openxmlformats.org/officeDocument/2006/relationships/customXml" Target="../ink/ink198.xml"/><Relationship Id="rId58" Type="http://schemas.openxmlformats.org/officeDocument/2006/relationships/image" Target="../media/image201.png"/><Relationship Id="rId74" Type="http://schemas.openxmlformats.org/officeDocument/2006/relationships/image" Target="../media/image209.png"/><Relationship Id="rId79" Type="http://schemas.openxmlformats.org/officeDocument/2006/relationships/customXml" Target="../ink/ink211.xml"/><Relationship Id="rId102" Type="http://schemas.openxmlformats.org/officeDocument/2006/relationships/image" Target="../media/image223.png"/><Relationship Id="rId5" Type="http://schemas.openxmlformats.org/officeDocument/2006/relationships/image" Target="../media/image175.png"/><Relationship Id="rId90" Type="http://schemas.openxmlformats.org/officeDocument/2006/relationships/image" Target="../media/image217.png"/><Relationship Id="rId95" Type="http://schemas.openxmlformats.org/officeDocument/2006/relationships/customXml" Target="../ink/ink219.xml"/><Relationship Id="rId22" Type="http://schemas.openxmlformats.org/officeDocument/2006/relationships/customXml" Target="../ink/ink182.xml"/><Relationship Id="rId27" Type="http://schemas.openxmlformats.org/officeDocument/2006/relationships/customXml" Target="../ink/ink185.xml"/><Relationship Id="rId43" Type="http://schemas.openxmlformats.org/officeDocument/2006/relationships/customXml" Target="../ink/ink193.xml"/><Relationship Id="rId48" Type="http://schemas.openxmlformats.org/officeDocument/2006/relationships/image" Target="../media/image196.png"/><Relationship Id="rId64" Type="http://schemas.openxmlformats.org/officeDocument/2006/relationships/image" Target="../media/image204.png"/><Relationship Id="rId69" Type="http://schemas.openxmlformats.org/officeDocument/2006/relationships/customXml" Target="../ink/ink206.xml"/><Relationship Id="rId80" Type="http://schemas.openxmlformats.org/officeDocument/2006/relationships/image" Target="../media/image212.png"/><Relationship Id="rId85" Type="http://schemas.openxmlformats.org/officeDocument/2006/relationships/customXml" Target="../ink/ink214.xml"/><Relationship Id="rId12" Type="http://schemas.openxmlformats.org/officeDocument/2006/relationships/customXml" Target="../ink/ink177.xml"/><Relationship Id="rId17" Type="http://schemas.openxmlformats.org/officeDocument/2006/relationships/image" Target="../media/image181.png"/><Relationship Id="rId33" Type="http://schemas.openxmlformats.org/officeDocument/2006/relationships/customXml" Target="../ink/ink188.xml"/><Relationship Id="rId38" Type="http://schemas.openxmlformats.org/officeDocument/2006/relationships/image" Target="../media/image191.png"/><Relationship Id="rId59" Type="http://schemas.openxmlformats.org/officeDocument/2006/relationships/customXml" Target="../ink/ink201.xml"/><Relationship Id="rId103" Type="http://schemas.openxmlformats.org/officeDocument/2006/relationships/customXml" Target="../ink/ink223.xml"/><Relationship Id="rId108" Type="http://schemas.openxmlformats.org/officeDocument/2006/relationships/image" Target="../media/image226.png"/><Relationship Id="rId20" Type="http://schemas.openxmlformats.org/officeDocument/2006/relationships/customXml" Target="../ink/ink181.xml"/><Relationship Id="rId41" Type="http://schemas.openxmlformats.org/officeDocument/2006/relationships/customXml" Target="../ink/ink192.xml"/><Relationship Id="rId54" Type="http://schemas.openxmlformats.org/officeDocument/2006/relationships/image" Target="../media/image199.png"/><Relationship Id="rId62" Type="http://schemas.openxmlformats.org/officeDocument/2006/relationships/image" Target="../media/image203.png"/><Relationship Id="rId70" Type="http://schemas.openxmlformats.org/officeDocument/2006/relationships/image" Target="../media/image207.png"/><Relationship Id="rId75" Type="http://schemas.openxmlformats.org/officeDocument/2006/relationships/customXml" Target="../ink/ink209.xml"/><Relationship Id="rId83" Type="http://schemas.openxmlformats.org/officeDocument/2006/relationships/customXml" Target="../ink/ink213.xml"/><Relationship Id="rId88" Type="http://schemas.openxmlformats.org/officeDocument/2006/relationships/image" Target="../media/image216.png"/><Relationship Id="rId91" Type="http://schemas.openxmlformats.org/officeDocument/2006/relationships/customXml" Target="../ink/ink217.xml"/><Relationship Id="rId96" Type="http://schemas.openxmlformats.org/officeDocument/2006/relationships/image" Target="../media/image22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74.xml"/><Relationship Id="rId15" Type="http://schemas.openxmlformats.org/officeDocument/2006/relationships/image" Target="../media/image180.png"/><Relationship Id="rId23" Type="http://schemas.openxmlformats.org/officeDocument/2006/relationships/image" Target="../media/image184.png"/><Relationship Id="rId28" Type="http://schemas.openxmlformats.org/officeDocument/2006/relationships/image" Target="../media/image186.png"/><Relationship Id="rId36" Type="http://schemas.openxmlformats.org/officeDocument/2006/relationships/image" Target="../media/image190.png"/><Relationship Id="rId49" Type="http://schemas.openxmlformats.org/officeDocument/2006/relationships/customXml" Target="../ink/ink196.xml"/><Relationship Id="rId57" Type="http://schemas.openxmlformats.org/officeDocument/2006/relationships/customXml" Target="../ink/ink200.xml"/><Relationship Id="rId106" Type="http://schemas.openxmlformats.org/officeDocument/2006/relationships/image" Target="../media/image225.png"/><Relationship Id="rId10" Type="http://schemas.openxmlformats.org/officeDocument/2006/relationships/customXml" Target="../ink/ink176.xml"/><Relationship Id="rId31" Type="http://schemas.openxmlformats.org/officeDocument/2006/relationships/customXml" Target="../ink/ink187.xml"/><Relationship Id="rId44" Type="http://schemas.openxmlformats.org/officeDocument/2006/relationships/image" Target="../media/image194.png"/><Relationship Id="rId52" Type="http://schemas.openxmlformats.org/officeDocument/2006/relationships/image" Target="../media/image198.png"/><Relationship Id="rId60" Type="http://schemas.openxmlformats.org/officeDocument/2006/relationships/image" Target="../media/image202.png"/><Relationship Id="rId65" Type="http://schemas.openxmlformats.org/officeDocument/2006/relationships/customXml" Target="../ink/ink204.xml"/><Relationship Id="rId73" Type="http://schemas.openxmlformats.org/officeDocument/2006/relationships/customXml" Target="../ink/ink208.xml"/><Relationship Id="rId78" Type="http://schemas.openxmlformats.org/officeDocument/2006/relationships/image" Target="../media/image211.png"/><Relationship Id="rId81" Type="http://schemas.openxmlformats.org/officeDocument/2006/relationships/customXml" Target="../ink/ink212.xml"/><Relationship Id="rId86" Type="http://schemas.openxmlformats.org/officeDocument/2006/relationships/image" Target="../media/image215.png"/><Relationship Id="rId94" Type="http://schemas.openxmlformats.org/officeDocument/2006/relationships/image" Target="../media/image219.png"/><Relationship Id="rId99" Type="http://schemas.openxmlformats.org/officeDocument/2006/relationships/customXml" Target="../ink/ink221.xml"/><Relationship Id="rId101" Type="http://schemas.openxmlformats.org/officeDocument/2006/relationships/customXml" Target="../ink/ink222.xml"/><Relationship Id="rId4" Type="http://schemas.openxmlformats.org/officeDocument/2006/relationships/customXml" Target="../ink/ink173.xml"/><Relationship Id="rId9" Type="http://schemas.openxmlformats.org/officeDocument/2006/relationships/image" Target="../media/image177.png"/><Relationship Id="rId13" Type="http://schemas.openxmlformats.org/officeDocument/2006/relationships/image" Target="../media/image179.png"/><Relationship Id="rId18" Type="http://schemas.openxmlformats.org/officeDocument/2006/relationships/customXml" Target="../ink/ink180.xml"/><Relationship Id="rId39" Type="http://schemas.openxmlformats.org/officeDocument/2006/relationships/customXml" Target="../ink/ink191.xml"/><Relationship Id="rId34" Type="http://schemas.openxmlformats.org/officeDocument/2006/relationships/image" Target="../media/image189.png"/><Relationship Id="rId50" Type="http://schemas.openxmlformats.org/officeDocument/2006/relationships/image" Target="../media/image197.png"/><Relationship Id="rId55" Type="http://schemas.openxmlformats.org/officeDocument/2006/relationships/customXml" Target="../ink/ink199.xml"/><Relationship Id="rId76" Type="http://schemas.openxmlformats.org/officeDocument/2006/relationships/image" Target="../media/image210.png"/><Relationship Id="rId97" Type="http://schemas.openxmlformats.org/officeDocument/2006/relationships/customXml" Target="../ink/ink220.xml"/><Relationship Id="rId104" Type="http://schemas.openxmlformats.org/officeDocument/2006/relationships/image" Target="../media/image224.png"/><Relationship Id="rId7" Type="http://schemas.openxmlformats.org/officeDocument/2006/relationships/image" Target="../media/image176.png"/><Relationship Id="rId71" Type="http://schemas.openxmlformats.org/officeDocument/2006/relationships/customXml" Target="../ink/ink207.xml"/><Relationship Id="rId92" Type="http://schemas.openxmlformats.org/officeDocument/2006/relationships/image" Target="../media/image218.png"/><Relationship Id="rId2" Type="http://schemas.openxmlformats.org/officeDocument/2006/relationships/customXml" Target="../ink/ink172.xml"/><Relationship Id="rId29" Type="http://schemas.openxmlformats.org/officeDocument/2006/relationships/customXml" Target="../ink/ink186.xml"/><Relationship Id="rId24" Type="http://schemas.openxmlformats.org/officeDocument/2006/relationships/customXml" Target="../ink/ink183.xml"/><Relationship Id="rId40" Type="http://schemas.openxmlformats.org/officeDocument/2006/relationships/image" Target="../media/image192.png"/><Relationship Id="rId45" Type="http://schemas.openxmlformats.org/officeDocument/2006/relationships/customXml" Target="../ink/ink194.xml"/><Relationship Id="rId66" Type="http://schemas.openxmlformats.org/officeDocument/2006/relationships/image" Target="../media/image205.png"/><Relationship Id="rId87" Type="http://schemas.openxmlformats.org/officeDocument/2006/relationships/customXml" Target="../ink/ink215.xml"/><Relationship Id="rId61" Type="http://schemas.openxmlformats.org/officeDocument/2006/relationships/customXml" Target="../ink/ink202.xml"/><Relationship Id="rId82" Type="http://schemas.openxmlformats.org/officeDocument/2006/relationships/image" Target="../media/image213.png"/><Relationship Id="rId19" Type="http://schemas.openxmlformats.org/officeDocument/2006/relationships/image" Target="../media/image182.png"/><Relationship Id="rId14" Type="http://schemas.openxmlformats.org/officeDocument/2006/relationships/customXml" Target="../ink/ink178.xml"/><Relationship Id="rId30" Type="http://schemas.openxmlformats.org/officeDocument/2006/relationships/image" Target="../media/image187.png"/><Relationship Id="rId35" Type="http://schemas.openxmlformats.org/officeDocument/2006/relationships/customXml" Target="../ink/ink189.xml"/><Relationship Id="rId56" Type="http://schemas.openxmlformats.org/officeDocument/2006/relationships/image" Target="../media/image200.png"/><Relationship Id="rId77" Type="http://schemas.openxmlformats.org/officeDocument/2006/relationships/customXml" Target="../ink/ink210.xml"/><Relationship Id="rId100" Type="http://schemas.openxmlformats.org/officeDocument/2006/relationships/image" Target="../media/image222.png"/><Relationship Id="rId105" Type="http://schemas.openxmlformats.org/officeDocument/2006/relationships/customXml" Target="../ink/ink224.xml"/><Relationship Id="rId8" Type="http://schemas.openxmlformats.org/officeDocument/2006/relationships/customXml" Target="../ink/ink175.xml"/><Relationship Id="rId51" Type="http://schemas.openxmlformats.org/officeDocument/2006/relationships/customXml" Target="../ink/ink197.xml"/><Relationship Id="rId72" Type="http://schemas.openxmlformats.org/officeDocument/2006/relationships/image" Target="../media/image208.png"/><Relationship Id="rId93" Type="http://schemas.openxmlformats.org/officeDocument/2006/relationships/customXml" Target="../ink/ink218.xml"/><Relationship Id="rId98" Type="http://schemas.openxmlformats.org/officeDocument/2006/relationships/image" Target="../media/image221.png"/><Relationship Id="rId3" Type="http://schemas.openxmlformats.org/officeDocument/2006/relationships/image" Target="../media/image174.png"/><Relationship Id="rId25" Type="http://schemas.openxmlformats.org/officeDocument/2006/relationships/customXml" Target="../ink/ink184.xml"/><Relationship Id="rId46" Type="http://schemas.openxmlformats.org/officeDocument/2006/relationships/image" Target="../media/image195.png"/><Relationship Id="rId67" Type="http://schemas.openxmlformats.org/officeDocument/2006/relationships/customXml" Target="../ink/ink20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00.png"/><Relationship Id="rId21" Type="http://schemas.openxmlformats.org/officeDocument/2006/relationships/customXml" Target="../ink/ink235.xml"/><Relationship Id="rId34" Type="http://schemas.openxmlformats.org/officeDocument/2006/relationships/image" Target="../media/image2240.png"/><Relationship Id="rId42" Type="http://schemas.openxmlformats.org/officeDocument/2006/relationships/image" Target="../media/image228.png"/><Relationship Id="rId47" Type="http://schemas.openxmlformats.org/officeDocument/2006/relationships/customXml" Target="../ink/ink248.xml"/><Relationship Id="rId50" Type="http://schemas.openxmlformats.org/officeDocument/2006/relationships/image" Target="../media/image232.png"/><Relationship Id="rId55" Type="http://schemas.openxmlformats.org/officeDocument/2006/relationships/customXml" Target="../ink/ink252.xml"/><Relationship Id="rId63" Type="http://schemas.openxmlformats.org/officeDocument/2006/relationships/customXml" Target="../ink/ink256.xml"/><Relationship Id="rId7" Type="http://schemas.openxmlformats.org/officeDocument/2006/relationships/customXml" Target="../ink/ink22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50.png"/><Relationship Id="rId29" Type="http://schemas.openxmlformats.org/officeDocument/2006/relationships/customXml" Target="../ink/ink239.xml"/><Relationship Id="rId11" Type="http://schemas.openxmlformats.org/officeDocument/2006/relationships/customXml" Target="../ink/ink230.xml"/><Relationship Id="rId24" Type="http://schemas.openxmlformats.org/officeDocument/2006/relationships/image" Target="../media/image2190.png"/><Relationship Id="rId32" Type="http://schemas.openxmlformats.org/officeDocument/2006/relationships/image" Target="../media/image2230.png"/><Relationship Id="rId37" Type="http://schemas.openxmlformats.org/officeDocument/2006/relationships/customXml" Target="../ink/ink243.xml"/><Relationship Id="rId40" Type="http://schemas.openxmlformats.org/officeDocument/2006/relationships/image" Target="../media/image227.png"/><Relationship Id="rId45" Type="http://schemas.openxmlformats.org/officeDocument/2006/relationships/customXml" Target="../ink/ink247.xml"/><Relationship Id="rId53" Type="http://schemas.openxmlformats.org/officeDocument/2006/relationships/customXml" Target="../ink/ink251.xml"/><Relationship Id="rId58" Type="http://schemas.openxmlformats.org/officeDocument/2006/relationships/image" Target="../media/image236.png"/><Relationship Id="rId66" Type="http://schemas.openxmlformats.org/officeDocument/2006/relationships/image" Target="../media/image240.png"/><Relationship Id="rId5" Type="http://schemas.openxmlformats.org/officeDocument/2006/relationships/customXml" Target="../ink/ink227.xml"/><Relationship Id="rId61" Type="http://schemas.openxmlformats.org/officeDocument/2006/relationships/customXml" Target="../ink/ink255.xml"/><Relationship Id="rId19" Type="http://schemas.openxmlformats.org/officeDocument/2006/relationships/customXml" Target="../ink/ink234.xml"/><Relationship Id="rId14" Type="http://schemas.openxmlformats.org/officeDocument/2006/relationships/image" Target="../media/image2140.png"/><Relationship Id="rId22" Type="http://schemas.openxmlformats.org/officeDocument/2006/relationships/image" Target="../media/image2180.png"/><Relationship Id="rId27" Type="http://schemas.openxmlformats.org/officeDocument/2006/relationships/customXml" Target="../ink/ink238.xml"/><Relationship Id="rId30" Type="http://schemas.openxmlformats.org/officeDocument/2006/relationships/image" Target="../media/image2220.png"/><Relationship Id="rId35" Type="http://schemas.openxmlformats.org/officeDocument/2006/relationships/customXml" Target="../ink/ink242.xml"/><Relationship Id="rId43" Type="http://schemas.openxmlformats.org/officeDocument/2006/relationships/customXml" Target="../ink/ink246.xml"/><Relationship Id="rId48" Type="http://schemas.openxmlformats.org/officeDocument/2006/relationships/image" Target="../media/image231.png"/><Relationship Id="rId56" Type="http://schemas.openxmlformats.org/officeDocument/2006/relationships/image" Target="../media/image235.png"/><Relationship Id="rId64" Type="http://schemas.openxmlformats.org/officeDocument/2006/relationships/image" Target="../media/image239.png"/><Relationship Id="rId8" Type="http://schemas.openxmlformats.org/officeDocument/2006/relationships/image" Target="../media/image2110.png"/><Relationship Id="rId51" Type="http://schemas.openxmlformats.org/officeDocument/2006/relationships/customXml" Target="../ink/ink250.xml"/><Relationship Id="rId3" Type="http://schemas.openxmlformats.org/officeDocument/2006/relationships/customXml" Target="../ink/ink226.xml"/><Relationship Id="rId12" Type="http://schemas.openxmlformats.org/officeDocument/2006/relationships/image" Target="../media/image2130.png"/><Relationship Id="rId17" Type="http://schemas.openxmlformats.org/officeDocument/2006/relationships/customXml" Target="../ink/ink233.xml"/><Relationship Id="rId25" Type="http://schemas.openxmlformats.org/officeDocument/2006/relationships/customXml" Target="../ink/ink237.xml"/><Relationship Id="rId33" Type="http://schemas.openxmlformats.org/officeDocument/2006/relationships/customXml" Target="../ink/ink241.xml"/><Relationship Id="rId38" Type="http://schemas.openxmlformats.org/officeDocument/2006/relationships/image" Target="../media/image2260.png"/><Relationship Id="rId46" Type="http://schemas.openxmlformats.org/officeDocument/2006/relationships/image" Target="../media/image230.png"/><Relationship Id="rId59" Type="http://schemas.openxmlformats.org/officeDocument/2006/relationships/customXml" Target="../ink/ink254.xml"/><Relationship Id="rId20" Type="http://schemas.openxmlformats.org/officeDocument/2006/relationships/image" Target="../media/image2170.png"/><Relationship Id="rId41" Type="http://schemas.openxmlformats.org/officeDocument/2006/relationships/customXml" Target="../ink/ink245.xml"/><Relationship Id="rId54" Type="http://schemas.openxmlformats.org/officeDocument/2006/relationships/image" Target="../media/image234.png"/><Relationship Id="rId62" Type="http://schemas.openxmlformats.org/officeDocument/2006/relationships/image" Target="../media/image2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0.png"/><Relationship Id="rId15" Type="http://schemas.openxmlformats.org/officeDocument/2006/relationships/customXml" Target="../ink/ink232.xml"/><Relationship Id="rId23" Type="http://schemas.openxmlformats.org/officeDocument/2006/relationships/customXml" Target="../ink/ink236.xml"/><Relationship Id="rId28" Type="http://schemas.openxmlformats.org/officeDocument/2006/relationships/image" Target="../media/image2210.png"/><Relationship Id="rId36" Type="http://schemas.openxmlformats.org/officeDocument/2006/relationships/image" Target="../media/image2250.png"/><Relationship Id="rId49" Type="http://schemas.openxmlformats.org/officeDocument/2006/relationships/customXml" Target="../ink/ink249.xml"/><Relationship Id="rId57" Type="http://schemas.openxmlformats.org/officeDocument/2006/relationships/customXml" Target="../ink/ink253.xml"/><Relationship Id="rId10" Type="http://schemas.openxmlformats.org/officeDocument/2006/relationships/image" Target="../media/image2120.png"/><Relationship Id="rId31" Type="http://schemas.openxmlformats.org/officeDocument/2006/relationships/customXml" Target="../ink/ink240.xml"/><Relationship Id="rId44" Type="http://schemas.openxmlformats.org/officeDocument/2006/relationships/image" Target="../media/image229.png"/><Relationship Id="rId52" Type="http://schemas.openxmlformats.org/officeDocument/2006/relationships/image" Target="../media/image233.png"/><Relationship Id="rId60" Type="http://schemas.openxmlformats.org/officeDocument/2006/relationships/image" Target="../media/image237.png"/><Relationship Id="rId65" Type="http://schemas.openxmlformats.org/officeDocument/2006/relationships/customXml" Target="../ink/ink257.xml"/><Relationship Id="rId4" Type="http://schemas.openxmlformats.org/officeDocument/2006/relationships/image" Target="../media/image2090.png"/><Relationship Id="rId9" Type="http://schemas.openxmlformats.org/officeDocument/2006/relationships/customXml" Target="../ink/ink229.xml"/><Relationship Id="rId13" Type="http://schemas.openxmlformats.org/officeDocument/2006/relationships/customXml" Target="../ink/ink231.xml"/><Relationship Id="rId18" Type="http://schemas.openxmlformats.org/officeDocument/2006/relationships/image" Target="../media/image2160.png"/><Relationship Id="rId39" Type="http://schemas.openxmlformats.org/officeDocument/2006/relationships/customXml" Target="../ink/ink2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43.png"/><Relationship Id="rId2" Type="http://schemas.openxmlformats.org/officeDocument/2006/relationships/customXml" Target="../ink/ink25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0.xml"/><Relationship Id="rId5" Type="http://schemas.openxmlformats.org/officeDocument/2006/relationships/image" Target="../media/image242.png"/><Relationship Id="rId4" Type="http://schemas.openxmlformats.org/officeDocument/2006/relationships/customXml" Target="../ink/ink2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7" Type="http://schemas.openxmlformats.org/officeDocument/2006/relationships/image" Target="../media/image246.png"/><Relationship Id="rId2" Type="http://schemas.openxmlformats.org/officeDocument/2006/relationships/customXml" Target="../ink/ink26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3.xml"/><Relationship Id="rId5" Type="http://schemas.openxmlformats.org/officeDocument/2006/relationships/image" Target="../media/image245.png"/><Relationship Id="rId4" Type="http://schemas.openxmlformats.org/officeDocument/2006/relationships/customXml" Target="../ink/ink2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customXml" Target="../ink/ink26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9.png"/><Relationship Id="rId4" Type="http://schemas.openxmlformats.org/officeDocument/2006/relationships/customXml" Target="../ink/ink26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58.png"/><Relationship Id="rId26" Type="http://schemas.openxmlformats.org/officeDocument/2006/relationships/image" Target="../media/image262.png"/><Relationship Id="rId39" Type="http://schemas.openxmlformats.org/officeDocument/2006/relationships/customXml" Target="../ink/ink284.xml"/><Relationship Id="rId21" Type="http://schemas.openxmlformats.org/officeDocument/2006/relationships/customXml" Target="../ink/ink275.xml"/><Relationship Id="rId34" Type="http://schemas.openxmlformats.org/officeDocument/2006/relationships/image" Target="../media/image266.png"/><Relationship Id="rId42" Type="http://schemas.openxmlformats.org/officeDocument/2006/relationships/image" Target="../media/image270.png"/><Relationship Id="rId7" Type="http://schemas.openxmlformats.org/officeDocument/2006/relationships/customXml" Target="../ink/ink268.xml"/><Relationship Id="rId2" Type="http://schemas.openxmlformats.org/officeDocument/2006/relationships/image" Target="../media/image228.emf"/><Relationship Id="rId16" Type="http://schemas.openxmlformats.org/officeDocument/2006/relationships/image" Target="../media/image257.png"/><Relationship Id="rId20" Type="http://schemas.openxmlformats.org/officeDocument/2006/relationships/image" Target="../media/image259.png"/><Relationship Id="rId29" Type="http://schemas.openxmlformats.org/officeDocument/2006/relationships/customXml" Target="../ink/ink279.xml"/><Relationship Id="rId41" Type="http://schemas.openxmlformats.org/officeDocument/2006/relationships/customXml" Target="../ink/ink28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2.png"/><Relationship Id="rId11" Type="http://schemas.openxmlformats.org/officeDocument/2006/relationships/customXml" Target="../ink/ink270.xml"/><Relationship Id="rId24" Type="http://schemas.openxmlformats.org/officeDocument/2006/relationships/image" Target="../media/image261.png"/><Relationship Id="rId32" Type="http://schemas.openxmlformats.org/officeDocument/2006/relationships/image" Target="../media/image265.png"/><Relationship Id="rId37" Type="http://schemas.openxmlformats.org/officeDocument/2006/relationships/customXml" Target="../ink/ink283.xml"/><Relationship Id="rId40" Type="http://schemas.openxmlformats.org/officeDocument/2006/relationships/image" Target="../media/image269.png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63.png"/><Relationship Id="rId36" Type="http://schemas.openxmlformats.org/officeDocument/2006/relationships/image" Target="../media/image267.png"/><Relationship Id="rId10" Type="http://schemas.openxmlformats.org/officeDocument/2006/relationships/image" Target="../media/image254.png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4" Type="http://schemas.openxmlformats.org/officeDocument/2006/relationships/image" Target="../media/image271.png"/><Relationship Id="rId4" Type="http://schemas.openxmlformats.org/officeDocument/2006/relationships/image" Target="../media/image251.png"/><Relationship Id="rId9" Type="http://schemas.openxmlformats.org/officeDocument/2006/relationships/customXml" Target="../ink/ink269.xml"/><Relationship Id="rId14" Type="http://schemas.openxmlformats.org/officeDocument/2006/relationships/image" Target="../media/image256.png"/><Relationship Id="rId22" Type="http://schemas.openxmlformats.org/officeDocument/2006/relationships/image" Target="../media/image260.png"/><Relationship Id="rId27" Type="http://schemas.openxmlformats.org/officeDocument/2006/relationships/customXml" Target="../ink/ink278.xml"/><Relationship Id="rId30" Type="http://schemas.openxmlformats.org/officeDocument/2006/relationships/image" Target="../media/image264.png"/><Relationship Id="rId35" Type="http://schemas.openxmlformats.org/officeDocument/2006/relationships/customXml" Target="../ink/ink282.xml"/><Relationship Id="rId43" Type="http://schemas.openxmlformats.org/officeDocument/2006/relationships/customXml" Target="../ink/ink286.xml"/><Relationship Id="rId8" Type="http://schemas.openxmlformats.org/officeDocument/2006/relationships/image" Target="../media/image253.png"/><Relationship Id="rId3" Type="http://schemas.openxmlformats.org/officeDocument/2006/relationships/customXml" Target="../ink/ink266.xml"/><Relationship Id="rId12" Type="http://schemas.openxmlformats.org/officeDocument/2006/relationships/image" Target="../media/image255.png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38" Type="http://schemas.openxmlformats.org/officeDocument/2006/relationships/image" Target="../media/image268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7.png"/><Relationship Id="rId21" Type="http://schemas.openxmlformats.org/officeDocument/2006/relationships/image" Target="../media/image279.png"/><Relationship Id="rId324" Type="http://schemas.openxmlformats.org/officeDocument/2006/relationships/image" Target="../media/image429.png"/><Relationship Id="rId531" Type="http://schemas.openxmlformats.org/officeDocument/2006/relationships/customXml" Target="../ink/ink554.xml"/><Relationship Id="rId629" Type="http://schemas.openxmlformats.org/officeDocument/2006/relationships/image" Target="../media/image578.png"/><Relationship Id="rId170" Type="http://schemas.openxmlformats.org/officeDocument/2006/relationships/image" Target="../media/image353.png"/><Relationship Id="rId268" Type="http://schemas.openxmlformats.org/officeDocument/2006/relationships/image" Target="../media/image401.png"/><Relationship Id="rId475" Type="http://schemas.openxmlformats.org/officeDocument/2006/relationships/customXml" Target="../ink/ink526.xml"/><Relationship Id="rId32" Type="http://schemas.openxmlformats.org/officeDocument/2006/relationships/customXml" Target="../ink/ink302.xml"/><Relationship Id="rId128" Type="http://schemas.openxmlformats.org/officeDocument/2006/relationships/image" Target="../media/image332.png"/><Relationship Id="rId335" Type="http://schemas.openxmlformats.org/officeDocument/2006/relationships/customXml" Target="../ink/ink455.xml"/><Relationship Id="rId542" Type="http://schemas.openxmlformats.org/officeDocument/2006/relationships/image" Target="../media/image535.png"/><Relationship Id="rId181" Type="http://schemas.openxmlformats.org/officeDocument/2006/relationships/image" Target="../media/image358.png"/><Relationship Id="rId402" Type="http://schemas.openxmlformats.org/officeDocument/2006/relationships/image" Target="../media/image468.png"/><Relationship Id="rId279" Type="http://schemas.openxmlformats.org/officeDocument/2006/relationships/customXml" Target="../ink/ink427.xml"/><Relationship Id="rId486" Type="http://schemas.openxmlformats.org/officeDocument/2006/relationships/image" Target="../media/image509.png"/><Relationship Id="rId43" Type="http://schemas.openxmlformats.org/officeDocument/2006/relationships/image" Target="../media/image290.png"/><Relationship Id="rId139" Type="http://schemas.openxmlformats.org/officeDocument/2006/relationships/customXml" Target="../ink/ink356.xml"/><Relationship Id="rId346" Type="http://schemas.openxmlformats.org/officeDocument/2006/relationships/image" Target="../media/image440.png"/><Relationship Id="rId553" Type="http://schemas.openxmlformats.org/officeDocument/2006/relationships/customXml" Target="../ink/ink567.xml"/><Relationship Id="rId192" Type="http://schemas.openxmlformats.org/officeDocument/2006/relationships/customXml" Target="../ink/ink383.xml"/><Relationship Id="rId206" Type="http://schemas.openxmlformats.org/officeDocument/2006/relationships/customXml" Target="../ink/ink390.xml"/><Relationship Id="rId413" Type="http://schemas.openxmlformats.org/officeDocument/2006/relationships/image" Target="../media/image473.png"/><Relationship Id="rId497" Type="http://schemas.openxmlformats.org/officeDocument/2006/relationships/customXml" Target="../ink/ink537.xml"/><Relationship Id="rId620" Type="http://schemas.openxmlformats.org/officeDocument/2006/relationships/customXml" Target="../ink/ink601.xml"/><Relationship Id="rId357" Type="http://schemas.openxmlformats.org/officeDocument/2006/relationships/customXml" Target="../ink/ink466.xml"/><Relationship Id="rId54" Type="http://schemas.openxmlformats.org/officeDocument/2006/relationships/customXml" Target="../ink/ink313.xml"/><Relationship Id="rId217" Type="http://schemas.openxmlformats.org/officeDocument/2006/relationships/image" Target="../media/image376.png"/><Relationship Id="rId564" Type="http://schemas.openxmlformats.org/officeDocument/2006/relationships/image" Target="../media/image546.png"/><Relationship Id="rId424" Type="http://schemas.openxmlformats.org/officeDocument/2006/relationships/customXml" Target="../ink/ink500.xml"/><Relationship Id="rId631" Type="http://schemas.openxmlformats.org/officeDocument/2006/relationships/image" Target="../media/image579.png"/><Relationship Id="rId270" Type="http://schemas.openxmlformats.org/officeDocument/2006/relationships/image" Target="../media/image402.png"/><Relationship Id="rId65" Type="http://schemas.openxmlformats.org/officeDocument/2006/relationships/image" Target="../media/image301.png"/><Relationship Id="rId130" Type="http://schemas.openxmlformats.org/officeDocument/2006/relationships/image" Target="../media/image333.png"/><Relationship Id="rId368" Type="http://schemas.openxmlformats.org/officeDocument/2006/relationships/image" Target="../media/image451.png"/><Relationship Id="rId575" Type="http://schemas.openxmlformats.org/officeDocument/2006/relationships/customXml" Target="../ink/ink578.xml"/><Relationship Id="rId228" Type="http://schemas.openxmlformats.org/officeDocument/2006/relationships/customXml" Target="../ink/ink401.xml"/><Relationship Id="rId435" Type="http://schemas.openxmlformats.org/officeDocument/2006/relationships/image" Target="../media/image484.png"/><Relationship Id="rId281" Type="http://schemas.openxmlformats.org/officeDocument/2006/relationships/customXml" Target="../ink/ink428.xml"/><Relationship Id="rId502" Type="http://schemas.openxmlformats.org/officeDocument/2006/relationships/image" Target="../media/image517.png"/><Relationship Id="rId76" Type="http://schemas.openxmlformats.org/officeDocument/2006/relationships/customXml" Target="../ink/ink324.xml"/><Relationship Id="rId141" Type="http://schemas.openxmlformats.org/officeDocument/2006/relationships/customXml" Target="../ink/ink357.xml"/><Relationship Id="rId379" Type="http://schemas.openxmlformats.org/officeDocument/2006/relationships/customXml" Target="../ink/ink477.xml"/><Relationship Id="rId586" Type="http://schemas.openxmlformats.org/officeDocument/2006/relationships/image" Target="../media/image557.png"/><Relationship Id="rId7" Type="http://schemas.openxmlformats.org/officeDocument/2006/relationships/image" Target="../media/image272.png"/><Relationship Id="rId239" Type="http://schemas.openxmlformats.org/officeDocument/2006/relationships/image" Target="../media/image387.png"/><Relationship Id="rId446" Type="http://schemas.openxmlformats.org/officeDocument/2006/relationships/customXml" Target="../ink/ink511.xml"/><Relationship Id="rId292" Type="http://schemas.openxmlformats.org/officeDocument/2006/relationships/image" Target="../media/image413.png"/><Relationship Id="rId306" Type="http://schemas.openxmlformats.org/officeDocument/2006/relationships/image" Target="../media/image420.png"/><Relationship Id="rId87" Type="http://schemas.openxmlformats.org/officeDocument/2006/relationships/image" Target="../media/image312.png"/><Relationship Id="rId513" Type="http://schemas.openxmlformats.org/officeDocument/2006/relationships/customXml" Target="../ink/ink545.xml"/><Relationship Id="rId597" Type="http://schemas.openxmlformats.org/officeDocument/2006/relationships/customXml" Target="../ink/ink589.xml"/><Relationship Id="rId152" Type="http://schemas.openxmlformats.org/officeDocument/2006/relationships/image" Target="../media/image344.png"/><Relationship Id="rId457" Type="http://schemas.openxmlformats.org/officeDocument/2006/relationships/customXml" Target="../ink/ink517.xml"/><Relationship Id="rId14" Type="http://schemas.openxmlformats.org/officeDocument/2006/relationships/customXml" Target="../ink/ink293.xml"/><Relationship Id="rId317" Type="http://schemas.openxmlformats.org/officeDocument/2006/relationships/customXml" Target="../ink/ink446.xml"/><Relationship Id="rId524" Type="http://schemas.openxmlformats.org/officeDocument/2006/relationships/image" Target="../media/image528.png"/><Relationship Id="rId98" Type="http://schemas.openxmlformats.org/officeDocument/2006/relationships/customXml" Target="../ink/ink335.xml"/><Relationship Id="rId163" Type="http://schemas.openxmlformats.org/officeDocument/2006/relationships/customXml" Target="../ink/ink368.xml"/><Relationship Id="rId370" Type="http://schemas.openxmlformats.org/officeDocument/2006/relationships/image" Target="../media/image452.png"/><Relationship Id="rId230" Type="http://schemas.openxmlformats.org/officeDocument/2006/relationships/customXml" Target="../ink/ink402.xml"/><Relationship Id="rId468" Type="http://schemas.openxmlformats.org/officeDocument/2006/relationships/image" Target="../media/image500.png"/><Relationship Id="rId25" Type="http://schemas.openxmlformats.org/officeDocument/2006/relationships/image" Target="../media/image281.png"/><Relationship Id="rId328" Type="http://schemas.openxmlformats.org/officeDocument/2006/relationships/image" Target="../media/image431.png"/><Relationship Id="rId535" Type="http://schemas.openxmlformats.org/officeDocument/2006/relationships/customXml" Target="../ink/ink557.xml"/><Relationship Id="rId174" Type="http://schemas.openxmlformats.org/officeDocument/2006/relationships/image" Target="../media/image355.png"/><Relationship Id="rId381" Type="http://schemas.openxmlformats.org/officeDocument/2006/relationships/customXml" Target="../ink/ink478.xml"/><Relationship Id="rId602" Type="http://schemas.openxmlformats.org/officeDocument/2006/relationships/image" Target="../media/image565.png"/><Relationship Id="rId241" Type="http://schemas.openxmlformats.org/officeDocument/2006/relationships/image" Target="../media/image388.png"/><Relationship Id="rId479" Type="http://schemas.openxmlformats.org/officeDocument/2006/relationships/customXml" Target="../ink/ink528.xml"/><Relationship Id="rId36" Type="http://schemas.openxmlformats.org/officeDocument/2006/relationships/customXml" Target="../ink/ink304.xml"/><Relationship Id="rId339" Type="http://schemas.openxmlformats.org/officeDocument/2006/relationships/customXml" Target="../ink/ink457.xml"/><Relationship Id="rId546" Type="http://schemas.openxmlformats.org/officeDocument/2006/relationships/image" Target="../media/image537.png"/><Relationship Id="rId101" Type="http://schemas.openxmlformats.org/officeDocument/2006/relationships/image" Target="../media/image319.png"/><Relationship Id="rId185" Type="http://schemas.openxmlformats.org/officeDocument/2006/relationships/image" Target="../media/image360.png"/><Relationship Id="rId406" Type="http://schemas.openxmlformats.org/officeDocument/2006/relationships/image" Target="../media/image470.png"/><Relationship Id="rId392" Type="http://schemas.openxmlformats.org/officeDocument/2006/relationships/image" Target="../media/image463.png"/><Relationship Id="rId613" Type="http://schemas.openxmlformats.org/officeDocument/2006/relationships/image" Target="../media/image570.png"/><Relationship Id="rId252" Type="http://schemas.openxmlformats.org/officeDocument/2006/relationships/customXml" Target="../ink/ink413.xml"/><Relationship Id="rId294" Type="http://schemas.openxmlformats.org/officeDocument/2006/relationships/image" Target="../media/image414.png"/><Relationship Id="rId308" Type="http://schemas.openxmlformats.org/officeDocument/2006/relationships/image" Target="../media/image421.png"/><Relationship Id="rId515" Type="http://schemas.openxmlformats.org/officeDocument/2006/relationships/customXml" Target="../ink/ink546.xml"/><Relationship Id="rId47" Type="http://schemas.openxmlformats.org/officeDocument/2006/relationships/image" Target="../media/image292.png"/><Relationship Id="rId89" Type="http://schemas.openxmlformats.org/officeDocument/2006/relationships/image" Target="../media/image313.png"/><Relationship Id="rId112" Type="http://schemas.openxmlformats.org/officeDocument/2006/relationships/customXml" Target="../ink/ink342.xml"/><Relationship Id="rId154" Type="http://schemas.openxmlformats.org/officeDocument/2006/relationships/image" Target="../media/image345.png"/><Relationship Id="rId361" Type="http://schemas.openxmlformats.org/officeDocument/2006/relationships/customXml" Target="../ink/ink468.xml"/><Relationship Id="rId557" Type="http://schemas.openxmlformats.org/officeDocument/2006/relationships/customXml" Target="../ink/ink569.xml"/><Relationship Id="rId599" Type="http://schemas.openxmlformats.org/officeDocument/2006/relationships/customXml" Target="../ink/ink590.xml"/><Relationship Id="rId196" Type="http://schemas.openxmlformats.org/officeDocument/2006/relationships/customXml" Target="../ink/ink385.xml"/><Relationship Id="rId417" Type="http://schemas.openxmlformats.org/officeDocument/2006/relationships/image" Target="../media/image475.png"/><Relationship Id="rId459" Type="http://schemas.openxmlformats.org/officeDocument/2006/relationships/customXml" Target="../ink/ink518.xml"/><Relationship Id="rId624" Type="http://schemas.openxmlformats.org/officeDocument/2006/relationships/customXml" Target="../ink/ink603.xml"/><Relationship Id="rId16" Type="http://schemas.openxmlformats.org/officeDocument/2006/relationships/customXml" Target="../ink/ink294.xml"/><Relationship Id="rId221" Type="http://schemas.openxmlformats.org/officeDocument/2006/relationships/image" Target="../media/image378.png"/><Relationship Id="rId263" Type="http://schemas.openxmlformats.org/officeDocument/2006/relationships/customXml" Target="../ink/ink419.xml"/><Relationship Id="rId319" Type="http://schemas.openxmlformats.org/officeDocument/2006/relationships/customXml" Target="../ink/ink447.xml"/><Relationship Id="rId470" Type="http://schemas.openxmlformats.org/officeDocument/2006/relationships/image" Target="../media/image501.png"/><Relationship Id="rId526" Type="http://schemas.openxmlformats.org/officeDocument/2006/relationships/image" Target="../media/image529.png"/><Relationship Id="rId58" Type="http://schemas.openxmlformats.org/officeDocument/2006/relationships/customXml" Target="../ink/ink315.xml"/><Relationship Id="rId123" Type="http://schemas.openxmlformats.org/officeDocument/2006/relationships/image" Target="../media/image330.png"/><Relationship Id="rId330" Type="http://schemas.openxmlformats.org/officeDocument/2006/relationships/image" Target="../media/image432.png"/><Relationship Id="rId568" Type="http://schemas.openxmlformats.org/officeDocument/2006/relationships/image" Target="../media/image548.png"/><Relationship Id="rId165" Type="http://schemas.openxmlformats.org/officeDocument/2006/relationships/customXml" Target="../ink/ink369.xml"/><Relationship Id="rId372" Type="http://schemas.openxmlformats.org/officeDocument/2006/relationships/image" Target="../media/image453.png"/><Relationship Id="rId428" Type="http://schemas.openxmlformats.org/officeDocument/2006/relationships/customXml" Target="../ink/ink502.xml"/><Relationship Id="rId635" Type="http://schemas.openxmlformats.org/officeDocument/2006/relationships/image" Target="../media/image581.png"/><Relationship Id="rId232" Type="http://schemas.openxmlformats.org/officeDocument/2006/relationships/customXml" Target="../ink/ink403.xml"/><Relationship Id="rId274" Type="http://schemas.openxmlformats.org/officeDocument/2006/relationships/image" Target="../media/image404.png"/><Relationship Id="rId481" Type="http://schemas.openxmlformats.org/officeDocument/2006/relationships/customXml" Target="../ink/ink529.xml"/><Relationship Id="rId27" Type="http://schemas.openxmlformats.org/officeDocument/2006/relationships/image" Target="../media/image282.png"/><Relationship Id="rId69" Type="http://schemas.openxmlformats.org/officeDocument/2006/relationships/image" Target="../media/image303.png"/><Relationship Id="rId134" Type="http://schemas.openxmlformats.org/officeDocument/2006/relationships/image" Target="../media/image335.png"/><Relationship Id="rId537" Type="http://schemas.openxmlformats.org/officeDocument/2006/relationships/customXml" Target="../ink/ink559.xml"/><Relationship Id="rId579" Type="http://schemas.openxmlformats.org/officeDocument/2006/relationships/customXml" Target="../ink/ink580.xml"/><Relationship Id="rId80" Type="http://schemas.openxmlformats.org/officeDocument/2006/relationships/customXml" Target="../ink/ink326.xml"/><Relationship Id="rId176" Type="http://schemas.openxmlformats.org/officeDocument/2006/relationships/customXml" Target="../ink/ink375.xml"/><Relationship Id="rId341" Type="http://schemas.openxmlformats.org/officeDocument/2006/relationships/customXml" Target="../ink/ink458.xml"/><Relationship Id="rId383" Type="http://schemas.openxmlformats.org/officeDocument/2006/relationships/customXml" Target="../ink/ink479.xml"/><Relationship Id="rId439" Type="http://schemas.openxmlformats.org/officeDocument/2006/relationships/image" Target="../media/image486.png"/><Relationship Id="rId590" Type="http://schemas.openxmlformats.org/officeDocument/2006/relationships/image" Target="../media/image559.png"/><Relationship Id="rId604" Type="http://schemas.openxmlformats.org/officeDocument/2006/relationships/image" Target="../media/image566.png"/><Relationship Id="rId201" Type="http://schemas.openxmlformats.org/officeDocument/2006/relationships/image" Target="../media/image368.png"/><Relationship Id="rId243" Type="http://schemas.openxmlformats.org/officeDocument/2006/relationships/image" Target="../media/image389.png"/><Relationship Id="rId285" Type="http://schemas.openxmlformats.org/officeDocument/2006/relationships/customXml" Target="../ink/ink430.xml"/><Relationship Id="rId450" Type="http://schemas.openxmlformats.org/officeDocument/2006/relationships/customXml" Target="../ink/ink513.xml"/><Relationship Id="rId506" Type="http://schemas.openxmlformats.org/officeDocument/2006/relationships/image" Target="../media/image519.png"/><Relationship Id="rId38" Type="http://schemas.openxmlformats.org/officeDocument/2006/relationships/customXml" Target="../ink/ink305.xml"/><Relationship Id="rId103" Type="http://schemas.openxmlformats.org/officeDocument/2006/relationships/image" Target="../media/image320.png"/><Relationship Id="rId310" Type="http://schemas.openxmlformats.org/officeDocument/2006/relationships/image" Target="../media/image422.png"/><Relationship Id="rId492" Type="http://schemas.openxmlformats.org/officeDocument/2006/relationships/image" Target="../media/image512.png"/><Relationship Id="rId548" Type="http://schemas.openxmlformats.org/officeDocument/2006/relationships/image" Target="../media/image538.png"/><Relationship Id="rId91" Type="http://schemas.openxmlformats.org/officeDocument/2006/relationships/image" Target="../media/image314.png"/><Relationship Id="rId145" Type="http://schemas.openxmlformats.org/officeDocument/2006/relationships/customXml" Target="../ink/ink359.xml"/><Relationship Id="rId187" Type="http://schemas.openxmlformats.org/officeDocument/2006/relationships/image" Target="../media/image361.png"/><Relationship Id="rId352" Type="http://schemas.openxmlformats.org/officeDocument/2006/relationships/image" Target="../media/image443.png"/><Relationship Id="rId394" Type="http://schemas.openxmlformats.org/officeDocument/2006/relationships/image" Target="../media/image464.png"/><Relationship Id="rId408" Type="http://schemas.openxmlformats.org/officeDocument/2006/relationships/customXml" Target="../ink/ink492.xml"/><Relationship Id="rId615" Type="http://schemas.openxmlformats.org/officeDocument/2006/relationships/image" Target="../media/image571.png"/><Relationship Id="rId212" Type="http://schemas.openxmlformats.org/officeDocument/2006/relationships/customXml" Target="../ink/ink393.xml"/><Relationship Id="rId254" Type="http://schemas.openxmlformats.org/officeDocument/2006/relationships/customXml" Target="../ink/ink414.xml"/><Relationship Id="rId49" Type="http://schemas.openxmlformats.org/officeDocument/2006/relationships/image" Target="../media/image293.png"/><Relationship Id="rId114" Type="http://schemas.openxmlformats.org/officeDocument/2006/relationships/customXml" Target="../ink/ink343.xml"/><Relationship Id="rId296" Type="http://schemas.openxmlformats.org/officeDocument/2006/relationships/image" Target="../media/image415.png"/><Relationship Id="rId461" Type="http://schemas.openxmlformats.org/officeDocument/2006/relationships/customXml" Target="../ink/ink519.xml"/><Relationship Id="rId517" Type="http://schemas.openxmlformats.org/officeDocument/2006/relationships/customXml" Target="../ink/ink547.xml"/><Relationship Id="rId559" Type="http://schemas.openxmlformats.org/officeDocument/2006/relationships/customXml" Target="../ink/ink570.xml"/><Relationship Id="rId60" Type="http://schemas.openxmlformats.org/officeDocument/2006/relationships/customXml" Target="../ink/ink316.xml"/><Relationship Id="rId156" Type="http://schemas.openxmlformats.org/officeDocument/2006/relationships/image" Target="../media/image346.png"/><Relationship Id="rId198" Type="http://schemas.openxmlformats.org/officeDocument/2006/relationships/customXml" Target="../ink/ink386.xml"/><Relationship Id="rId321" Type="http://schemas.openxmlformats.org/officeDocument/2006/relationships/customXml" Target="../ink/ink448.xml"/><Relationship Id="rId363" Type="http://schemas.openxmlformats.org/officeDocument/2006/relationships/customXml" Target="../ink/ink469.xml"/><Relationship Id="rId419" Type="http://schemas.openxmlformats.org/officeDocument/2006/relationships/image" Target="../media/image476.png"/><Relationship Id="rId570" Type="http://schemas.openxmlformats.org/officeDocument/2006/relationships/image" Target="../media/image549.png"/><Relationship Id="rId626" Type="http://schemas.openxmlformats.org/officeDocument/2006/relationships/customXml" Target="../ink/ink604.xml"/><Relationship Id="rId223" Type="http://schemas.openxmlformats.org/officeDocument/2006/relationships/image" Target="../media/image379.png"/><Relationship Id="rId430" Type="http://schemas.openxmlformats.org/officeDocument/2006/relationships/customXml" Target="../ink/ink503.xml"/><Relationship Id="rId18" Type="http://schemas.openxmlformats.org/officeDocument/2006/relationships/customXml" Target="../ink/ink295.xml"/><Relationship Id="rId265" Type="http://schemas.openxmlformats.org/officeDocument/2006/relationships/customXml" Target="../ink/ink420.xml"/><Relationship Id="rId472" Type="http://schemas.openxmlformats.org/officeDocument/2006/relationships/image" Target="../media/image502.png"/><Relationship Id="rId528" Type="http://schemas.openxmlformats.org/officeDocument/2006/relationships/image" Target="../media/image530.png"/><Relationship Id="rId125" Type="http://schemas.openxmlformats.org/officeDocument/2006/relationships/image" Target="../media/image331.png"/><Relationship Id="rId167" Type="http://schemas.openxmlformats.org/officeDocument/2006/relationships/customXml" Target="../ink/ink370.xml"/><Relationship Id="rId332" Type="http://schemas.openxmlformats.org/officeDocument/2006/relationships/image" Target="../media/image433.png"/><Relationship Id="rId374" Type="http://schemas.openxmlformats.org/officeDocument/2006/relationships/image" Target="../media/image454.png"/><Relationship Id="rId581" Type="http://schemas.openxmlformats.org/officeDocument/2006/relationships/customXml" Target="../ink/ink581.xml"/><Relationship Id="rId71" Type="http://schemas.openxmlformats.org/officeDocument/2006/relationships/image" Target="../media/image304.png"/><Relationship Id="rId234" Type="http://schemas.openxmlformats.org/officeDocument/2006/relationships/customXml" Target="../ink/ink404.xml"/><Relationship Id="rId637" Type="http://schemas.openxmlformats.org/officeDocument/2006/relationships/image" Target="../media/image582.png"/><Relationship Id="rId2" Type="http://schemas.openxmlformats.org/officeDocument/2006/relationships/customXml" Target="../ink/ink287.xml"/><Relationship Id="rId29" Type="http://schemas.openxmlformats.org/officeDocument/2006/relationships/image" Target="../media/image283.png"/><Relationship Id="rId276" Type="http://schemas.openxmlformats.org/officeDocument/2006/relationships/image" Target="../media/image405.png"/><Relationship Id="rId441" Type="http://schemas.openxmlformats.org/officeDocument/2006/relationships/image" Target="../media/image487.png"/><Relationship Id="rId483" Type="http://schemas.openxmlformats.org/officeDocument/2006/relationships/customXml" Target="../ink/ink530.xml"/><Relationship Id="rId539" Type="http://schemas.openxmlformats.org/officeDocument/2006/relationships/customXml" Target="../ink/ink560.xml"/><Relationship Id="rId40" Type="http://schemas.openxmlformats.org/officeDocument/2006/relationships/customXml" Target="../ink/ink306.xml"/><Relationship Id="rId136" Type="http://schemas.openxmlformats.org/officeDocument/2006/relationships/image" Target="../media/image336.png"/><Relationship Id="rId178" Type="http://schemas.openxmlformats.org/officeDocument/2006/relationships/customXml" Target="../ink/ink376.xml"/><Relationship Id="rId301" Type="http://schemas.openxmlformats.org/officeDocument/2006/relationships/customXml" Target="../ink/ink438.xml"/><Relationship Id="rId343" Type="http://schemas.openxmlformats.org/officeDocument/2006/relationships/customXml" Target="../ink/ink459.xml"/><Relationship Id="rId550" Type="http://schemas.openxmlformats.org/officeDocument/2006/relationships/image" Target="../media/image539.png"/><Relationship Id="rId82" Type="http://schemas.openxmlformats.org/officeDocument/2006/relationships/customXml" Target="../ink/ink327.xml"/><Relationship Id="rId203" Type="http://schemas.openxmlformats.org/officeDocument/2006/relationships/image" Target="../media/image369.png"/><Relationship Id="rId385" Type="http://schemas.openxmlformats.org/officeDocument/2006/relationships/customXml" Target="../ink/ink480.xml"/><Relationship Id="rId592" Type="http://schemas.openxmlformats.org/officeDocument/2006/relationships/image" Target="../media/image560.png"/><Relationship Id="rId606" Type="http://schemas.openxmlformats.org/officeDocument/2006/relationships/image" Target="../media/image567.png"/><Relationship Id="rId245" Type="http://schemas.openxmlformats.org/officeDocument/2006/relationships/image" Target="../media/image390.png"/><Relationship Id="rId287" Type="http://schemas.openxmlformats.org/officeDocument/2006/relationships/customXml" Target="../ink/ink431.xml"/><Relationship Id="rId410" Type="http://schemas.openxmlformats.org/officeDocument/2006/relationships/customXml" Target="../ink/ink493.xml"/><Relationship Id="rId452" Type="http://schemas.openxmlformats.org/officeDocument/2006/relationships/customXml" Target="../ink/ink514.xml"/><Relationship Id="rId494" Type="http://schemas.openxmlformats.org/officeDocument/2006/relationships/image" Target="../media/image513.png"/><Relationship Id="rId508" Type="http://schemas.openxmlformats.org/officeDocument/2006/relationships/image" Target="../media/image520.png"/><Relationship Id="rId105" Type="http://schemas.openxmlformats.org/officeDocument/2006/relationships/image" Target="../media/image321.png"/><Relationship Id="rId147" Type="http://schemas.openxmlformats.org/officeDocument/2006/relationships/customXml" Target="../ink/ink360.xml"/><Relationship Id="rId312" Type="http://schemas.openxmlformats.org/officeDocument/2006/relationships/image" Target="../media/image423.png"/><Relationship Id="rId354" Type="http://schemas.openxmlformats.org/officeDocument/2006/relationships/image" Target="../media/image444.png"/><Relationship Id="rId51" Type="http://schemas.openxmlformats.org/officeDocument/2006/relationships/image" Target="../media/image294.png"/><Relationship Id="rId93" Type="http://schemas.openxmlformats.org/officeDocument/2006/relationships/image" Target="../media/image315.png"/><Relationship Id="rId189" Type="http://schemas.openxmlformats.org/officeDocument/2006/relationships/image" Target="../media/image362.png"/><Relationship Id="rId396" Type="http://schemas.openxmlformats.org/officeDocument/2006/relationships/image" Target="../media/image465.png"/><Relationship Id="rId561" Type="http://schemas.openxmlformats.org/officeDocument/2006/relationships/customXml" Target="../ink/ink571.xml"/><Relationship Id="rId617" Type="http://schemas.openxmlformats.org/officeDocument/2006/relationships/image" Target="../media/image572.png"/><Relationship Id="rId214" Type="http://schemas.openxmlformats.org/officeDocument/2006/relationships/customXml" Target="../ink/ink394.xml"/><Relationship Id="rId256" Type="http://schemas.openxmlformats.org/officeDocument/2006/relationships/customXml" Target="../ink/ink415.xml"/><Relationship Id="rId298" Type="http://schemas.openxmlformats.org/officeDocument/2006/relationships/image" Target="../media/image416.png"/><Relationship Id="rId421" Type="http://schemas.openxmlformats.org/officeDocument/2006/relationships/image" Target="../media/image477.png"/><Relationship Id="rId463" Type="http://schemas.openxmlformats.org/officeDocument/2006/relationships/customXml" Target="../ink/ink520.xml"/><Relationship Id="rId519" Type="http://schemas.openxmlformats.org/officeDocument/2006/relationships/customXml" Target="../ink/ink548.xml"/><Relationship Id="rId116" Type="http://schemas.openxmlformats.org/officeDocument/2006/relationships/customXml" Target="../ink/ink344.xml"/><Relationship Id="rId158" Type="http://schemas.openxmlformats.org/officeDocument/2006/relationships/image" Target="../media/image347.png"/><Relationship Id="rId323" Type="http://schemas.openxmlformats.org/officeDocument/2006/relationships/customXml" Target="../ink/ink449.xml"/><Relationship Id="rId530" Type="http://schemas.openxmlformats.org/officeDocument/2006/relationships/image" Target="../media/image531.png"/><Relationship Id="rId20" Type="http://schemas.openxmlformats.org/officeDocument/2006/relationships/customXml" Target="../ink/ink296.xml"/><Relationship Id="rId62" Type="http://schemas.openxmlformats.org/officeDocument/2006/relationships/customXml" Target="../ink/ink317.xml"/><Relationship Id="rId365" Type="http://schemas.openxmlformats.org/officeDocument/2006/relationships/customXml" Target="../ink/ink470.xml"/><Relationship Id="rId572" Type="http://schemas.openxmlformats.org/officeDocument/2006/relationships/image" Target="../media/image550.png"/><Relationship Id="rId628" Type="http://schemas.openxmlformats.org/officeDocument/2006/relationships/customXml" Target="../ink/ink605.xml"/><Relationship Id="rId225" Type="http://schemas.openxmlformats.org/officeDocument/2006/relationships/image" Target="../media/image380.png"/><Relationship Id="rId267" Type="http://schemas.openxmlformats.org/officeDocument/2006/relationships/customXml" Target="../ink/ink421.xml"/><Relationship Id="rId432" Type="http://schemas.openxmlformats.org/officeDocument/2006/relationships/customXml" Target="../ink/ink504.xml"/><Relationship Id="rId474" Type="http://schemas.openxmlformats.org/officeDocument/2006/relationships/image" Target="../media/image503.png"/><Relationship Id="rId127" Type="http://schemas.openxmlformats.org/officeDocument/2006/relationships/customXml" Target="../ink/ink350.xml"/><Relationship Id="rId31" Type="http://schemas.openxmlformats.org/officeDocument/2006/relationships/image" Target="../media/image284.png"/><Relationship Id="rId73" Type="http://schemas.openxmlformats.org/officeDocument/2006/relationships/image" Target="../media/image305.png"/><Relationship Id="rId169" Type="http://schemas.openxmlformats.org/officeDocument/2006/relationships/customXml" Target="../ink/ink371.xml"/><Relationship Id="rId334" Type="http://schemas.openxmlformats.org/officeDocument/2006/relationships/image" Target="../media/image434.png"/><Relationship Id="rId376" Type="http://schemas.openxmlformats.org/officeDocument/2006/relationships/image" Target="../media/image455.png"/><Relationship Id="rId541" Type="http://schemas.openxmlformats.org/officeDocument/2006/relationships/customXml" Target="../ink/ink561.xml"/><Relationship Id="rId583" Type="http://schemas.openxmlformats.org/officeDocument/2006/relationships/customXml" Target="../ink/ink582.xml"/><Relationship Id="rId4" Type="http://schemas.openxmlformats.org/officeDocument/2006/relationships/customXml" Target="../ink/ink288.xml"/><Relationship Id="rId180" Type="http://schemas.openxmlformats.org/officeDocument/2006/relationships/customXml" Target="../ink/ink377.xml"/><Relationship Id="rId236" Type="http://schemas.openxmlformats.org/officeDocument/2006/relationships/customXml" Target="../ink/ink405.xml"/><Relationship Id="rId278" Type="http://schemas.openxmlformats.org/officeDocument/2006/relationships/image" Target="../media/image406.png"/><Relationship Id="rId401" Type="http://schemas.openxmlformats.org/officeDocument/2006/relationships/customXml" Target="../ink/ink488.xml"/><Relationship Id="rId443" Type="http://schemas.openxmlformats.org/officeDocument/2006/relationships/image" Target="../media/image488.png"/><Relationship Id="rId303" Type="http://schemas.openxmlformats.org/officeDocument/2006/relationships/customXml" Target="../ink/ink439.xml"/><Relationship Id="rId485" Type="http://schemas.openxmlformats.org/officeDocument/2006/relationships/customXml" Target="../ink/ink531.xml"/><Relationship Id="rId42" Type="http://schemas.openxmlformats.org/officeDocument/2006/relationships/customXml" Target="../ink/ink307.xml"/><Relationship Id="rId84" Type="http://schemas.openxmlformats.org/officeDocument/2006/relationships/customXml" Target="../ink/ink328.xml"/><Relationship Id="rId138" Type="http://schemas.openxmlformats.org/officeDocument/2006/relationships/image" Target="../media/image337.png"/><Relationship Id="rId345" Type="http://schemas.openxmlformats.org/officeDocument/2006/relationships/customXml" Target="../ink/ink460.xml"/><Relationship Id="rId387" Type="http://schemas.openxmlformats.org/officeDocument/2006/relationships/customXml" Target="../ink/ink481.xml"/><Relationship Id="rId510" Type="http://schemas.openxmlformats.org/officeDocument/2006/relationships/image" Target="../media/image521.png"/><Relationship Id="rId552" Type="http://schemas.openxmlformats.org/officeDocument/2006/relationships/image" Target="../media/image540.png"/><Relationship Id="rId594" Type="http://schemas.openxmlformats.org/officeDocument/2006/relationships/image" Target="../media/image561.png"/><Relationship Id="rId608" Type="http://schemas.openxmlformats.org/officeDocument/2006/relationships/customXml" Target="../ink/ink595.xml"/><Relationship Id="rId191" Type="http://schemas.openxmlformats.org/officeDocument/2006/relationships/image" Target="../media/image363.png"/><Relationship Id="rId205" Type="http://schemas.openxmlformats.org/officeDocument/2006/relationships/image" Target="../media/image370.png"/><Relationship Id="rId247" Type="http://schemas.openxmlformats.org/officeDocument/2006/relationships/image" Target="../media/image391.png"/><Relationship Id="rId412" Type="http://schemas.openxmlformats.org/officeDocument/2006/relationships/customXml" Target="../ink/ink494.xml"/><Relationship Id="rId107" Type="http://schemas.openxmlformats.org/officeDocument/2006/relationships/image" Target="../media/image322.png"/><Relationship Id="rId289" Type="http://schemas.openxmlformats.org/officeDocument/2006/relationships/customXml" Target="../ink/ink432.xml"/><Relationship Id="rId454" Type="http://schemas.openxmlformats.org/officeDocument/2006/relationships/customXml" Target="../ink/ink515.xml"/><Relationship Id="rId496" Type="http://schemas.openxmlformats.org/officeDocument/2006/relationships/image" Target="../media/image514.png"/><Relationship Id="rId11" Type="http://schemas.openxmlformats.org/officeDocument/2006/relationships/image" Target="../media/image274.png"/><Relationship Id="rId53" Type="http://schemas.openxmlformats.org/officeDocument/2006/relationships/image" Target="../media/image295.png"/><Relationship Id="rId149" Type="http://schemas.openxmlformats.org/officeDocument/2006/relationships/customXml" Target="../ink/ink361.xml"/><Relationship Id="rId314" Type="http://schemas.openxmlformats.org/officeDocument/2006/relationships/image" Target="../media/image424.png"/><Relationship Id="rId356" Type="http://schemas.openxmlformats.org/officeDocument/2006/relationships/image" Target="../media/image445.png"/><Relationship Id="rId398" Type="http://schemas.openxmlformats.org/officeDocument/2006/relationships/image" Target="../media/image466.png"/><Relationship Id="rId521" Type="http://schemas.openxmlformats.org/officeDocument/2006/relationships/customXml" Target="../ink/ink549.xml"/><Relationship Id="rId563" Type="http://schemas.openxmlformats.org/officeDocument/2006/relationships/customXml" Target="../ink/ink572.xml"/><Relationship Id="rId619" Type="http://schemas.openxmlformats.org/officeDocument/2006/relationships/image" Target="../media/image573.png"/><Relationship Id="rId95" Type="http://schemas.openxmlformats.org/officeDocument/2006/relationships/image" Target="../media/image316.png"/><Relationship Id="rId160" Type="http://schemas.openxmlformats.org/officeDocument/2006/relationships/image" Target="../media/image348.png"/><Relationship Id="rId216" Type="http://schemas.openxmlformats.org/officeDocument/2006/relationships/customXml" Target="../ink/ink395.xml"/><Relationship Id="rId423" Type="http://schemas.openxmlformats.org/officeDocument/2006/relationships/image" Target="../media/image478.png"/><Relationship Id="rId258" Type="http://schemas.openxmlformats.org/officeDocument/2006/relationships/customXml" Target="../ink/ink416.xml"/><Relationship Id="rId465" Type="http://schemas.openxmlformats.org/officeDocument/2006/relationships/customXml" Target="../ink/ink521.xml"/><Relationship Id="rId630" Type="http://schemas.openxmlformats.org/officeDocument/2006/relationships/customXml" Target="../ink/ink606.xml"/><Relationship Id="rId22" Type="http://schemas.openxmlformats.org/officeDocument/2006/relationships/customXml" Target="../ink/ink297.xml"/><Relationship Id="rId64" Type="http://schemas.openxmlformats.org/officeDocument/2006/relationships/customXml" Target="../ink/ink318.xml"/><Relationship Id="rId118" Type="http://schemas.openxmlformats.org/officeDocument/2006/relationships/customXml" Target="../ink/ink345.xml"/><Relationship Id="rId325" Type="http://schemas.openxmlformats.org/officeDocument/2006/relationships/customXml" Target="../ink/ink450.xml"/><Relationship Id="rId367" Type="http://schemas.openxmlformats.org/officeDocument/2006/relationships/customXml" Target="../ink/ink471.xml"/><Relationship Id="rId532" Type="http://schemas.openxmlformats.org/officeDocument/2006/relationships/image" Target="../media/image532.png"/><Relationship Id="rId574" Type="http://schemas.openxmlformats.org/officeDocument/2006/relationships/image" Target="../media/image551.png"/><Relationship Id="rId171" Type="http://schemas.openxmlformats.org/officeDocument/2006/relationships/customXml" Target="../ink/ink372.xml"/><Relationship Id="rId227" Type="http://schemas.openxmlformats.org/officeDocument/2006/relationships/image" Target="../media/image381.png"/><Relationship Id="rId269" Type="http://schemas.openxmlformats.org/officeDocument/2006/relationships/customXml" Target="../ink/ink422.xml"/><Relationship Id="rId434" Type="http://schemas.openxmlformats.org/officeDocument/2006/relationships/customXml" Target="../ink/ink505.xml"/><Relationship Id="rId476" Type="http://schemas.openxmlformats.org/officeDocument/2006/relationships/image" Target="../media/image504.png"/><Relationship Id="rId33" Type="http://schemas.openxmlformats.org/officeDocument/2006/relationships/image" Target="../media/image285.png"/><Relationship Id="rId129" Type="http://schemas.openxmlformats.org/officeDocument/2006/relationships/customXml" Target="../ink/ink351.xml"/><Relationship Id="rId280" Type="http://schemas.openxmlformats.org/officeDocument/2006/relationships/image" Target="../media/image407.png"/><Relationship Id="rId336" Type="http://schemas.openxmlformats.org/officeDocument/2006/relationships/image" Target="../media/image435.png"/><Relationship Id="rId501" Type="http://schemas.openxmlformats.org/officeDocument/2006/relationships/customXml" Target="../ink/ink539.xml"/><Relationship Id="rId543" Type="http://schemas.openxmlformats.org/officeDocument/2006/relationships/customXml" Target="../ink/ink562.xml"/><Relationship Id="rId75" Type="http://schemas.openxmlformats.org/officeDocument/2006/relationships/image" Target="../media/image306.png"/><Relationship Id="rId140" Type="http://schemas.openxmlformats.org/officeDocument/2006/relationships/image" Target="../media/image338.png"/><Relationship Id="rId182" Type="http://schemas.openxmlformats.org/officeDocument/2006/relationships/customXml" Target="../ink/ink378.xml"/><Relationship Id="rId378" Type="http://schemas.openxmlformats.org/officeDocument/2006/relationships/image" Target="../media/image456.png"/><Relationship Id="rId403" Type="http://schemas.openxmlformats.org/officeDocument/2006/relationships/customXml" Target="../ink/ink489.xml"/><Relationship Id="rId585" Type="http://schemas.openxmlformats.org/officeDocument/2006/relationships/customXml" Target="../ink/ink583.xml"/><Relationship Id="rId6" Type="http://schemas.openxmlformats.org/officeDocument/2006/relationships/customXml" Target="../ink/ink289.xml"/><Relationship Id="rId238" Type="http://schemas.openxmlformats.org/officeDocument/2006/relationships/customXml" Target="../ink/ink406.xml"/><Relationship Id="rId445" Type="http://schemas.openxmlformats.org/officeDocument/2006/relationships/image" Target="../media/image489.png"/><Relationship Id="rId487" Type="http://schemas.openxmlformats.org/officeDocument/2006/relationships/customXml" Target="../ink/ink532.xml"/><Relationship Id="rId610" Type="http://schemas.openxmlformats.org/officeDocument/2006/relationships/customXml" Target="../ink/ink596.xml"/><Relationship Id="rId291" Type="http://schemas.openxmlformats.org/officeDocument/2006/relationships/customXml" Target="../ink/ink433.xml"/><Relationship Id="rId305" Type="http://schemas.openxmlformats.org/officeDocument/2006/relationships/customXml" Target="../ink/ink440.xml"/><Relationship Id="rId347" Type="http://schemas.openxmlformats.org/officeDocument/2006/relationships/customXml" Target="../ink/ink461.xml"/><Relationship Id="rId512" Type="http://schemas.openxmlformats.org/officeDocument/2006/relationships/image" Target="../media/image522.png"/><Relationship Id="rId44" Type="http://schemas.openxmlformats.org/officeDocument/2006/relationships/customXml" Target="../ink/ink308.xml"/><Relationship Id="rId86" Type="http://schemas.openxmlformats.org/officeDocument/2006/relationships/customXml" Target="../ink/ink329.xml"/><Relationship Id="rId151" Type="http://schemas.openxmlformats.org/officeDocument/2006/relationships/customXml" Target="../ink/ink362.xml"/><Relationship Id="rId389" Type="http://schemas.openxmlformats.org/officeDocument/2006/relationships/customXml" Target="../ink/ink482.xml"/><Relationship Id="rId554" Type="http://schemas.openxmlformats.org/officeDocument/2006/relationships/image" Target="../media/image541.png"/><Relationship Id="rId596" Type="http://schemas.openxmlformats.org/officeDocument/2006/relationships/image" Target="../media/image562.png"/><Relationship Id="rId193" Type="http://schemas.openxmlformats.org/officeDocument/2006/relationships/image" Target="../media/image364.png"/><Relationship Id="rId207" Type="http://schemas.openxmlformats.org/officeDocument/2006/relationships/image" Target="../media/image371.png"/><Relationship Id="rId249" Type="http://schemas.openxmlformats.org/officeDocument/2006/relationships/image" Target="../media/image392.png"/><Relationship Id="rId414" Type="http://schemas.openxmlformats.org/officeDocument/2006/relationships/customXml" Target="../ink/ink495.xml"/><Relationship Id="rId456" Type="http://schemas.openxmlformats.org/officeDocument/2006/relationships/image" Target="../media/image494.png"/><Relationship Id="rId498" Type="http://schemas.openxmlformats.org/officeDocument/2006/relationships/image" Target="../media/image515.png"/><Relationship Id="rId621" Type="http://schemas.openxmlformats.org/officeDocument/2006/relationships/image" Target="../media/image574.png"/><Relationship Id="rId13" Type="http://schemas.openxmlformats.org/officeDocument/2006/relationships/image" Target="../media/image275.png"/><Relationship Id="rId109" Type="http://schemas.openxmlformats.org/officeDocument/2006/relationships/image" Target="../media/image323.png"/><Relationship Id="rId260" Type="http://schemas.openxmlformats.org/officeDocument/2006/relationships/customXml" Target="../ink/ink417.xml"/><Relationship Id="rId316" Type="http://schemas.openxmlformats.org/officeDocument/2006/relationships/image" Target="../media/image425.png"/><Relationship Id="rId523" Type="http://schemas.openxmlformats.org/officeDocument/2006/relationships/customXml" Target="../ink/ink550.xml"/><Relationship Id="rId55" Type="http://schemas.openxmlformats.org/officeDocument/2006/relationships/image" Target="../media/image296.png"/><Relationship Id="rId97" Type="http://schemas.openxmlformats.org/officeDocument/2006/relationships/image" Target="../media/image317.png"/><Relationship Id="rId120" Type="http://schemas.openxmlformats.org/officeDocument/2006/relationships/customXml" Target="../ink/ink346.xml"/><Relationship Id="rId358" Type="http://schemas.openxmlformats.org/officeDocument/2006/relationships/image" Target="../media/image446.png"/><Relationship Id="rId565" Type="http://schemas.openxmlformats.org/officeDocument/2006/relationships/customXml" Target="../ink/ink573.xml"/><Relationship Id="rId162" Type="http://schemas.openxmlformats.org/officeDocument/2006/relationships/image" Target="../media/image349.png"/><Relationship Id="rId218" Type="http://schemas.openxmlformats.org/officeDocument/2006/relationships/customXml" Target="../ink/ink396.xml"/><Relationship Id="rId425" Type="http://schemas.openxmlformats.org/officeDocument/2006/relationships/image" Target="../media/image479.png"/><Relationship Id="rId467" Type="http://schemas.openxmlformats.org/officeDocument/2006/relationships/customXml" Target="../ink/ink522.xml"/><Relationship Id="rId632" Type="http://schemas.openxmlformats.org/officeDocument/2006/relationships/customXml" Target="../ink/ink607.xml"/><Relationship Id="rId271" Type="http://schemas.openxmlformats.org/officeDocument/2006/relationships/customXml" Target="../ink/ink423.xml"/><Relationship Id="rId24" Type="http://schemas.openxmlformats.org/officeDocument/2006/relationships/customXml" Target="../ink/ink298.xml"/><Relationship Id="rId66" Type="http://schemas.openxmlformats.org/officeDocument/2006/relationships/customXml" Target="../ink/ink319.xml"/><Relationship Id="rId131" Type="http://schemas.openxmlformats.org/officeDocument/2006/relationships/customXml" Target="../ink/ink352.xml"/><Relationship Id="rId327" Type="http://schemas.openxmlformats.org/officeDocument/2006/relationships/customXml" Target="../ink/ink451.xml"/><Relationship Id="rId369" Type="http://schemas.openxmlformats.org/officeDocument/2006/relationships/customXml" Target="../ink/ink472.xml"/><Relationship Id="rId534" Type="http://schemas.openxmlformats.org/officeDocument/2006/relationships/customXml" Target="../ink/ink556.xml"/><Relationship Id="rId576" Type="http://schemas.openxmlformats.org/officeDocument/2006/relationships/image" Target="../media/image552.png"/><Relationship Id="rId173" Type="http://schemas.openxmlformats.org/officeDocument/2006/relationships/customXml" Target="../ink/ink373.xml"/><Relationship Id="rId229" Type="http://schemas.openxmlformats.org/officeDocument/2006/relationships/image" Target="../media/image382.png"/><Relationship Id="rId380" Type="http://schemas.openxmlformats.org/officeDocument/2006/relationships/image" Target="../media/image457.png"/><Relationship Id="rId436" Type="http://schemas.openxmlformats.org/officeDocument/2006/relationships/customXml" Target="../ink/ink506.xml"/><Relationship Id="rId601" Type="http://schemas.openxmlformats.org/officeDocument/2006/relationships/customXml" Target="../ink/ink591.xml"/><Relationship Id="rId240" Type="http://schemas.openxmlformats.org/officeDocument/2006/relationships/customXml" Target="../ink/ink407.xml"/><Relationship Id="rId478" Type="http://schemas.openxmlformats.org/officeDocument/2006/relationships/image" Target="../media/image505.png"/><Relationship Id="rId35" Type="http://schemas.openxmlformats.org/officeDocument/2006/relationships/image" Target="../media/image286.png"/><Relationship Id="rId77" Type="http://schemas.openxmlformats.org/officeDocument/2006/relationships/image" Target="../media/image307.png"/><Relationship Id="rId100" Type="http://schemas.openxmlformats.org/officeDocument/2006/relationships/customXml" Target="../ink/ink336.xml"/><Relationship Id="rId282" Type="http://schemas.openxmlformats.org/officeDocument/2006/relationships/image" Target="../media/image408.png"/><Relationship Id="rId338" Type="http://schemas.openxmlformats.org/officeDocument/2006/relationships/image" Target="../media/image436.png"/><Relationship Id="rId503" Type="http://schemas.openxmlformats.org/officeDocument/2006/relationships/customXml" Target="../ink/ink540.xml"/><Relationship Id="rId545" Type="http://schemas.openxmlformats.org/officeDocument/2006/relationships/customXml" Target="../ink/ink563.xml"/><Relationship Id="rId587" Type="http://schemas.openxmlformats.org/officeDocument/2006/relationships/customXml" Target="../ink/ink584.xml"/><Relationship Id="rId8" Type="http://schemas.openxmlformats.org/officeDocument/2006/relationships/customXml" Target="../ink/ink290.xml"/><Relationship Id="rId142" Type="http://schemas.openxmlformats.org/officeDocument/2006/relationships/image" Target="../media/image339.png"/><Relationship Id="rId184" Type="http://schemas.openxmlformats.org/officeDocument/2006/relationships/customXml" Target="../ink/ink379.xml"/><Relationship Id="rId391" Type="http://schemas.openxmlformats.org/officeDocument/2006/relationships/customXml" Target="../ink/ink483.xml"/><Relationship Id="rId405" Type="http://schemas.openxmlformats.org/officeDocument/2006/relationships/customXml" Target="../ink/ink490.xml"/><Relationship Id="rId447" Type="http://schemas.openxmlformats.org/officeDocument/2006/relationships/image" Target="../media/image490.png"/><Relationship Id="rId612" Type="http://schemas.openxmlformats.org/officeDocument/2006/relationships/customXml" Target="../ink/ink597.xml"/><Relationship Id="rId251" Type="http://schemas.openxmlformats.org/officeDocument/2006/relationships/image" Target="../media/image393.png"/><Relationship Id="rId489" Type="http://schemas.openxmlformats.org/officeDocument/2006/relationships/customXml" Target="../ink/ink533.xml"/><Relationship Id="rId46" Type="http://schemas.openxmlformats.org/officeDocument/2006/relationships/customXml" Target="../ink/ink309.xml"/><Relationship Id="rId293" Type="http://schemas.openxmlformats.org/officeDocument/2006/relationships/customXml" Target="../ink/ink434.xml"/><Relationship Id="rId307" Type="http://schemas.openxmlformats.org/officeDocument/2006/relationships/customXml" Target="../ink/ink441.xml"/><Relationship Id="rId349" Type="http://schemas.openxmlformats.org/officeDocument/2006/relationships/customXml" Target="../ink/ink462.xml"/><Relationship Id="rId514" Type="http://schemas.openxmlformats.org/officeDocument/2006/relationships/image" Target="../media/image523.png"/><Relationship Id="rId556" Type="http://schemas.openxmlformats.org/officeDocument/2006/relationships/image" Target="../media/image542.png"/><Relationship Id="rId88" Type="http://schemas.openxmlformats.org/officeDocument/2006/relationships/customXml" Target="../ink/ink330.xml"/><Relationship Id="rId111" Type="http://schemas.openxmlformats.org/officeDocument/2006/relationships/image" Target="../media/image324.png"/><Relationship Id="rId153" Type="http://schemas.openxmlformats.org/officeDocument/2006/relationships/customXml" Target="../ink/ink363.xml"/><Relationship Id="rId195" Type="http://schemas.openxmlformats.org/officeDocument/2006/relationships/image" Target="../media/image365.png"/><Relationship Id="rId209" Type="http://schemas.openxmlformats.org/officeDocument/2006/relationships/image" Target="../media/image372.png"/><Relationship Id="rId360" Type="http://schemas.openxmlformats.org/officeDocument/2006/relationships/image" Target="../media/image447.png"/><Relationship Id="rId416" Type="http://schemas.openxmlformats.org/officeDocument/2006/relationships/customXml" Target="../ink/ink496.xml"/><Relationship Id="rId598" Type="http://schemas.openxmlformats.org/officeDocument/2006/relationships/image" Target="../media/image563.png"/><Relationship Id="rId220" Type="http://schemas.openxmlformats.org/officeDocument/2006/relationships/customXml" Target="../ink/ink397.xml"/><Relationship Id="rId458" Type="http://schemas.openxmlformats.org/officeDocument/2006/relationships/image" Target="../media/image495.png"/><Relationship Id="rId623" Type="http://schemas.openxmlformats.org/officeDocument/2006/relationships/image" Target="../media/image575.png"/><Relationship Id="rId15" Type="http://schemas.openxmlformats.org/officeDocument/2006/relationships/image" Target="../media/image276.png"/><Relationship Id="rId57" Type="http://schemas.openxmlformats.org/officeDocument/2006/relationships/image" Target="../media/image297.png"/><Relationship Id="rId262" Type="http://schemas.openxmlformats.org/officeDocument/2006/relationships/image" Target="../media/image398.png"/><Relationship Id="rId318" Type="http://schemas.openxmlformats.org/officeDocument/2006/relationships/image" Target="../media/image426.png"/><Relationship Id="rId525" Type="http://schemas.openxmlformats.org/officeDocument/2006/relationships/customXml" Target="../ink/ink551.xml"/><Relationship Id="rId567" Type="http://schemas.openxmlformats.org/officeDocument/2006/relationships/customXml" Target="../ink/ink574.xml"/><Relationship Id="rId99" Type="http://schemas.openxmlformats.org/officeDocument/2006/relationships/image" Target="../media/image318.png"/><Relationship Id="rId122" Type="http://schemas.openxmlformats.org/officeDocument/2006/relationships/customXml" Target="../ink/ink347.xml"/><Relationship Id="rId164" Type="http://schemas.openxmlformats.org/officeDocument/2006/relationships/image" Target="../media/image350.png"/><Relationship Id="rId371" Type="http://schemas.openxmlformats.org/officeDocument/2006/relationships/customXml" Target="../ink/ink473.xml"/><Relationship Id="rId427" Type="http://schemas.openxmlformats.org/officeDocument/2006/relationships/image" Target="../media/image480.png"/><Relationship Id="rId469" Type="http://schemas.openxmlformats.org/officeDocument/2006/relationships/customXml" Target="../ink/ink523.xml"/><Relationship Id="rId634" Type="http://schemas.openxmlformats.org/officeDocument/2006/relationships/customXml" Target="../ink/ink608.xml"/><Relationship Id="rId26" Type="http://schemas.openxmlformats.org/officeDocument/2006/relationships/customXml" Target="../ink/ink299.xml"/><Relationship Id="rId231" Type="http://schemas.openxmlformats.org/officeDocument/2006/relationships/image" Target="../media/image383.png"/><Relationship Id="rId273" Type="http://schemas.openxmlformats.org/officeDocument/2006/relationships/customXml" Target="../ink/ink424.xml"/><Relationship Id="rId329" Type="http://schemas.openxmlformats.org/officeDocument/2006/relationships/customXml" Target="../ink/ink452.xml"/><Relationship Id="rId480" Type="http://schemas.openxmlformats.org/officeDocument/2006/relationships/image" Target="../media/image506.png"/><Relationship Id="rId536" Type="http://schemas.openxmlformats.org/officeDocument/2006/relationships/customXml" Target="../ink/ink558.xml"/><Relationship Id="rId68" Type="http://schemas.openxmlformats.org/officeDocument/2006/relationships/customXml" Target="../ink/ink320.xml"/><Relationship Id="rId133" Type="http://schemas.openxmlformats.org/officeDocument/2006/relationships/customXml" Target="../ink/ink353.xml"/><Relationship Id="rId175" Type="http://schemas.openxmlformats.org/officeDocument/2006/relationships/customXml" Target="../ink/ink374.xml"/><Relationship Id="rId340" Type="http://schemas.openxmlformats.org/officeDocument/2006/relationships/image" Target="../media/image437.png"/><Relationship Id="rId578" Type="http://schemas.openxmlformats.org/officeDocument/2006/relationships/image" Target="../media/image553.png"/><Relationship Id="rId200" Type="http://schemas.openxmlformats.org/officeDocument/2006/relationships/customXml" Target="../ink/ink387.xml"/><Relationship Id="rId382" Type="http://schemas.openxmlformats.org/officeDocument/2006/relationships/image" Target="../media/image458.png"/><Relationship Id="rId438" Type="http://schemas.openxmlformats.org/officeDocument/2006/relationships/customXml" Target="../ink/ink507.xml"/><Relationship Id="rId603" Type="http://schemas.openxmlformats.org/officeDocument/2006/relationships/customXml" Target="../ink/ink592.xml"/><Relationship Id="rId242" Type="http://schemas.openxmlformats.org/officeDocument/2006/relationships/customXml" Target="../ink/ink408.xml"/><Relationship Id="rId284" Type="http://schemas.openxmlformats.org/officeDocument/2006/relationships/image" Target="../media/image409.png"/><Relationship Id="rId491" Type="http://schemas.openxmlformats.org/officeDocument/2006/relationships/customXml" Target="../ink/ink534.xml"/><Relationship Id="rId505" Type="http://schemas.openxmlformats.org/officeDocument/2006/relationships/customXml" Target="../ink/ink541.xml"/><Relationship Id="rId37" Type="http://schemas.openxmlformats.org/officeDocument/2006/relationships/image" Target="../media/image287.png"/><Relationship Id="rId79" Type="http://schemas.openxmlformats.org/officeDocument/2006/relationships/image" Target="../media/image308.png"/><Relationship Id="rId102" Type="http://schemas.openxmlformats.org/officeDocument/2006/relationships/customXml" Target="../ink/ink337.xml"/><Relationship Id="rId144" Type="http://schemas.openxmlformats.org/officeDocument/2006/relationships/image" Target="../media/image340.png"/><Relationship Id="rId547" Type="http://schemas.openxmlformats.org/officeDocument/2006/relationships/customXml" Target="../ink/ink564.xml"/><Relationship Id="rId589" Type="http://schemas.openxmlformats.org/officeDocument/2006/relationships/customXml" Target="../ink/ink585.xml"/><Relationship Id="rId90" Type="http://schemas.openxmlformats.org/officeDocument/2006/relationships/customXml" Target="../ink/ink331.xml"/><Relationship Id="rId186" Type="http://schemas.openxmlformats.org/officeDocument/2006/relationships/customXml" Target="../ink/ink380.xml"/><Relationship Id="rId351" Type="http://schemas.openxmlformats.org/officeDocument/2006/relationships/customXml" Target="../ink/ink463.xml"/><Relationship Id="rId393" Type="http://schemas.openxmlformats.org/officeDocument/2006/relationships/customXml" Target="../ink/ink484.xml"/><Relationship Id="rId407" Type="http://schemas.openxmlformats.org/officeDocument/2006/relationships/customXml" Target="../ink/ink491.xml"/><Relationship Id="rId449" Type="http://schemas.openxmlformats.org/officeDocument/2006/relationships/image" Target="../media/image491.png"/><Relationship Id="rId614" Type="http://schemas.openxmlformats.org/officeDocument/2006/relationships/customXml" Target="../ink/ink598.xml"/><Relationship Id="rId211" Type="http://schemas.openxmlformats.org/officeDocument/2006/relationships/image" Target="../media/image373.png"/><Relationship Id="rId253" Type="http://schemas.openxmlformats.org/officeDocument/2006/relationships/image" Target="../media/image394.png"/><Relationship Id="rId295" Type="http://schemas.openxmlformats.org/officeDocument/2006/relationships/customXml" Target="../ink/ink435.xml"/><Relationship Id="rId309" Type="http://schemas.openxmlformats.org/officeDocument/2006/relationships/customXml" Target="../ink/ink442.xml"/><Relationship Id="rId460" Type="http://schemas.openxmlformats.org/officeDocument/2006/relationships/image" Target="../media/image496.png"/><Relationship Id="rId516" Type="http://schemas.openxmlformats.org/officeDocument/2006/relationships/image" Target="../media/image524.png"/><Relationship Id="rId48" Type="http://schemas.openxmlformats.org/officeDocument/2006/relationships/customXml" Target="../ink/ink310.xml"/><Relationship Id="rId113" Type="http://schemas.openxmlformats.org/officeDocument/2006/relationships/image" Target="../media/image325.png"/><Relationship Id="rId320" Type="http://schemas.openxmlformats.org/officeDocument/2006/relationships/image" Target="../media/image427.png"/><Relationship Id="rId558" Type="http://schemas.openxmlformats.org/officeDocument/2006/relationships/image" Target="../media/image543.png"/><Relationship Id="rId155" Type="http://schemas.openxmlformats.org/officeDocument/2006/relationships/customXml" Target="../ink/ink364.xml"/><Relationship Id="rId197" Type="http://schemas.openxmlformats.org/officeDocument/2006/relationships/image" Target="../media/image366.png"/><Relationship Id="rId362" Type="http://schemas.openxmlformats.org/officeDocument/2006/relationships/image" Target="../media/image448.png"/><Relationship Id="rId418" Type="http://schemas.openxmlformats.org/officeDocument/2006/relationships/customXml" Target="../ink/ink497.xml"/><Relationship Id="rId625" Type="http://schemas.openxmlformats.org/officeDocument/2006/relationships/image" Target="../media/image576.png"/><Relationship Id="rId222" Type="http://schemas.openxmlformats.org/officeDocument/2006/relationships/customXml" Target="../ink/ink398.xml"/><Relationship Id="rId264" Type="http://schemas.openxmlformats.org/officeDocument/2006/relationships/image" Target="../media/image399.png"/><Relationship Id="rId471" Type="http://schemas.openxmlformats.org/officeDocument/2006/relationships/customXml" Target="../ink/ink524.xml"/><Relationship Id="rId17" Type="http://schemas.openxmlformats.org/officeDocument/2006/relationships/image" Target="../media/image277.png"/><Relationship Id="rId59" Type="http://schemas.openxmlformats.org/officeDocument/2006/relationships/image" Target="../media/image298.png"/><Relationship Id="rId124" Type="http://schemas.openxmlformats.org/officeDocument/2006/relationships/customXml" Target="../ink/ink348.xml"/><Relationship Id="rId527" Type="http://schemas.openxmlformats.org/officeDocument/2006/relationships/customXml" Target="../ink/ink552.xml"/><Relationship Id="rId569" Type="http://schemas.openxmlformats.org/officeDocument/2006/relationships/customXml" Target="../ink/ink575.xml"/><Relationship Id="rId70" Type="http://schemas.openxmlformats.org/officeDocument/2006/relationships/customXml" Target="../ink/ink321.xml"/><Relationship Id="rId166" Type="http://schemas.openxmlformats.org/officeDocument/2006/relationships/image" Target="../media/image351.png"/><Relationship Id="rId331" Type="http://schemas.openxmlformats.org/officeDocument/2006/relationships/customXml" Target="../ink/ink453.xml"/><Relationship Id="rId373" Type="http://schemas.openxmlformats.org/officeDocument/2006/relationships/customXml" Target="../ink/ink474.xml"/><Relationship Id="rId429" Type="http://schemas.openxmlformats.org/officeDocument/2006/relationships/image" Target="../media/image481.png"/><Relationship Id="rId580" Type="http://schemas.openxmlformats.org/officeDocument/2006/relationships/image" Target="../media/image554.png"/><Relationship Id="rId636" Type="http://schemas.openxmlformats.org/officeDocument/2006/relationships/customXml" Target="../ink/ink609.xml"/><Relationship Id="rId1" Type="http://schemas.openxmlformats.org/officeDocument/2006/relationships/slideLayout" Target="../slideLayouts/slideLayout13.xml"/><Relationship Id="rId233" Type="http://schemas.openxmlformats.org/officeDocument/2006/relationships/image" Target="../media/image384.png"/><Relationship Id="rId440" Type="http://schemas.openxmlformats.org/officeDocument/2006/relationships/customXml" Target="../ink/ink508.xml"/><Relationship Id="rId28" Type="http://schemas.openxmlformats.org/officeDocument/2006/relationships/customXml" Target="../ink/ink300.xml"/><Relationship Id="rId275" Type="http://schemas.openxmlformats.org/officeDocument/2006/relationships/customXml" Target="../ink/ink425.xml"/><Relationship Id="rId300" Type="http://schemas.openxmlformats.org/officeDocument/2006/relationships/image" Target="../media/image417.png"/><Relationship Id="rId482" Type="http://schemas.openxmlformats.org/officeDocument/2006/relationships/image" Target="../media/image507.png"/><Relationship Id="rId538" Type="http://schemas.openxmlformats.org/officeDocument/2006/relationships/image" Target="../media/image533.png"/><Relationship Id="rId81" Type="http://schemas.openxmlformats.org/officeDocument/2006/relationships/image" Target="../media/image309.png"/><Relationship Id="rId135" Type="http://schemas.openxmlformats.org/officeDocument/2006/relationships/customXml" Target="../ink/ink354.xml"/><Relationship Id="rId177" Type="http://schemas.openxmlformats.org/officeDocument/2006/relationships/image" Target="../media/image356.png"/><Relationship Id="rId342" Type="http://schemas.openxmlformats.org/officeDocument/2006/relationships/image" Target="../media/image438.png"/><Relationship Id="rId384" Type="http://schemas.openxmlformats.org/officeDocument/2006/relationships/image" Target="../media/image459.png"/><Relationship Id="rId591" Type="http://schemas.openxmlformats.org/officeDocument/2006/relationships/customXml" Target="../ink/ink586.xml"/><Relationship Id="rId605" Type="http://schemas.openxmlformats.org/officeDocument/2006/relationships/customXml" Target="../ink/ink593.xml"/><Relationship Id="rId202" Type="http://schemas.openxmlformats.org/officeDocument/2006/relationships/customXml" Target="../ink/ink388.xml"/><Relationship Id="rId244" Type="http://schemas.openxmlformats.org/officeDocument/2006/relationships/customXml" Target="../ink/ink409.xml"/><Relationship Id="rId39" Type="http://schemas.openxmlformats.org/officeDocument/2006/relationships/image" Target="../media/image288.png"/><Relationship Id="rId286" Type="http://schemas.openxmlformats.org/officeDocument/2006/relationships/image" Target="../media/image410.png"/><Relationship Id="rId451" Type="http://schemas.openxmlformats.org/officeDocument/2006/relationships/image" Target="../media/image492.png"/><Relationship Id="rId493" Type="http://schemas.openxmlformats.org/officeDocument/2006/relationships/customXml" Target="../ink/ink535.xml"/><Relationship Id="rId507" Type="http://schemas.openxmlformats.org/officeDocument/2006/relationships/customXml" Target="../ink/ink542.xml"/><Relationship Id="rId549" Type="http://schemas.openxmlformats.org/officeDocument/2006/relationships/customXml" Target="../ink/ink565.xml"/><Relationship Id="rId50" Type="http://schemas.openxmlformats.org/officeDocument/2006/relationships/customXml" Target="../ink/ink311.xml"/><Relationship Id="rId104" Type="http://schemas.openxmlformats.org/officeDocument/2006/relationships/customXml" Target="../ink/ink338.xml"/><Relationship Id="rId146" Type="http://schemas.openxmlformats.org/officeDocument/2006/relationships/image" Target="../media/image341.png"/><Relationship Id="rId188" Type="http://schemas.openxmlformats.org/officeDocument/2006/relationships/customXml" Target="../ink/ink381.xml"/><Relationship Id="rId311" Type="http://schemas.openxmlformats.org/officeDocument/2006/relationships/customXml" Target="../ink/ink443.xml"/><Relationship Id="rId353" Type="http://schemas.openxmlformats.org/officeDocument/2006/relationships/customXml" Target="../ink/ink464.xml"/><Relationship Id="rId395" Type="http://schemas.openxmlformats.org/officeDocument/2006/relationships/customXml" Target="../ink/ink485.xml"/><Relationship Id="rId409" Type="http://schemas.openxmlformats.org/officeDocument/2006/relationships/image" Target="../media/image471.png"/><Relationship Id="rId560" Type="http://schemas.openxmlformats.org/officeDocument/2006/relationships/image" Target="../media/image544.png"/><Relationship Id="rId92" Type="http://schemas.openxmlformats.org/officeDocument/2006/relationships/customXml" Target="../ink/ink332.xml"/><Relationship Id="rId213" Type="http://schemas.openxmlformats.org/officeDocument/2006/relationships/image" Target="../media/image374.png"/><Relationship Id="rId420" Type="http://schemas.openxmlformats.org/officeDocument/2006/relationships/customXml" Target="../ink/ink498.xml"/><Relationship Id="rId616" Type="http://schemas.openxmlformats.org/officeDocument/2006/relationships/customXml" Target="../ink/ink599.xml"/><Relationship Id="rId255" Type="http://schemas.openxmlformats.org/officeDocument/2006/relationships/image" Target="../media/image395.png"/><Relationship Id="rId297" Type="http://schemas.openxmlformats.org/officeDocument/2006/relationships/customXml" Target="../ink/ink436.xml"/><Relationship Id="rId462" Type="http://schemas.openxmlformats.org/officeDocument/2006/relationships/image" Target="../media/image497.png"/><Relationship Id="rId518" Type="http://schemas.openxmlformats.org/officeDocument/2006/relationships/image" Target="../media/image525.png"/><Relationship Id="rId115" Type="http://schemas.openxmlformats.org/officeDocument/2006/relationships/image" Target="../media/image326.png"/><Relationship Id="rId157" Type="http://schemas.openxmlformats.org/officeDocument/2006/relationships/customXml" Target="../ink/ink365.xml"/><Relationship Id="rId322" Type="http://schemas.openxmlformats.org/officeDocument/2006/relationships/image" Target="../media/image428.png"/><Relationship Id="rId364" Type="http://schemas.openxmlformats.org/officeDocument/2006/relationships/image" Target="../media/image449.png"/><Relationship Id="rId61" Type="http://schemas.openxmlformats.org/officeDocument/2006/relationships/image" Target="../media/image299.png"/><Relationship Id="rId199" Type="http://schemas.openxmlformats.org/officeDocument/2006/relationships/image" Target="../media/image367.png"/><Relationship Id="rId571" Type="http://schemas.openxmlformats.org/officeDocument/2006/relationships/customXml" Target="../ink/ink576.xml"/><Relationship Id="rId627" Type="http://schemas.openxmlformats.org/officeDocument/2006/relationships/image" Target="../media/image577.png"/><Relationship Id="rId19" Type="http://schemas.openxmlformats.org/officeDocument/2006/relationships/image" Target="../media/image278.png"/><Relationship Id="rId224" Type="http://schemas.openxmlformats.org/officeDocument/2006/relationships/customXml" Target="../ink/ink399.xml"/><Relationship Id="rId266" Type="http://schemas.openxmlformats.org/officeDocument/2006/relationships/image" Target="../media/image400.png"/><Relationship Id="rId431" Type="http://schemas.openxmlformats.org/officeDocument/2006/relationships/image" Target="../media/image482.png"/><Relationship Id="rId473" Type="http://schemas.openxmlformats.org/officeDocument/2006/relationships/customXml" Target="../ink/ink525.xml"/><Relationship Id="rId529" Type="http://schemas.openxmlformats.org/officeDocument/2006/relationships/customXml" Target="../ink/ink553.xml"/><Relationship Id="rId30" Type="http://schemas.openxmlformats.org/officeDocument/2006/relationships/customXml" Target="../ink/ink301.xml"/><Relationship Id="rId126" Type="http://schemas.openxmlformats.org/officeDocument/2006/relationships/customXml" Target="../ink/ink349.xml"/><Relationship Id="rId168" Type="http://schemas.openxmlformats.org/officeDocument/2006/relationships/image" Target="../media/image352.png"/><Relationship Id="rId333" Type="http://schemas.openxmlformats.org/officeDocument/2006/relationships/customXml" Target="../ink/ink454.xml"/><Relationship Id="rId540" Type="http://schemas.openxmlformats.org/officeDocument/2006/relationships/image" Target="../media/image534.png"/><Relationship Id="rId72" Type="http://schemas.openxmlformats.org/officeDocument/2006/relationships/customXml" Target="../ink/ink322.xml"/><Relationship Id="rId375" Type="http://schemas.openxmlformats.org/officeDocument/2006/relationships/customXml" Target="../ink/ink475.xml"/><Relationship Id="rId582" Type="http://schemas.openxmlformats.org/officeDocument/2006/relationships/image" Target="../media/image555.png"/><Relationship Id="rId3" Type="http://schemas.openxmlformats.org/officeDocument/2006/relationships/image" Target="../media/image247.png"/><Relationship Id="rId235" Type="http://schemas.openxmlformats.org/officeDocument/2006/relationships/image" Target="../media/image385.png"/><Relationship Id="rId277" Type="http://schemas.openxmlformats.org/officeDocument/2006/relationships/customXml" Target="../ink/ink426.xml"/><Relationship Id="rId400" Type="http://schemas.openxmlformats.org/officeDocument/2006/relationships/image" Target="../media/image467.png"/><Relationship Id="rId442" Type="http://schemas.openxmlformats.org/officeDocument/2006/relationships/customXml" Target="../ink/ink509.xml"/><Relationship Id="rId484" Type="http://schemas.openxmlformats.org/officeDocument/2006/relationships/image" Target="../media/image508.png"/><Relationship Id="rId137" Type="http://schemas.openxmlformats.org/officeDocument/2006/relationships/customXml" Target="../ink/ink355.xml"/><Relationship Id="rId302" Type="http://schemas.openxmlformats.org/officeDocument/2006/relationships/image" Target="../media/image418.png"/><Relationship Id="rId344" Type="http://schemas.openxmlformats.org/officeDocument/2006/relationships/image" Target="../media/image439.png"/><Relationship Id="rId41" Type="http://schemas.openxmlformats.org/officeDocument/2006/relationships/image" Target="../media/image289.png"/><Relationship Id="rId83" Type="http://schemas.openxmlformats.org/officeDocument/2006/relationships/image" Target="../media/image310.png"/><Relationship Id="rId179" Type="http://schemas.openxmlformats.org/officeDocument/2006/relationships/image" Target="../media/image357.png"/><Relationship Id="rId386" Type="http://schemas.openxmlformats.org/officeDocument/2006/relationships/image" Target="../media/image460.png"/><Relationship Id="rId551" Type="http://schemas.openxmlformats.org/officeDocument/2006/relationships/customXml" Target="../ink/ink566.xml"/><Relationship Id="rId593" Type="http://schemas.openxmlformats.org/officeDocument/2006/relationships/customXml" Target="../ink/ink587.xml"/><Relationship Id="rId607" Type="http://schemas.openxmlformats.org/officeDocument/2006/relationships/customXml" Target="../ink/ink594.xml"/><Relationship Id="rId190" Type="http://schemas.openxmlformats.org/officeDocument/2006/relationships/customXml" Target="../ink/ink382.xml"/><Relationship Id="rId204" Type="http://schemas.openxmlformats.org/officeDocument/2006/relationships/customXml" Target="../ink/ink389.xml"/><Relationship Id="rId246" Type="http://schemas.openxmlformats.org/officeDocument/2006/relationships/customXml" Target="../ink/ink410.xml"/><Relationship Id="rId288" Type="http://schemas.openxmlformats.org/officeDocument/2006/relationships/image" Target="../media/image411.png"/><Relationship Id="rId411" Type="http://schemas.openxmlformats.org/officeDocument/2006/relationships/image" Target="../media/image472.png"/><Relationship Id="rId453" Type="http://schemas.openxmlformats.org/officeDocument/2006/relationships/image" Target="../media/image493.png"/><Relationship Id="rId509" Type="http://schemas.openxmlformats.org/officeDocument/2006/relationships/customXml" Target="../ink/ink543.xml"/><Relationship Id="rId106" Type="http://schemas.openxmlformats.org/officeDocument/2006/relationships/customXml" Target="../ink/ink339.xml"/><Relationship Id="rId313" Type="http://schemas.openxmlformats.org/officeDocument/2006/relationships/customXml" Target="../ink/ink444.xml"/><Relationship Id="rId495" Type="http://schemas.openxmlformats.org/officeDocument/2006/relationships/customXml" Target="../ink/ink536.xml"/><Relationship Id="rId10" Type="http://schemas.openxmlformats.org/officeDocument/2006/relationships/customXml" Target="../ink/ink291.xml"/><Relationship Id="rId52" Type="http://schemas.openxmlformats.org/officeDocument/2006/relationships/customXml" Target="../ink/ink312.xml"/><Relationship Id="rId94" Type="http://schemas.openxmlformats.org/officeDocument/2006/relationships/customXml" Target="../ink/ink333.xml"/><Relationship Id="rId148" Type="http://schemas.openxmlformats.org/officeDocument/2006/relationships/image" Target="../media/image342.png"/><Relationship Id="rId355" Type="http://schemas.openxmlformats.org/officeDocument/2006/relationships/customXml" Target="../ink/ink465.xml"/><Relationship Id="rId397" Type="http://schemas.openxmlformats.org/officeDocument/2006/relationships/customXml" Target="../ink/ink486.xml"/><Relationship Id="rId520" Type="http://schemas.openxmlformats.org/officeDocument/2006/relationships/image" Target="../media/image526.png"/><Relationship Id="rId562" Type="http://schemas.openxmlformats.org/officeDocument/2006/relationships/image" Target="../media/image545.png"/><Relationship Id="rId618" Type="http://schemas.openxmlformats.org/officeDocument/2006/relationships/customXml" Target="../ink/ink600.xml"/><Relationship Id="rId215" Type="http://schemas.openxmlformats.org/officeDocument/2006/relationships/image" Target="../media/image375.png"/><Relationship Id="rId257" Type="http://schemas.openxmlformats.org/officeDocument/2006/relationships/image" Target="../media/image396.png"/><Relationship Id="rId422" Type="http://schemas.openxmlformats.org/officeDocument/2006/relationships/customXml" Target="../ink/ink499.xml"/><Relationship Id="rId464" Type="http://schemas.openxmlformats.org/officeDocument/2006/relationships/image" Target="../media/image498.png"/><Relationship Id="rId299" Type="http://schemas.openxmlformats.org/officeDocument/2006/relationships/customXml" Target="../ink/ink437.xml"/><Relationship Id="rId63" Type="http://schemas.openxmlformats.org/officeDocument/2006/relationships/image" Target="../media/image300.png"/><Relationship Id="rId159" Type="http://schemas.openxmlformats.org/officeDocument/2006/relationships/customXml" Target="../ink/ink366.xml"/><Relationship Id="rId366" Type="http://schemas.openxmlformats.org/officeDocument/2006/relationships/image" Target="../media/image450.png"/><Relationship Id="rId573" Type="http://schemas.openxmlformats.org/officeDocument/2006/relationships/customXml" Target="../ink/ink577.xml"/><Relationship Id="rId226" Type="http://schemas.openxmlformats.org/officeDocument/2006/relationships/customXml" Target="../ink/ink400.xml"/><Relationship Id="rId433" Type="http://schemas.openxmlformats.org/officeDocument/2006/relationships/image" Target="../media/image483.png"/><Relationship Id="rId74" Type="http://schemas.openxmlformats.org/officeDocument/2006/relationships/customXml" Target="../ink/ink323.xml"/><Relationship Id="rId377" Type="http://schemas.openxmlformats.org/officeDocument/2006/relationships/customXml" Target="../ink/ink476.xml"/><Relationship Id="rId500" Type="http://schemas.openxmlformats.org/officeDocument/2006/relationships/image" Target="../media/image516.png"/><Relationship Id="rId584" Type="http://schemas.openxmlformats.org/officeDocument/2006/relationships/image" Target="../media/image556.png"/><Relationship Id="rId5" Type="http://schemas.openxmlformats.org/officeDocument/2006/relationships/image" Target="../media/image250.png"/><Relationship Id="rId237" Type="http://schemas.openxmlformats.org/officeDocument/2006/relationships/image" Target="../media/image386.png"/><Relationship Id="rId444" Type="http://schemas.openxmlformats.org/officeDocument/2006/relationships/customXml" Target="../ink/ink510.xml"/><Relationship Id="rId290" Type="http://schemas.openxmlformats.org/officeDocument/2006/relationships/image" Target="../media/image412.png"/><Relationship Id="rId304" Type="http://schemas.openxmlformats.org/officeDocument/2006/relationships/image" Target="../media/image419.png"/><Relationship Id="rId388" Type="http://schemas.openxmlformats.org/officeDocument/2006/relationships/image" Target="../media/image461.png"/><Relationship Id="rId511" Type="http://schemas.openxmlformats.org/officeDocument/2006/relationships/customXml" Target="../ink/ink544.xml"/><Relationship Id="rId609" Type="http://schemas.openxmlformats.org/officeDocument/2006/relationships/image" Target="../media/image568.png"/><Relationship Id="rId85" Type="http://schemas.openxmlformats.org/officeDocument/2006/relationships/image" Target="../media/image311.png"/><Relationship Id="rId150" Type="http://schemas.openxmlformats.org/officeDocument/2006/relationships/image" Target="../media/image343.png"/><Relationship Id="rId595" Type="http://schemas.openxmlformats.org/officeDocument/2006/relationships/customXml" Target="../ink/ink588.xml"/><Relationship Id="rId248" Type="http://schemas.openxmlformats.org/officeDocument/2006/relationships/customXml" Target="../ink/ink411.xml"/><Relationship Id="rId455" Type="http://schemas.openxmlformats.org/officeDocument/2006/relationships/customXml" Target="../ink/ink516.xml"/><Relationship Id="rId12" Type="http://schemas.openxmlformats.org/officeDocument/2006/relationships/customXml" Target="../ink/ink292.xml"/><Relationship Id="rId108" Type="http://schemas.openxmlformats.org/officeDocument/2006/relationships/customXml" Target="../ink/ink340.xml"/><Relationship Id="rId315" Type="http://schemas.openxmlformats.org/officeDocument/2006/relationships/customXml" Target="../ink/ink445.xml"/><Relationship Id="rId522" Type="http://schemas.openxmlformats.org/officeDocument/2006/relationships/image" Target="../media/image527.png"/><Relationship Id="rId96" Type="http://schemas.openxmlformats.org/officeDocument/2006/relationships/customXml" Target="../ink/ink334.xml"/><Relationship Id="rId161" Type="http://schemas.openxmlformats.org/officeDocument/2006/relationships/customXml" Target="../ink/ink367.xml"/><Relationship Id="rId399" Type="http://schemas.openxmlformats.org/officeDocument/2006/relationships/customXml" Target="../ink/ink487.xml"/><Relationship Id="rId259" Type="http://schemas.openxmlformats.org/officeDocument/2006/relationships/image" Target="../media/image397.png"/><Relationship Id="rId466" Type="http://schemas.openxmlformats.org/officeDocument/2006/relationships/image" Target="../media/image499.png"/><Relationship Id="rId23" Type="http://schemas.openxmlformats.org/officeDocument/2006/relationships/image" Target="../media/image280.png"/><Relationship Id="rId119" Type="http://schemas.openxmlformats.org/officeDocument/2006/relationships/image" Target="../media/image328.png"/><Relationship Id="rId326" Type="http://schemas.openxmlformats.org/officeDocument/2006/relationships/image" Target="../media/image430.png"/><Relationship Id="rId533" Type="http://schemas.openxmlformats.org/officeDocument/2006/relationships/customXml" Target="../ink/ink555.xml"/><Relationship Id="rId172" Type="http://schemas.openxmlformats.org/officeDocument/2006/relationships/image" Target="../media/image354.png"/><Relationship Id="rId477" Type="http://schemas.openxmlformats.org/officeDocument/2006/relationships/customXml" Target="../ink/ink527.xml"/><Relationship Id="rId600" Type="http://schemas.openxmlformats.org/officeDocument/2006/relationships/image" Target="../media/image564.png"/><Relationship Id="rId337" Type="http://schemas.openxmlformats.org/officeDocument/2006/relationships/customXml" Target="../ink/ink456.xml"/><Relationship Id="rId34" Type="http://schemas.openxmlformats.org/officeDocument/2006/relationships/customXml" Target="../ink/ink303.xml"/><Relationship Id="rId544" Type="http://schemas.openxmlformats.org/officeDocument/2006/relationships/image" Target="../media/image536.png"/><Relationship Id="rId183" Type="http://schemas.openxmlformats.org/officeDocument/2006/relationships/image" Target="../media/image359.png"/><Relationship Id="rId390" Type="http://schemas.openxmlformats.org/officeDocument/2006/relationships/image" Target="../media/image462.png"/><Relationship Id="rId404" Type="http://schemas.openxmlformats.org/officeDocument/2006/relationships/image" Target="../media/image469.png"/><Relationship Id="rId611" Type="http://schemas.openxmlformats.org/officeDocument/2006/relationships/image" Target="../media/image569.png"/><Relationship Id="rId250" Type="http://schemas.openxmlformats.org/officeDocument/2006/relationships/customXml" Target="../ink/ink412.xml"/><Relationship Id="rId488" Type="http://schemas.openxmlformats.org/officeDocument/2006/relationships/image" Target="../media/image510.png"/><Relationship Id="rId45" Type="http://schemas.openxmlformats.org/officeDocument/2006/relationships/image" Target="../media/image291.png"/><Relationship Id="rId110" Type="http://schemas.openxmlformats.org/officeDocument/2006/relationships/customXml" Target="../ink/ink341.xml"/><Relationship Id="rId348" Type="http://schemas.openxmlformats.org/officeDocument/2006/relationships/image" Target="../media/image441.png"/><Relationship Id="rId555" Type="http://schemas.openxmlformats.org/officeDocument/2006/relationships/customXml" Target="../ink/ink568.xml"/><Relationship Id="rId194" Type="http://schemas.openxmlformats.org/officeDocument/2006/relationships/customXml" Target="../ink/ink384.xml"/><Relationship Id="rId208" Type="http://schemas.openxmlformats.org/officeDocument/2006/relationships/customXml" Target="../ink/ink391.xml"/><Relationship Id="rId415" Type="http://schemas.openxmlformats.org/officeDocument/2006/relationships/image" Target="../media/image474.png"/><Relationship Id="rId622" Type="http://schemas.openxmlformats.org/officeDocument/2006/relationships/customXml" Target="../ink/ink602.xml"/><Relationship Id="rId261" Type="http://schemas.openxmlformats.org/officeDocument/2006/relationships/customXml" Target="../ink/ink418.xml"/><Relationship Id="rId499" Type="http://schemas.openxmlformats.org/officeDocument/2006/relationships/customXml" Target="../ink/ink538.xml"/><Relationship Id="rId56" Type="http://schemas.openxmlformats.org/officeDocument/2006/relationships/customXml" Target="../ink/ink314.xml"/><Relationship Id="rId359" Type="http://schemas.openxmlformats.org/officeDocument/2006/relationships/customXml" Target="../ink/ink467.xml"/><Relationship Id="rId566" Type="http://schemas.openxmlformats.org/officeDocument/2006/relationships/image" Target="../media/image547.png"/><Relationship Id="rId121" Type="http://schemas.openxmlformats.org/officeDocument/2006/relationships/image" Target="../media/image329.png"/><Relationship Id="rId219" Type="http://schemas.openxmlformats.org/officeDocument/2006/relationships/image" Target="../media/image377.png"/><Relationship Id="rId426" Type="http://schemas.openxmlformats.org/officeDocument/2006/relationships/customXml" Target="../ink/ink501.xml"/><Relationship Id="rId633" Type="http://schemas.openxmlformats.org/officeDocument/2006/relationships/image" Target="../media/image580.png"/><Relationship Id="rId67" Type="http://schemas.openxmlformats.org/officeDocument/2006/relationships/image" Target="../media/image302.png"/><Relationship Id="rId272" Type="http://schemas.openxmlformats.org/officeDocument/2006/relationships/image" Target="../media/image403.png"/><Relationship Id="rId577" Type="http://schemas.openxmlformats.org/officeDocument/2006/relationships/customXml" Target="../ink/ink579.xml"/><Relationship Id="rId132" Type="http://schemas.openxmlformats.org/officeDocument/2006/relationships/image" Target="../media/image334.png"/><Relationship Id="rId437" Type="http://schemas.openxmlformats.org/officeDocument/2006/relationships/image" Target="../media/image485.png"/><Relationship Id="rId283" Type="http://schemas.openxmlformats.org/officeDocument/2006/relationships/customXml" Target="../ink/ink429.xml"/><Relationship Id="rId490" Type="http://schemas.openxmlformats.org/officeDocument/2006/relationships/image" Target="../media/image511.png"/><Relationship Id="rId504" Type="http://schemas.openxmlformats.org/officeDocument/2006/relationships/image" Target="../media/image518.png"/><Relationship Id="rId78" Type="http://schemas.openxmlformats.org/officeDocument/2006/relationships/customXml" Target="../ink/ink325.xml"/><Relationship Id="rId143" Type="http://schemas.openxmlformats.org/officeDocument/2006/relationships/customXml" Target="../ink/ink358.xml"/><Relationship Id="rId350" Type="http://schemas.openxmlformats.org/officeDocument/2006/relationships/image" Target="../media/image442.png"/><Relationship Id="rId588" Type="http://schemas.openxmlformats.org/officeDocument/2006/relationships/image" Target="../media/image558.png"/><Relationship Id="rId9" Type="http://schemas.openxmlformats.org/officeDocument/2006/relationships/image" Target="../media/image273.png"/><Relationship Id="rId210" Type="http://schemas.openxmlformats.org/officeDocument/2006/relationships/customXml" Target="../ink/ink392.xml"/><Relationship Id="rId448" Type="http://schemas.openxmlformats.org/officeDocument/2006/relationships/customXml" Target="../ink/ink51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3.png"/><Relationship Id="rId18" Type="http://schemas.openxmlformats.org/officeDocument/2006/relationships/customXml" Target="../ink/ink613.xml"/><Relationship Id="rId26" Type="http://schemas.openxmlformats.org/officeDocument/2006/relationships/customXml" Target="../ink/ink617.xml"/><Relationship Id="rId39" Type="http://schemas.openxmlformats.org/officeDocument/2006/relationships/image" Target="../media/image596.png"/><Relationship Id="rId21" Type="http://schemas.openxmlformats.org/officeDocument/2006/relationships/image" Target="../media/image587.png"/><Relationship Id="rId34" Type="http://schemas.openxmlformats.org/officeDocument/2006/relationships/customXml" Target="../ink/ink621.xml"/><Relationship Id="rId42" Type="http://schemas.openxmlformats.org/officeDocument/2006/relationships/customXml" Target="../ink/ink625.xml"/><Relationship Id="rId7" Type="http://schemas.openxmlformats.org/officeDocument/2006/relationships/hyperlink" Target="https://en.wikipedia.org/wiki/Exec_(operating_system)" TargetMode="External"/><Relationship Id="rId2" Type="http://schemas.openxmlformats.org/officeDocument/2006/relationships/hyperlink" Target="https://en.wikipedia.org/wiki/Fork_(operating_system)" TargetMode="External"/><Relationship Id="rId16" Type="http://schemas.openxmlformats.org/officeDocument/2006/relationships/customXml" Target="../ink/ink612.xml"/><Relationship Id="rId29" Type="http://schemas.openxmlformats.org/officeDocument/2006/relationships/image" Target="../media/image59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Loader_(computing)" TargetMode="External"/><Relationship Id="rId11" Type="http://schemas.openxmlformats.org/officeDocument/2006/relationships/hyperlink" Target="https://en.wikipedia.org/wiki/Garbage_collection_(computer_science)" TargetMode="External"/><Relationship Id="rId24" Type="http://schemas.openxmlformats.org/officeDocument/2006/relationships/customXml" Target="../ink/ink616.xml"/><Relationship Id="rId32" Type="http://schemas.openxmlformats.org/officeDocument/2006/relationships/customXml" Target="../ink/ink620.xml"/><Relationship Id="rId37" Type="http://schemas.openxmlformats.org/officeDocument/2006/relationships/image" Target="../media/image595.png"/><Relationship Id="rId40" Type="http://schemas.openxmlformats.org/officeDocument/2006/relationships/customXml" Target="../ink/ink624.xml"/><Relationship Id="rId45" Type="http://schemas.openxmlformats.org/officeDocument/2006/relationships/image" Target="../media/image599.png"/><Relationship Id="rId5" Type="http://schemas.openxmlformats.org/officeDocument/2006/relationships/hyperlink" Target="https://en.wikipedia.org/wiki/Kill_(command)" TargetMode="External"/><Relationship Id="rId15" Type="http://schemas.openxmlformats.org/officeDocument/2006/relationships/image" Target="../media/image584.png"/><Relationship Id="rId23" Type="http://schemas.openxmlformats.org/officeDocument/2006/relationships/image" Target="../media/image588.png"/><Relationship Id="rId28" Type="http://schemas.openxmlformats.org/officeDocument/2006/relationships/customXml" Target="../ink/ink618.xml"/><Relationship Id="rId36" Type="http://schemas.openxmlformats.org/officeDocument/2006/relationships/customXml" Target="../ink/ink622.xml"/><Relationship Id="rId10" Type="http://schemas.openxmlformats.org/officeDocument/2006/relationships/hyperlink" Target="https://en.wikipedia.org/wiki/Dynamic_memory_allocation" TargetMode="External"/><Relationship Id="rId19" Type="http://schemas.openxmlformats.org/officeDocument/2006/relationships/image" Target="../media/image586.png"/><Relationship Id="rId31" Type="http://schemas.openxmlformats.org/officeDocument/2006/relationships/image" Target="../media/image592.png"/><Relationship Id="rId44" Type="http://schemas.openxmlformats.org/officeDocument/2006/relationships/customXml" Target="../ink/ink626.xml"/><Relationship Id="rId4" Type="http://schemas.openxmlformats.org/officeDocument/2006/relationships/hyperlink" Target="https://en.wikipedia.org/wiki/Native_API" TargetMode="External"/><Relationship Id="rId9" Type="http://schemas.openxmlformats.org/officeDocument/2006/relationships/hyperlink" Target="https://en.wikipedia.org/wiki/Signal_(computing)" TargetMode="External"/><Relationship Id="rId14" Type="http://schemas.openxmlformats.org/officeDocument/2006/relationships/customXml" Target="../ink/ink611.xml"/><Relationship Id="rId22" Type="http://schemas.openxmlformats.org/officeDocument/2006/relationships/customXml" Target="../ink/ink615.xml"/><Relationship Id="rId27" Type="http://schemas.openxmlformats.org/officeDocument/2006/relationships/image" Target="../media/image590.png"/><Relationship Id="rId30" Type="http://schemas.openxmlformats.org/officeDocument/2006/relationships/customXml" Target="../ink/ink619.xml"/><Relationship Id="rId35" Type="http://schemas.openxmlformats.org/officeDocument/2006/relationships/image" Target="../media/image594.png"/><Relationship Id="rId43" Type="http://schemas.openxmlformats.org/officeDocument/2006/relationships/image" Target="../media/image598.png"/><Relationship Id="rId8" Type="http://schemas.openxmlformats.org/officeDocument/2006/relationships/hyperlink" Target="https://en.wikipedia.org/wiki/Wait_(operating_system)" TargetMode="External"/><Relationship Id="rId3" Type="http://schemas.openxmlformats.org/officeDocument/2006/relationships/hyperlink" Target="https://en.wikipedia.org/wiki/Windows_NT" TargetMode="External"/><Relationship Id="rId12" Type="http://schemas.openxmlformats.org/officeDocument/2006/relationships/customXml" Target="../ink/ink610.xml"/><Relationship Id="rId17" Type="http://schemas.openxmlformats.org/officeDocument/2006/relationships/image" Target="../media/image585.png"/><Relationship Id="rId25" Type="http://schemas.openxmlformats.org/officeDocument/2006/relationships/image" Target="../media/image589.png"/><Relationship Id="rId33" Type="http://schemas.openxmlformats.org/officeDocument/2006/relationships/image" Target="../media/image593.png"/><Relationship Id="rId38" Type="http://schemas.openxmlformats.org/officeDocument/2006/relationships/customXml" Target="../ink/ink623.xml"/><Relationship Id="rId20" Type="http://schemas.openxmlformats.org/officeDocument/2006/relationships/customXml" Target="../ink/ink614.xml"/><Relationship Id="rId41" Type="http://schemas.openxmlformats.org/officeDocument/2006/relationships/image" Target="../media/image59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image" Target="../media/image57.png"/><Relationship Id="rId21" Type="http://schemas.openxmlformats.org/officeDocument/2006/relationships/customXml" Target="../ink/ink9.xml"/><Relationship Id="rId42" Type="http://schemas.openxmlformats.org/officeDocument/2006/relationships/image" Target="../media/image21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image" Target="../media/image44.png"/><Relationship Id="rId112" Type="http://schemas.openxmlformats.org/officeDocument/2006/relationships/customXml" Target="../ink/ink55.xml"/><Relationship Id="rId16" Type="http://schemas.openxmlformats.org/officeDocument/2006/relationships/image" Target="../media/image8.png"/><Relationship Id="rId107" Type="http://schemas.openxmlformats.org/officeDocument/2006/relationships/image" Target="../media/image53.png"/><Relationship Id="rId11" Type="http://schemas.openxmlformats.org/officeDocument/2006/relationships/customXml" Target="../ink/ink4.xml"/><Relationship Id="rId32" Type="http://schemas.openxmlformats.org/officeDocument/2006/relationships/image" Target="../media/image16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8.xml"/><Relationship Id="rId102" Type="http://schemas.openxmlformats.org/officeDocument/2006/relationships/customXml" Target="../ink/ink50.xml"/><Relationship Id="rId123" Type="http://schemas.openxmlformats.org/officeDocument/2006/relationships/image" Target="../media/image60.png"/><Relationship Id="rId5" Type="http://schemas.openxmlformats.org/officeDocument/2006/relationships/customXml" Target="../ink/ink1.xml"/><Relationship Id="rId90" Type="http://schemas.openxmlformats.org/officeDocument/2006/relationships/customXml" Target="../ink/ink44.xml"/><Relationship Id="rId95" Type="http://schemas.openxmlformats.org/officeDocument/2006/relationships/image" Target="../media/image47.png"/><Relationship Id="rId22" Type="http://schemas.openxmlformats.org/officeDocument/2006/relationships/image" Target="../media/image11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3.xml"/><Relationship Id="rId113" Type="http://schemas.openxmlformats.org/officeDocument/2006/relationships/customXml" Target="../ink/ink56.xml"/><Relationship Id="rId118" Type="http://schemas.openxmlformats.org/officeDocument/2006/relationships/customXml" Target="../ink/ink59.xml"/><Relationship Id="rId80" Type="http://schemas.openxmlformats.org/officeDocument/2006/relationships/image" Target="../media/image40.png"/><Relationship Id="rId85" Type="http://schemas.openxmlformats.org/officeDocument/2006/relationships/customXml" Target="../ink/ink41.xml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19.png"/><Relationship Id="rId59" Type="http://schemas.openxmlformats.org/officeDocument/2006/relationships/customXml" Target="../ink/ink28.xml"/><Relationship Id="rId103" Type="http://schemas.openxmlformats.org/officeDocument/2006/relationships/image" Target="../media/image51.png"/><Relationship Id="rId108" Type="http://schemas.openxmlformats.org/officeDocument/2006/relationships/customXml" Target="../ink/ink53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6.xml"/><Relationship Id="rId91" Type="http://schemas.openxmlformats.org/officeDocument/2006/relationships/image" Target="../media/image45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23" Type="http://schemas.openxmlformats.org/officeDocument/2006/relationships/customXml" Target="../ink/ink10.xml"/><Relationship Id="rId28" Type="http://schemas.openxmlformats.org/officeDocument/2006/relationships/image" Target="../media/image14.png"/><Relationship Id="rId49" Type="http://schemas.openxmlformats.org/officeDocument/2006/relationships/customXml" Target="../ink/ink23.xml"/><Relationship Id="rId114" Type="http://schemas.openxmlformats.org/officeDocument/2006/relationships/customXml" Target="../ink/ink57.xml"/><Relationship Id="rId119" Type="http://schemas.openxmlformats.org/officeDocument/2006/relationships/image" Target="../media/image58.png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customXml" Target="../ink/ink42.xml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9" Type="http://schemas.openxmlformats.org/officeDocument/2006/relationships/customXml" Target="../ink/ink18.xml"/><Relationship Id="rId109" Type="http://schemas.openxmlformats.org/officeDocument/2006/relationships/image" Target="../media/image54.png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6.xml"/><Relationship Id="rId76" Type="http://schemas.openxmlformats.org/officeDocument/2006/relationships/image" Target="../media/image38.png"/><Relationship Id="rId97" Type="http://schemas.openxmlformats.org/officeDocument/2006/relationships/image" Target="../media/image48.png"/><Relationship Id="rId104" Type="http://schemas.openxmlformats.org/officeDocument/2006/relationships/customXml" Target="../ink/ink51.xml"/><Relationship Id="rId120" Type="http://schemas.openxmlformats.org/officeDocument/2006/relationships/customXml" Target="../ink/ink60.xml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3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1.xml"/><Relationship Id="rId66" Type="http://schemas.openxmlformats.org/officeDocument/2006/relationships/image" Target="../media/image33.png"/><Relationship Id="rId87" Type="http://schemas.openxmlformats.org/officeDocument/2006/relationships/image" Target="../media/image43.png"/><Relationship Id="rId110" Type="http://schemas.openxmlformats.org/officeDocument/2006/relationships/customXml" Target="../ink/ink54.xml"/><Relationship Id="rId115" Type="http://schemas.openxmlformats.org/officeDocument/2006/relationships/image" Target="../media/image56.png"/><Relationship Id="rId61" Type="http://schemas.openxmlformats.org/officeDocument/2006/relationships/customXml" Target="../ink/ink29.xml"/><Relationship Id="rId82" Type="http://schemas.openxmlformats.org/officeDocument/2006/relationships/image" Target="../media/image41.png"/><Relationship Id="rId19" Type="http://schemas.openxmlformats.org/officeDocument/2006/relationships/customXml" Target="../ink/ink8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6.xml"/><Relationship Id="rId56" Type="http://schemas.openxmlformats.org/officeDocument/2006/relationships/image" Target="../media/image28.png"/><Relationship Id="rId77" Type="http://schemas.openxmlformats.org/officeDocument/2006/relationships/customXml" Target="../ink/ink37.xml"/><Relationship Id="rId100" Type="http://schemas.openxmlformats.org/officeDocument/2006/relationships/customXml" Target="../ink/ink49.xml"/><Relationship Id="rId105" Type="http://schemas.openxmlformats.org/officeDocument/2006/relationships/image" Target="../media/image52.png"/><Relationship Id="rId8" Type="http://schemas.openxmlformats.org/officeDocument/2006/relationships/image" Target="../media/image4.png"/><Relationship Id="rId51" Type="http://schemas.openxmlformats.org/officeDocument/2006/relationships/customXml" Target="../ink/ink24.xml"/><Relationship Id="rId72" Type="http://schemas.openxmlformats.org/officeDocument/2006/relationships/image" Target="../media/image36.png"/><Relationship Id="rId93" Type="http://schemas.openxmlformats.org/officeDocument/2006/relationships/image" Target="../media/image46.png"/><Relationship Id="rId98" Type="http://schemas.openxmlformats.org/officeDocument/2006/relationships/customXml" Target="../ink/ink48.xml"/><Relationship Id="rId121" Type="http://schemas.openxmlformats.org/officeDocument/2006/relationships/image" Target="../media/image59.png"/><Relationship Id="rId3" Type="http://schemas.openxmlformats.org/officeDocument/2006/relationships/image" Target="../media/image1.png"/><Relationship Id="rId25" Type="http://schemas.openxmlformats.org/officeDocument/2006/relationships/customXml" Target="../ink/ink11.xml"/><Relationship Id="rId46" Type="http://schemas.openxmlformats.org/officeDocument/2006/relationships/image" Target="../media/image23.png"/><Relationship Id="rId67" Type="http://schemas.openxmlformats.org/officeDocument/2006/relationships/customXml" Target="../ink/ink32.xml"/><Relationship Id="rId116" Type="http://schemas.openxmlformats.org/officeDocument/2006/relationships/customXml" Target="../ink/ink58.xml"/><Relationship Id="rId20" Type="http://schemas.openxmlformats.org/officeDocument/2006/relationships/image" Target="../media/image10.png"/><Relationship Id="rId41" Type="http://schemas.openxmlformats.org/officeDocument/2006/relationships/customXml" Target="../ink/ink19.xml"/><Relationship Id="rId62" Type="http://schemas.openxmlformats.org/officeDocument/2006/relationships/image" Target="../media/image31.png"/><Relationship Id="rId83" Type="http://schemas.openxmlformats.org/officeDocument/2006/relationships/customXml" Target="../ink/ink40.xml"/><Relationship Id="rId88" Type="http://schemas.openxmlformats.org/officeDocument/2006/relationships/customXml" Target="../ink/ink43.xml"/><Relationship Id="rId111" Type="http://schemas.openxmlformats.org/officeDocument/2006/relationships/image" Target="../media/image55.png"/><Relationship Id="rId15" Type="http://schemas.openxmlformats.org/officeDocument/2006/relationships/customXml" Target="../ink/ink6.xml"/><Relationship Id="rId36" Type="http://schemas.openxmlformats.org/officeDocument/2006/relationships/image" Target="../media/image18.png"/><Relationship Id="rId57" Type="http://schemas.openxmlformats.org/officeDocument/2006/relationships/customXml" Target="../ink/ink27.xml"/><Relationship Id="rId106" Type="http://schemas.openxmlformats.org/officeDocument/2006/relationships/customXml" Target="../ink/ink52.xml"/><Relationship Id="rId10" Type="http://schemas.openxmlformats.org/officeDocument/2006/relationships/image" Target="../media/image5.png"/><Relationship Id="rId31" Type="http://schemas.openxmlformats.org/officeDocument/2006/relationships/customXml" Target="../ink/ink14.xml"/><Relationship Id="rId52" Type="http://schemas.openxmlformats.org/officeDocument/2006/relationships/image" Target="../media/image26.png"/><Relationship Id="rId73" Type="http://schemas.openxmlformats.org/officeDocument/2006/relationships/customXml" Target="../ink/ink35.xml"/><Relationship Id="rId78" Type="http://schemas.openxmlformats.org/officeDocument/2006/relationships/image" Target="../media/image39.png"/><Relationship Id="rId94" Type="http://schemas.openxmlformats.org/officeDocument/2006/relationships/customXml" Target="../ink/ink46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iff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10363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Trusted e</a:t>
            </a:r>
            <a:r>
              <a:rPr lang="en-US" dirty="0"/>
              <a:t>xecution environments</a:t>
            </a:r>
            <a:endParaRPr lang="en-GB" dirty="0">
              <a:cs typeface="+mj-cs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343400"/>
            <a:ext cx="1016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Intro to SGX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Overview of Intel SGX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7315200" cy="255587"/>
          </a:xfrm>
        </p:spPr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618288"/>
            <a:ext cx="2743200" cy="238125"/>
          </a:xfr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Execution Environments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Trusted execution environment (TEE)</a:t>
            </a:r>
            <a:br>
              <a:rPr lang="en-US" dirty="0"/>
            </a:br>
            <a:r>
              <a:rPr lang="en-US" dirty="0"/>
              <a:t>in process</a:t>
            </a:r>
          </a:p>
          <a:p>
            <a:pPr lvl="1"/>
            <a:r>
              <a:rPr lang="en-US" dirty="0"/>
              <a:t>Own code &amp; data</a:t>
            </a:r>
          </a:p>
          <a:p>
            <a:pPr lvl="1"/>
            <a:r>
              <a:rPr lang="en-US" dirty="0"/>
              <a:t>Controlled entry points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solidFill>
                  <a:srgbClr val="C00000"/>
                </a:solidFill>
              </a:rPr>
              <a:t>confidentiality &amp; integrity</a:t>
            </a:r>
          </a:p>
          <a:p>
            <a:pPr lvl="1"/>
            <a:r>
              <a:rPr lang="en-US" dirty="0"/>
              <a:t>Supports multiple threads</a:t>
            </a:r>
          </a:p>
          <a:p>
            <a:pPr lvl="1"/>
            <a:r>
              <a:rPr lang="en-US" dirty="0"/>
              <a:t>Full access to application 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6200" y="1362751"/>
            <a:ext cx="1524000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User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462" y="3991231"/>
            <a:ext cx="1295476" cy="7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Application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62" y="4867951"/>
            <a:ext cx="1295476" cy="7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Application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462" y="3114511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0462" y="1715922"/>
            <a:ext cx="1295476" cy="78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29799" y="1893350"/>
            <a:ext cx="1524000" cy="29746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b="1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endParaRPr lang="en-US" sz="1600" b="1" dirty="0">
              <a:solidFill>
                <a:prstClr val="white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44061" y="2246520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44061" y="3123240"/>
            <a:ext cx="1295476" cy="789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  <a:b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44061" y="4095420"/>
            <a:ext cx="1295476" cy="29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prstClr val="white"/>
                </a:solidFill>
                <a:latin typeface="Avenir Light" charset="0"/>
                <a:ea typeface="Avenir Light" charset="0"/>
                <a:cs typeface="Avenir Light" charset="0"/>
              </a:rPr>
              <a:t>Threads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44062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4600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25141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11404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48999" y="4410751"/>
            <a:ext cx="190539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01942" y="4410751"/>
            <a:ext cx="347056" cy="294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mr-IN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9" name="Curved Connector 38"/>
          <p:cNvCxnSpPr>
            <a:stCxn id="24" idx="0"/>
            <a:endCxn id="16" idx="2"/>
          </p:cNvCxnSpPr>
          <p:nvPr/>
        </p:nvCxnSpPr>
        <p:spPr>
          <a:xfrm rot="16200000" flipV="1">
            <a:off x="10619194" y="3885676"/>
            <a:ext cx="497683" cy="552469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8" idx="3"/>
          </p:cNvCxnSpPr>
          <p:nvPr/>
        </p:nvCxnSpPr>
        <p:spPr>
          <a:xfrm rot="10800000" flipV="1">
            <a:off x="9105940" y="4557805"/>
            <a:ext cx="819131" cy="705060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C9DCE7-BAD6-9672-FD9C-38FF39AB7873}"/>
              </a:ext>
            </a:extLst>
          </p:cNvPr>
          <p:cNvGrpSpPr/>
          <p:nvPr/>
        </p:nvGrpSpPr>
        <p:grpSpPr>
          <a:xfrm>
            <a:off x="5557154" y="3041648"/>
            <a:ext cx="3666600" cy="2243880"/>
            <a:chOff x="5557154" y="3041648"/>
            <a:chExt cx="3666600" cy="22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3C4E4A-197E-F419-1359-03AD2E9ED254}"/>
                    </a:ext>
                  </a:extLst>
                </p14:cNvPr>
                <p14:cNvContentPartPr/>
                <p14:nvPr/>
              </p14:nvContentPartPr>
              <p14:xfrm>
                <a:off x="7362554" y="3041648"/>
                <a:ext cx="1861200" cy="92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3C4E4A-197E-F419-1359-03AD2E9ED25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3554" y="3033008"/>
                  <a:ext cx="187884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4FFEBE-0ACF-6AC6-DF06-01B696D2E24F}"/>
                    </a:ext>
                  </a:extLst>
                </p14:cNvPr>
                <p14:cNvContentPartPr/>
                <p14:nvPr/>
              </p14:nvContentPartPr>
              <p14:xfrm>
                <a:off x="7381994" y="3095648"/>
                <a:ext cx="24840" cy="37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4FFEBE-0ACF-6AC6-DF06-01B696D2E2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73354" y="3086648"/>
                  <a:ext cx="424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CF6BC0-0DFB-15C4-C093-CEEFCB743AE7}"/>
                    </a:ext>
                  </a:extLst>
                </p14:cNvPr>
                <p14:cNvContentPartPr/>
                <p14:nvPr/>
              </p14:nvContentPartPr>
              <p14:xfrm>
                <a:off x="6479474" y="3560408"/>
                <a:ext cx="135720" cy="3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CF6BC0-0DFB-15C4-C093-CEEFCB743A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0834" y="3551768"/>
                  <a:ext cx="15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F3E2F9-DAF9-D7F6-80DE-4F1F4CCE53D1}"/>
                    </a:ext>
                  </a:extLst>
                </p14:cNvPr>
                <p14:cNvContentPartPr/>
                <p14:nvPr/>
              </p14:nvContentPartPr>
              <p14:xfrm>
                <a:off x="6492074" y="3578768"/>
                <a:ext cx="118440" cy="18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F3E2F9-DAF9-D7F6-80DE-4F1F4CCE53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83434" y="3569768"/>
                  <a:ext cx="136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FCEB34-86FA-1084-8502-9383100086D8}"/>
                    </a:ext>
                  </a:extLst>
                </p14:cNvPr>
                <p14:cNvContentPartPr/>
                <p14:nvPr/>
              </p14:nvContentPartPr>
              <p14:xfrm>
                <a:off x="6498194" y="3583088"/>
                <a:ext cx="207000" cy="15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FCEB34-86FA-1084-8502-9383100086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89194" y="3574088"/>
                  <a:ext cx="224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0D8250-DEC9-838B-56EF-EECDA70CCCC4}"/>
                    </a:ext>
                  </a:extLst>
                </p14:cNvPr>
                <p14:cNvContentPartPr/>
                <p14:nvPr/>
              </p14:nvContentPartPr>
              <p14:xfrm>
                <a:off x="6709154" y="3506408"/>
                <a:ext cx="68760" cy="12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0D8250-DEC9-838B-56EF-EECDA70CCC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00154" y="3497768"/>
                  <a:ext cx="86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7A0124-D08E-76F0-2293-1A2BBC984CC7}"/>
                    </a:ext>
                  </a:extLst>
                </p14:cNvPr>
                <p14:cNvContentPartPr/>
                <p14:nvPr/>
              </p14:nvContentPartPr>
              <p14:xfrm>
                <a:off x="6527354" y="3519008"/>
                <a:ext cx="397440" cy="40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7A0124-D08E-76F0-2293-1A2BBC984C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18354" y="3510008"/>
                  <a:ext cx="4150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781189-6F85-72B1-6F75-9561FFE5116C}"/>
                    </a:ext>
                  </a:extLst>
                </p14:cNvPr>
                <p14:cNvContentPartPr/>
                <p14:nvPr/>
              </p14:nvContentPartPr>
              <p14:xfrm>
                <a:off x="6294794" y="4006808"/>
                <a:ext cx="899280" cy="35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781189-6F85-72B1-6F75-9561FFE511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86154" y="3997808"/>
                  <a:ext cx="916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B16FFE-F345-3F78-475D-1DA3BD7E47A7}"/>
                    </a:ext>
                  </a:extLst>
                </p14:cNvPr>
                <p14:cNvContentPartPr/>
                <p14:nvPr/>
              </p14:nvContentPartPr>
              <p14:xfrm>
                <a:off x="5557154" y="4658048"/>
                <a:ext cx="55800" cy="26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B16FFE-F345-3F78-475D-1DA3BD7E47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48154" y="4649408"/>
                  <a:ext cx="73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98E040-0606-C826-BA88-D2B0C0F01C67}"/>
                    </a:ext>
                  </a:extLst>
                </p14:cNvPr>
                <p14:cNvContentPartPr/>
                <p14:nvPr/>
              </p14:nvContentPartPr>
              <p14:xfrm>
                <a:off x="5581994" y="4675328"/>
                <a:ext cx="119880" cy="11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98E040-0606-C826-BA88-D2B0C0F01C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72994" y="4666328"/>
                  <a:ext cx="137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CADECD-CB23-FE3C-602C-B8DFEF814AFC}"/>
                    </a:ext>
                  </a:extLst>
                </p14:cNvPr>
                <p14:cNvContentPartPr/>
                <p14:nvPr/>
              </p14:nvContentPartPr>
              <p14:xfrm>
                <a:off x="5706194" y="4533848"/>
                <a:ext cx="198000" cy="379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CADECD-CB23-FE3C-602C-B8DFEF814A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97194" y="4525208"/>
                  <a:ext cx="215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447319-4E64-05FA-3F7A-17ABF6CDFAA7}"/>
                    </a:ext>
                  </a:extLst>
                </p14:cNvPr>
                <p14:cNvContentPartPr/>
                <p14:nvPr/>
              </p14:nvContentPartPr>
              <p14:xfrm>
                <a:off x="5971514" y="4632848"/>
                <a:ext cx="36360" cy="9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447319-4E64-05FA-3F7A-17ABF6CDFA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62514" y="4623848"/>
                  <a:ext cx="54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F091B7-341F-D278-81C3-955CB8524637}"/>
                    </a:ext>
                  </a:extLst>
                </p14:cNvPr>
                <p14:cNvContentPartPr/>
                <p14:nvPr/>
              </p14:nvContentPartPr>
              <p14:xfrm>
                <a:off x="6060794" y="4542848"/>
                <a:ext cx="122040" cy="13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F091B7-341F-D278-81C3-955CB85246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51794" y="4534208"/>
                  <a:ext cx="139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C1971C-DB98-D09D-59B6-AF8AD66DDE73}"/>
                    </a:ext>
                  </a:extLst>
                </p14:cNvPr>
                <p14:cNvContentPartPr/>
                <p14:nvPr/>
              </p14:nvContentPartPr>
              <p14:xfrm>
                <a:off x="6225674" y="4561208"/>
                <a:ext cx="143640" cy="59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C1971C-DB98-D09D-59B6-AF8AD66DDE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16674" y="4552568"/>
                  <a:ext cx="16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DB2CAC-91D9-FED6-3049-8FAB773ACE7F}"/>
                    </a:ext>
                  </a:extLst>
                </p14:cNvPr>
                <p14:cNvContentPartPr/>
                <p14:nvPr/>
              </p14:nvContentPartPr>
              <p14:xfrm>
                <a:off x="6336914" y="4421888"/>
                <a:ext cx="111600" cy="18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DB2CAC-91D9-FED6-3049-8FAB773ACE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27914" y="4413248"/>
                  <a:ext cx="129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F8A53B-162F-6B09-EF5B-50838D7CDCAA}"/>
                    </a:ext>
                  </a:extLst>
                </p14:cNvPr>
                <p14:cNvContentPartPr/>
                <p14:nvPr/>
              </p14:nvContentPartPr>
              <p14:xfrm>
                <a:off x="6641474" y="4371848"/>
                <a:ext cx="175680" cy="175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F8A53B-162F-6B09-EF5B-50838D7CDC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2474" y="4363208"/>
                  <a:ext cx="193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B14BAC-B10D-C334-BC2B-1E363F7265CA}"/>
                    </a:ext>
                  </a:extLst>
                </p14:cNvPr>
                <p14:cNvContentPartPr/>
                <p14:nvPr/>
              </p14:nvContentPartPr>
              <p14:xfrm>
                <a:off x="6865394" y="4328288"/>
                <a:ext cx="173880" cy="130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B14BAC-B10D-C334-BC2B-1E363F7265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56754" y="4319288"/>
                  <a:ext cx="191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87B07C-30D2-B7E5-C48F-753266513E4C}"/>
                    </a:ext>
                  </a:extLst>
                </p14:cNvPr>
                <p14:cNvContentPartPr/>
                <p14:nvPr/>
              </p14:nvContentPartPr>
              <p14:xfrm>
                <a:off x="7023794" y="4299128"/>
                <a:ext cx="122040" cy="9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87B07C-30D2-B7E5-C48F-753266513E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15154" y="4290488"/>
                  <a:ext cx="139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306CA2-D330-2208-3B80-CDC1D587B28B}"/>
                    </a:ext>
                  </a:extLst>
                </p14:cNvPr>
                <p14:cNvContentPartPr/>
                <p14:nvPr/>
              </p14:nvContentPartPr>
              <p14:xfrm>
                <a:off x="7111994" y="4247648"/>
                <a:ext cx="115920" cy="11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306CA2-D330-2208-3B80-CDC1D587B2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02994" y="4239008"/>
                  <a:ext cx="13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CA124F-2E0C-94BD-F9C4-E7E1DB9CF1D0}"/>
                    </a:ext>
                  </a:extLst>
                </p14:cNvPr>
                <p14:cNvContentPartPr/>
                <p14:nvPr/>
              </p14:nvContentPartPr>
              <p14:xfrm>
                <a:off x="7208114" y="4205168"/>
                <a:ext cx="167760" cy="28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CA124F-2E0C-94BD-F9C4-E7E1DB9CF1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99474" y="4196168"/>
                  <a:ext cx="185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347A5B-A793-9768-816E-7BFE656AD624}"/>
                    </a:ext>
                  </a:extLst>
                </p14:cNvPr>
                <p14:cNvContentPartPr/>
                <p14:nvPr/>
              </p14:nvContentPartPr>
              <p14:xfrm>
                <a:off x="6408194" y="4993208"/>
                <a:ext cx="74520" cy="78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347A5B-A793-9768-816E-7BFE656AD6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99554" y="4984208"/>
                  <a:ext cx="92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4C83CD-86EA-1310-EAC1-0E3AAA44DF9A}"/>
                    </a:ext>
                  </a:extLst>
                </p14:cNvPr>
                <p14:cNvContentPartPr/>
                <p14:nvPr/>
              </p14:nvContentPartPr>
              <p14:xfrm>
                <a:off x="6514754" y="4908608"/>
                <a:ext cx="152640" cy="12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4C83CD-86EA-1310-EAC1-0E3AAA44DF9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06114" y="4899968"/>
                  <a:ext cx="170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41D678-99F2-7A0A-A5D6-CAB377CC0713}"/>
                    </a:ext>
                  </a:extLst>
                </p14:cNvPr>
                <p14:cNvContentPartPr/>
                <p14:nvPr/>
              </p14:nvContentPartPr>
              <p14:xfrm>
                <a:off x="6690794" y="4926968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41D678-99F2-7A0A-A5D6-CAB377CC07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82154" y="49179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DC14B5-B2EB-39D3-85E6-38B650611B87}"/>
                    </a:ext>
                  </a:extLst>
                </p14:cNvPr>
                <p14:cNvContentPartPr/>
                <p14:nvPr/>
              </p14:nvContentPartPr>
              <p14:xfrm>
                <a:off x="6691514" y="4876568"/>
                <a:ext cx="90000" cy="12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DC14B5-B2EB-39D3-85E6-38B650611B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82514" y="4867568"/>
                  <a:ext cx="10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283DD6-B21E-D37E-8D3B-94989400B1EC}"/>
                    </a:ext>
                  </a:extLst>
                </p14:cNvPr>
                <p14:cNvContentPartPr/>
                <p14:nvPr/>
              </p14:nvContentPartPr>
              <p14:xfrm>
                <a:off x="6789434" y="4832648"/>
                <a:ext cx="241920" cy="12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283DD6-B21E-D37E-8D3B-94989400B1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80434" y="4823648"/>
                  <a:ext cx="259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2E0C72-CACA-6B65-9D39-8B70E53A3456}"/>
                    </a:ext>
                  </a:extLst>
                </p14:cNvPr>
                <p14:cNvContentPartPr/>
                <p14:nvPr/>
              </p14:nvContentPartPr>
              <p14:xfrm>
                <a:off x="6443474" y="5084288"/>
                <a:ext cx="495720" cy="20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2E0C72-CACA-6B65-9D39-8B70E53A34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34474" y="5075288"/>
                  <a:ext cx="513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47EA7D-EE03-A821-D4E4-D71C9C15DEE5}"/>
                    </a:ext>
                  </a:extLst>
                </p14:cNvPr>
                <p14:cNvContentPartPr/>
                <p14:nvPr/>
              </p14:nvContentPartPr>
              <p14:xfrm>
                <a:off x="5585954" y="4648688"/>
                <a:ext cx="1156680" cy="40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47EA7D-EE03-A821-D4E4-D71C9C15DE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77314" y="4640048"/>
                  <a:ext cx="1174320" cy="42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99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Software Guard Extensions (SGX)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Extension of Instruction Set Architecture (ISA) in recent Intel CPUs</a:t>
            </a:r>
          </a:p>
          <a:p>
            <a:pPr lvl="1"/>
            <a:r>
              <a:rPr lang="en-US" dirty="0" err="1"/>
              <a:t>Skylake</a:t>
            </a:r>
            <a:r>
              <a:rPr lang="en-US" dirty="0"/>
              <a:t> (2015), </a:t>
            </a:r>
            <a:r>
              <a:rPr lang="en-US" dirty="0" err="1"/>
              <a:t>Kaby</a:t>
            </a:r>
            <a:r>
              <a:rPr lang="en-US" dirty="0"/>
              <a:t> lake (2016)</a:t>
            </a:r>
          </a:p>
          <a:p>
            <a:pPr>
              <a:spcBef>
                <a:spcPts val="3600"/>
              </a:spcBef>
            </a:pPr>
            <a:r>
              <a:rPr lang="en-US" dirty="0"/>
              <a:t>Protects confidentiality and integrity of code &amp; data in untrusted environments</a:t>
            </a:r>
          </a:p>
          <a:p>
            <a:pPr lvl="1"/>
            <a:r>
              <a:rPr lang="en-US" dirty="0"/>
              <a:t>Platform owner considered malicious</a:t>
            </a:r>
          </a:p>
          <a:p>
            <a:pPr lvl="1"/>
            <a:r>
              <a:rPr lang="en-US" dirty="0"/>
              <a:t>Only CPU chip and isolated region trusted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333E92-DBCD-7E54-2AFF-D982CDB59803}"/>
              </a:ext>
            </a:extLst>
          </p:cNvPr>
          <p:cNvGrpSpPr/>
          <p:nvPr/>
        </p:nvGrpSpPr>
        <p:grpSpPr>
          <a:xfrm>
            <a:off x="1810634" y="3332528"/>
            <a:ext cx="4277520" cy="127440"/>
            <a:chOff x="1810634" y="3332528"/>
            <a:chExt cx="42775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F2526D-8BB0-FF59-6E07-2357D2274402}"/>
                    </a:ext>
                  </a:extLst>
                </p14:cNvPr>
                <p14:cNvContentPartPr/>
                <p14:nvPr/>
              </p14:nvContentPartPr>
              <p14:xfrm>
                <a:off x="2055434" y="3398048"/>
                <a:ext cx="25560" cy="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F2526D-8BB0-FF59-6E07-2357D22744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6434" y="3389048"/>
                  <a:ext cx="4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50D33C-7E2D-33C5-9D3B-D454C32FD5E1}"/>
                    </a:ext>
                  </a:extLst>
                </p14:cNvPr>
                <p14:cNvContentPartPr/>
                <p14:nvPr/>
              </p14:nvContentPartPr>
              <p14:xfrm>
                <a:off x="1810634" y="3342248"/>
                <a:ext cx="3980160" cy="11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50D33C-7E2D-33C5-9D3B-D454C32FD5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1634" y="3333248"/>
                  <a:ext cx="3997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48A7F5-891A-7ECE-C136-D39DD653A7E7}"/>
                    </a:ext>
                  </a:extLst>
                </p14:cNvPr>
                <p14:cNvContentPartPr/>
                <p14:nvPr/>
              </p14:nvContentPartPr>
              <p14:xfrm>
                <a:off x="6087794" y="333252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48A7F5-891A-7ECE-C136-D39DD653A7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8794" y="33238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898730-E067-9986-7F6C-A83EEDA878C7}"/>
              </a:ext>
            </a:extLst>
          </p:cNvPr>
          <p:cNvGrpSpPr/>
          <p:nvPr/>
        </p:nvGrpSpPr>
        <p:grpSpPr>
          <a:xfrm>
            <a:off x="6258434" y="3144608"/>
            <a:ext cx="478800" cy="268920"/>
            <a:chOff x="6258434" y="3144608"/>
            <a:chExt cx="47880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752DEA-7424-6292-0ECA-D3778E369CAC}"/>
                    </a:ext>
                  </a:extLst>
                </p14:cNvPr>
                <p14:cNvContentPartPr/>
                <p14:nvPr/>
              </p14:nvContentPartPr>
              <p14:xfrm>
                <a:off x="6286154" y="3144608"/>
                <a:ext cx="451080" cy="145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752DEA-7424-6292-0ECA-D3778E369C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7514" y="3135968"/>
                  <a:ext cx="468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00A543-3379-27C5-B04A-169E7B0B541E}"/>
                    </a:ext>
                  </a:extLst>
                </p14:cNvPr>
                <p14:cNvContentPartPr/>
                <p14:nvPr/>
              </p14:nvContentPartPr>
              <p14:xfrm>
                <a:off x="6258434" y="3176648"/>
                <a:ext cx="168840" cy="236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00A543-3379-27C5-B04A-169E7B0B54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49794" y="3168008"/>
                  <a:ext cx="1864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1D7E-92B5-9A62-71BA-181C99957D07}"/>
              </a:ext>
            </a:extLst>
          </p:cNvPr>
          <p:cNvGrpSpPr/>
          <p:nvPr/>
        </p:nvGrpSpPr>
        <p:grpSpPr>
          <a:xfrm>
            <a:off x="7070234" y="3166928"/>
            <a:ext cx="624960" cy="224280"/>
            <a:chOff x="7070234" y="3166928"/>
            <a:chExt cx="6249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CE6451-3D7A-666C-9949-7B7760E4C388}"/>
                    </a:ext>
                  </a:extLst>
                </p14:cNvPr>
                <p14:cNvContentPartPr/>
                <p14:nvPr/>
              </p14:nvContentPartPr>
              <p14:xfrm>
                <a:off x="7070234" y="3272408"/>
                <a:ext cx="126360" cy="11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CE6451-3D7A-666C-9949-7B7760E4C3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61234" y="3263408"/>
                  <a:ext cx="144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2C540B-574F-F7BC-ADA7-4C6702A0399F}"/>
                    </a:ext>
                  </a:extLst>
                </p14:cNvPr>
                <p14:cNvContentPartPr/>
                <p14:nvPr/>
              </p14:nvContentPartPr>
              <p14:xfrm>
                <a:off x="7219634" y="3171608"/>
                <a:ext cx="57960" cy="19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2C540B-574F-F7BC-ADA7-4C6702A039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10634" y="3162968"/>
                  <a:ext cx="75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BB8EA5-72D4-F1F2-4A87-EDF74A9F178C}"/>
                    </a:ext>
                  </a:extLst>
                </p14:cNvPr>
                <p14:cNvContentPartPr/>
                <p14:nvPr/>
              </p14:nvContentPartPr>
              <p14:xfrm>
                <a:off x="7312874" y="3274568"/>
                <a:ext cx="69840" cy="9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BB8EA5-72D4-F1F2-4A87-EDF74A9F17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03874" y="3265568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47AFB3-006F-E518-131B-0E016444BF23}"/>
                    </a:ext>
                  </a:extLst>
                </p14:cNvPr>
                <p14:cNvContentPartPr/>
                <p14:nvPr/>
              </p14:nvContentPartPr>
              <p14:xfrm>
                <a:off x="7434914" y="3243968"/>
                <a:ext cx="145800" cy="9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47AFB3-006F-E518-131B-0E016444BF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25914" y="3235328"/>
                  <a:ext cx="163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A81C6F-11FC-CF81-EF4A-62784997AD63}"/>
                    </a:ext>
                  </a:extLst>
                </p14:cNvPr>
                <p14:cNvContentPartPr/>
                <p14:nvPr/>
              </p14:nvContentPartPr>
              <p14:xfrm>
                <a:off x="7577834" y="3166928"/>
                <a:ext cx="117360" cy="17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A81C6F-11FC-CF81-EF4A-62784997AD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69194" y="3158288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022498-BF30-DB02-B253-A124E04D9F7A}"/>
              </a:ext>
            </a:extLst>
          </p:cNvPr>
          <p:cNvGrpSpPr/>
          <p:nvPr/>
        </p:nvGrpSpPr>
        <p:grpSpPr>
          <a:xfrm>
            <a:off x="7934594" y="3051368"/>
            <a:ext cx="1075320" cy="354240"/>
            <a:chOff x="7934594" y="3051368"/>
            <a:chExt cx="107532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083C28-E14C-1F33-E621-73EFE3504233}"/>
                    </a:ext>
                  </a:extLst>
                </p14:cNvPr>
                <p14:cNvContentPartPr/>
                <p14:nvPr/>
              </p14:nvContentPartPr>
              <p14:xfrm>
                <a:off x="7934594" y="3221288"/>
                <a:ext cx="18000" cy="18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083C28-E14C-1F33-E621-73EFE35042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25954" y="3212648"/>
                  <a:ext cx="35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DBF80D-0AE4-E987-1721-5C45B4471786}"/>
                    </a:ext>
                  </a:extLst>
                </p14:cNvPr>
                <p14:cNvContentPartPr/>
                <p14:nvPr/>
              </p14:nvContentPartPr>
              <p14:xfrm>
                <a:off x="7955474" y="3176288"/>
                <a:ext cx="150120" cy="11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DBF80D-0AE4-E987-1721-5C45B44717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46474" y="3167288"/>
                  <a:ext cx="167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3E8C01-D00C-D5D8-7857-086E63BF12EB}"/>
                    </a:ext>
                  </a:extLst>
                </p14:cNvPr>
                <p14:cNvContentPartPr/>
                <p14:nvPr/>
              </p14:nvContentPartPr>
              <p14:xfrm>
                <a:off x="8164274" y="3155048"/>
                <a:ext cx="62640" cy="14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3E8C01-D00C-D5D8-7857-086E63BF12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55274" y="3146048"/>
                  <a:ext cx="80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04D563-738E-E1D8-777F-066E3DAB1382}"/>
                    </a:ext>
                  </a:extLst>
                </p14:cNvPr>
                <p14:cNvContentPartPr/>
                <p14:nvPr/>
              </p14:nvContentPartPr>
              <p14:xfrm>
                <a:off x="8265074" y="3187088"/>
                <a:ext cx="57600" cy="92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04D563-738E-E1D8-777F-066E3DAB13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56074" y="3178448"/>
                  <a:ext cx="75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AA3128-D0F5-1158-449C-F336183F8341}"/>
                    </a:ext>
                  </a:extLst>
                </p14:cNvPr>
                <p14:cNvContentPartPr/>
                <p14:nvPr/>
              </p14:nvContentPartPr>
              <p14:xfrm>
                <a:off x="8402234" y="3103208"/>
                <a:ext cx="34560" cy="16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AA3128-D0F5-1158-449C-F336183F83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93594" y="3094568"/>
                  <a:ext cx="52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9E197B-B4F6-2A91-B081-52ED57F2C7AF}"/>
                    </a:ext>
                  </a:extLst>
                </p14:cNvPr>
                <p14:cNvContentPartPr/>
                <p14:nvPr/>
              </p14:nvContentPartPr>
              <p14:xfrm>
                <a:off x="8474594" y="3051368"/>
                <a:ext cx="402120" cy="20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9E197B-B4F6-2A91-B081-52ED57F2C7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5954" y="3042728"/>
                  <a:ext cx="419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475A79-1A67-2199-A823-02100A524D93}"/>
                    </a:ext>
                  </a:extLst>
                </p14:cNvPr>
                <p14:cNvContentPartPr/>
                <p14:nvPr/>
              </p14:nvContentPartPr>
              <p14:xfrm>
                <a:off x="9009554" y="320724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475A79-1A67-2199-A823-02100A524D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0554" y="31986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6DB905-5C31-92BD-45F9-91DB79470248}"/>
                  </a:ext>
                </a:extLst>
              </p14:cNvPr>
              <p14:cNvContentPartPr/>
              <p14:nvPr/>
            </p14:nvContentPartPr>
            <p14:xfrm>
              <a:off x="4666874" y="2971808"/>
              <a:ext cx="1078560" cy="590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6DB905-5C31-92BD-45F9-91DB7947024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57874" y="2963168"/>
                <a:ext cx="109620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23B0495-FC7C-15B3-6068-9A416AEDDBF5}"/>
                  </a:ext>
                </a:extLst>
              </p14:cNvPr>
              <p14:cNvContentPartPr/>
              <p14:nvPr/>
            </p14:nvContentPartPr>
            <p14:xfrm>
              <a:off x="2290514" y="3885128"/>
              <a:ext cx="952920" cy="43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23B0495-FC7C-15B3-6068-9A416AEDDBF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81514" y="3876128"/>
                <a:ext cx="9705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1DFA4F-2D3F-5B61-CFD0-69671936DC92}"/>
                  </a:ext>
                </a:extLst>
              </p14:cNvPr>
              <p14:cNvContentPartPr/>
              <p14:nvPr/>
            </p14:nvContentPartPr>
            <p14:xfrm>
              <a:off x="4018874" y="3814208"/>
              <a:ext cx="2155680" cy="7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1DFA4F-2D3F-5B61-CFD0-69671936DC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09874" y="3805208"/>
                <a:ext cx="217332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21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SGX introduces notion of </a:t>
            </a:r>
            <a:r>
              <a:rPr lang="en-US" b="1" dirty="0"/>
              <a:t>enclave</a:t>
            </a:r>
          </a:p>
          <a:p>
            <a:pPr lvl="1"/>
            <a:r>
              <a:rPr lang="en-US" dirty="0"/>
              <a:t>Isolated memory region for code &amp; data</a:t>
            </a:r>
          </a:p>
          <a:p>
            <a:pPr lvl="1"/>
            <a:r>
              <a:rPr lang="en-US" dirty="0"/>
              <a:t>New CPU instructions to manipulate enclaves</a:t>
            </a:r>
            <a:br>
              <a:rPr lang="en-US" dirty="0"/>
            </a:br>
            <a:r>
              <a:rPr lang="en-US" dirty="0"/>
              <a:t>and new enclave execution mode</a:t>
            </a:r>
          </a:p>
          <a:p>
            <a:r>
              <a:rPr lang="en-US" dirty="0"/>
              <a:t>Enclave memory </a:t>
            </a:r>
            <a:r>
              <a:rPr lang="en-US" b="1" dirty="0"/>
              <a:t>encrypted</a:t>
            </a:r>
            <a:r>
              <a:rPr lang="en-US" dirty="0"/>
              <a:t> and </a:t>
            </a:r>
            <a:r>
              <a:rPr lang="en-US" b="1" dirty="0"/>
              <a:t>integrity-</a:t>
            </a:r>
            <a:br>
              <a:rPr lang="en-US" b="1" dirty="0"/>
            </a:br>
            <a:r>
              <a:rPr lang="en-US" b="1" dirty="0"/>
              <a:t>protected </a:t>
            </a:r>
            <a:r>
              <a:rPr lang="en-US" dirty="0"/>
              <a:t>by hardware</a:t>
            </a:r>
          </a:p>
          <a:p>
            <a:pPr lvl="1"/>
            <a:r>
              <a:rPr lang="en-US" dirty="0"/>
              <a:t>Memory encryption engine (MEE)</a:t>
            </a:r>
          </a:p>
          <a:p>
            <a:pPr lvl="1"/>
            <a:r>
              <a:rPr lang="en-US" dirty="0"/>
              <a:t>No plaintext secrets in main memory</a:t>
            </a:r>
          </a:p>
          <a:p>
            <a:r>
              <a:rPr lang="en-US" dirty="0"/>
              <a:t>Enclave memory can be accessed only by enclave code</a:t>
            </a:r>
          </a:p>
          <a:p>
            <a:pPr lvl="1"/>
            <a:r>
              <a:rPr lang="en-US" dirty="0"/>
              <a:t>Protection from privileged code (OS, hypervisor)</a:t>
            </a:r>
          </a:p>
          <a:p>
            <a:r>
              <a:rPr lang="en-US" dirty="0"/>
              <a:t>Application has ability to defend secrets</a:t>
            </a:r>
          </a:p>
          <a:p>
            <a:pPr lvl="1"/>
            <a:r>
              <a:rPr lang="en-US" dirty="0"/>
              <a:t>Attack surface reduced to just enclaves and CPU</a:t>
            </a:r>
          </a:p>
          <a:p>
            <a:pPr lvl="1"/>
            <a:r>
              <a:rPr lang="en-US" dirty="0"/>
              <a:t>Compromised software cannot steal application secrets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90935" y="1989668"/>
            <a:ext cx="3046046" cy="9282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0934" y="2917629"/>
            <a:ext cx="3046046" cy="296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OS</a:t>
            </a:r>
            <a:endParaRPr lang="en-US" sz="1600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4334" y="2321944"/>
            <a:ext cx="1979248" cy="471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Enclave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0934" y="3207812"/>
            <a:ext cx="3046046" cy="29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Hypervisor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819510" y="2634808"/>
            <a:ext cx="0" cy="4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20153" y="2414380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  <a:endParaRPr lang="en-US" sz="1400" dirty="0">
              <a:solidFill>
                <a:srgbClr val="FFC000"/>
              </a:solidFill>
              <a:latin typeface="Avenir Light Oblique" charset="0"/>
              <a:ea typeface="Avenir Light Oblique" charset="0"/>
              <a:cs typeface="Avenir Light Oblique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618376" y="2632260"/>
            <a:ext cx="3546" cy="725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22565" y="2414380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174981" y="245100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174981" y="263226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76265" y="2506816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✘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76266" y="2307686"/>
            <a:ext cx="198714" cy="28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92D050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✔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60F28C3-B253-2353-FE73-4F6388D3B9CD}"/>
                  </a:ext>
                </a:extLst>
              </p14:cNvPr>
              <p14:cNvContentPartPr/>
              <p14:nvPr/>
            </p14:nvContentPartPr>
            <p14:xfrm>
              <a:off x="1119794" y="3019328"/>
              <a:ext cx="2370960" cy="10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60F28C3-B253-2353-FE73-4F6388D3B9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0794" y="3010328"/>
                <a:ext cx="23886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7004F38-7614-41D2-79FF-2E60D7E47E58}"/>
              </a:ext>
            </a:extLst>
          </p:cNvPr>
          <p:cNvGrpSpPr/>
          <p:nvPr/>
        </p:nvGrpSpPr>
        <p:grpSpPr>
          <a:xfrm>
            <a:off x="8574674" y="2853368"/>
            <a:ext cx="290880" cy="130680"/>
            <a:chOff x="8574674" y="2853368"/>
            <a:chExt cx="29088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99D7D7-C0E6-480E-23D5-07CBB43DB8CB}"/>
                    </a:ext>
                  </a:extLst>
                </p14:cNvPr>
                <p14:cNvContentPartPr/>
                <p14:nvPr/>
              </p14:nvContentPartPr>
              <p14:xfrm>
                <a:off x="8574674" y="2853368"/>
                <a:ext cx="75600" cy="11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99D7D7-C0E6-480E-23D5-07CBB43DB8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65674" y="2844368"/>
                  <a:ext cx="93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D37804-9651-3382-71FD-1AA748193B2A}"/>
                    </a:ext>
                  </a:extLst>
                </p14:cNvPr>
                <p14:cNvContentPartPr/>
                <p14:nvPr/>
              </p14:nvContentPartPr>
              <p14:xfrm>
                <a:off x="8578274" y="2920688"/>
                <a:ext cx="63000" cy="6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D37804-9651-3382-71FD-1AA748193B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69274" y="2911688"/>
                  <a:ext cx="80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601167-D70D-7E67-C0AD-13FC265B70D4}"/>
                    </a:ext>
                  </a:extLst>
                </p14:cNvPr>
                <p14:cNvContentPartPr/>
                <p14:nvPr/>
              </p14:nvContentPartPr>
              <p14:xfrm>
                <a:off x="8772314" y="2878568"/>
                <a:ext cx="89280" cy="8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601167-D70D-7E67-C0AD-13FC265B70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3674" y="2869928"/>
                  <a:ext cx="106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2E86AB-67CF-56E5-50D2-CCBD68BE61AA}"/>
                    </a:ext>
                  </a:extLst>
                </p14:cNvPr>
                <p14:cNvContentPartPr/>
                <p14:nvPr/>
              </p14:nvContentPartPr>
              <p14:xfrm>
                <a:off x="8769794" y="2878208"/>
                <a:ext cx="95760" cy="10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2E86AB-67CF-56E5-50D2-CCBD68BE61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60794" y="2869208"/>
                  <a:ext cx="11340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EB14A0-04B2-445C-72D3-4777DB69018B}"/>
                  </a:ext>
                </a:extLst>
              </p14:cNvPr>
              <p14:cNvContentPartPr/>
              <p14:nvPr/>
            </p14:nvContentPartPr>
            <p14:xfrm>
              <a:off x="10406354" y="2357288"/>
              <a:ext cx="130320" cy="424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EB14A0-04B2-445C-72D3-4777DB6901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97714" y="2348288"/>
                <a:ext cx="14796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BDD30BB1-101C-8799-CDC9-969082AF7D2B}"/>
              </a:ext>
            </a:extLst>
          </p:cNvPr>
          <p:cNvGrpSpPr/>
          <p:nvPr/>
        </p:nvGrpSpPr>
        <p:grpSpPr>
          <a:xfrm>
            <a:off x="9107474" y="4475888"/>
            <a:ext cx="2796120" cy="1733760"/>
            <a:chOff x="9107474" y="4475888"/>
            <a:chExt cx="2796120" cy="17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6E8239-FF82-62C8-9E7A-A9DE3FF90EFF}"/>
                    </a:ext>
                  </a:extLst>
                </p14:cNvPr>
                <p14:cNvContentPartPr/>
                <p14:nvPr/>
              </p14:nvContentPartPr>
              <p14:xfrm>
                <a:off x="10975874" y="5730488"/>
                <a:ext cx="375840" cy="13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6E8239-FF82-62C8-9E7A-A9DE3FF90E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6874" y="5721488"/>
                  <a:ext cx="393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38D4B0F-D411-6578-0403-067FF8ABA8B7}"/>
                    </a:ext>
                  </a:extLst>
                </p14:cNvPr>
                <p14:cNvContentPartPr/>
                <p14:nvPr/>
              </p14:nvContentPartPr>
              <p14:xfrm>
                <a:off x="11002874" y="5736608"/>
                <a:ext cx="366840" cy="435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38D4B0F-D411-6578-0403-067FF8ABA8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94234" y="5727968"/>
                  <a:ext cx="384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2578A4-EB60-E930-53DB-8F22DC230D56}"/>
                    </a:ext>
                  </a:extLst>
                </p14:cNvPr>
                <p14:cNvContentPartPr/>
                <p14:nvPr/>
              </p14:nvContentPartPr>
              <p14:xfrm>
                <a:off x="11380514" y="5860448"/>
                <a:ext cx="21600" cy="24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2578A4-EB60-E930-53DB-8F22DC230D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71514" y="5851448"/>
                  <a:ext cx="39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A1B886-028B-4CE8-1E3F-D930C10EE225}"/>
                    </a:ext>
                  </a:extLst>
                </p14:cNvPr>
                <p14:cNvContentPartPr/>
                <p14:nvPr/>
              </p14:nvContentPartPr>
              <p14:xfrm>
                <a:off x="11053634" y="6126848"/>
                <a:ext cx="347760" cy="8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A1B886-028B-4CE8-1E3F-D930C10EE2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44634" y="6118208"/>
                  <a:ext cx="365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B3143D-A09A-51CA-54E0-DCD4EB6B0074}"/>
                    </a:ext>
                  </a:extLst>
                </p14:cNvPr>
                <p14:cNvContentPartPr/>
                <p14:nvPr/>
              </p14:nvContentPartPr>
              <p14:xfrm>
                <a:off x="11560154" y="5877728"/>
                <a:ext cx="79560" cy="122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B3143D-A09A-51CA-54E0-DCD4EB6B00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51154" y="5868728"/>
                  <a:ext cx="97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79EC83-395A-8BC6-0648-4DF256B9B950}"/>
                    </a:ext>
                  </a:extLst>
                </p14:cNvPr>
                <p14:cNvContentPartPr/>
                <p14:nvPr/>
              </p14:nvContentPartPr>
              <p14:xfrm>
                <a:off x="11667074" y="5898248"/>
                <a:ext cx="26640" cy="7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79EC83-395A-8BC6-0648-4DF256B9B9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58434" y="5889248"/>
                  <a:ext cx="44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8B6525-3CC5-FFF7-2645-149CF82B8E63}"/>
                    </a:ext>
                  </a:extLst>
                </p14:cNvPr>
                <p14:cNvContentPartPr/>
                <p14:nvPr/>
              </p14:nvContentPartPr>
              <p14:xfrm>
                <a:off x="11734394" y="5829848"/>
                <a:ext cx="146880" cy="17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8B6525-3CC5-FFF7-2645-149CF82B8E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25394" y="5820848"/>
                  <a:ext cx="164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298397-C306-C0C0-CF95-70E9183FCA96}"/>
                    </a:ext>
                  </a:extLst>
                </p14:cNvPr>
                <p14:cNvContentPartPr/>
                <p14:nvPr/>
              </p14:nvContentPartPr>
              <p14:xfrm>
                <a:off x="11844194" y="5903288"/>
                <a:ext cx="59400" cy="75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298397-C306-C0C0-CF95-70E9183FCA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35554" y="5894648"/>
                  <a:ext cx="77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962301-3BBA-86C0-0C46-9BE3FDF56DE9}"/>
                    </a:ext>
                  </a:extLst>
                </p14:cNvPr>
                <p14:cNvContentPartPr/>
                <p14:nvPr/>
              </p14:nvContentPartPr>
              <p14:xfrm>
                <a:off x="10785434" y="4479488"/>
                <a:ext cx="136080" cy="20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962301-3BBA-86C0-0C46-9BE3FDF56D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76434" y="4470848"/>
                  <a:ext cx="153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CF6697-1393-DE8B-C1C8-64A0CF207E18}"/>
                    </a:ext>
                  </a:extLst>
                </p14:cNvPr>
                <p14:cNvContentPartPr/>
                <p14:nvPr/>
              </p14:nvContentPartPr>
              <p14:xfrm>
                <a:off x="10945274" y="4475888"/>
                <a:ext cx="57240" cy="14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CF6697-1393-DE8B-C1C8-64A0CF207E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6634" y="4466888"/>
                  <a:ext cx="74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311215-E68C-A14C-D0F1-F9EC40CBC949}"/>
                    </a:ext>
                  </a:extLst>
                </p14:cNvPr>
                <p14:cNvContentPartPr/>
                <p14:nvPr/>
              </p14:nvContentPartPr>
              <p14:xfrm>
                <a:off x="9452354" y="4563728"/>
                <a:ext cx="94680" cy="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311215-E68C-A14C-D0F1-F9EC40CBC9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43354" y="4554728"/>
                  <a:ext cx="11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A6653C-EF38-7A95-22DA-AAF6D6672B0B}"/>
                    </a:ext>
                  </a:extLst>
                </p14:cNvPr>
                <p14:cNvContentPartPr/>
                <p14:nvPr/>
              </p14:nvContentPartPr>
              <p14:xfrm>
                <a:off x="9450914" y="4561928"/>
                <a:ext cx="105480" cy="19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A6653C-EF38-7A95-22DA-AAF6D6672B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2274" y="4552928"/>
                  <a:ext cx="123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1A6625-5196-3760-4ECE-3857E6E031C5}"/>
                    </a:ext>
                  </a:extLst>
                </p14:cNvPr>
                <p14:cNvContentPartPr/>
                <p14:nvPr/>
              </p14:nvContentPartPr>
              <p14:xfrm>
                <a:off x="10831154" y="5020208"/>
                <a:ext cx="370440" cy="27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1A6625-5196-3760-4ECE-3857E6E031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22154" y="5011208"/>
                  <a:ext cx="388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6DBAF2-A821-C271-D5AB-7BCA44D773FB}"/>
                    </a:ext>
                  </a:extLst>
                </p14:cNvPr>
                <p14:cNvContentPartPr/>
                <p14:nvPr/>
              </p14:nvContentPartPr>
              <p14:xfrm>
                <a:off x="10879034" y="4965848"/>
                <a:ext cx="377280" cy="29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6DBAF2-A821-C271-D5AB-7BCA44D773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70394" y="4956848"/>
                  <a:ext cx="394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E17503-87C4-9C33-AA28-F05E53EE15F3}"/>
                    </a:ext>
                  </a:extLst>
                </p14:cNvPr>
                <p14:cNvContentPartPr/>
                <p14:nvPr/>
              </p14:nvContentPartPr>
              <p14:xfrm>
                <a:off x="11020154" y="5178968"/>
                <a:ext cx="90000" cy="38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E17503-87C4-9C33-AA28-F05E53EE15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11154" y="5170328"/>
                  <a:ext cx="1076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AA711C-ED11-A89E-349F-C07F43BF568B}"/>
                    </a:ext>
                  </a:extLst>
                </p14:cNvPr>
                <p14:cNvContentPartPr/>
                <p14:nvPr/>
              </p14:nvContentPartPr>
              <p14:xfrm>
                <a:off x="11119514" y="5234768"/>
                <a:ext cx="101160" cy="28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AA711C-ED11-A89E-349F-C07F43BF56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10514" y="5226128"/>
                  <a:ext cx="118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231084-50CD-9801-CF74-C6E75C57DDF0}"/>
                    </a:ext>
                  </a:extLst>
                </p14:cNvPr>
                <p14:cNvContentPartPr/>
                <p14:nvPr/>
              </p14:nvContentPartPr>
              <p14:xfrm>
                <a:off x="11182514" y="5487128"/>
                <a:ext cx="74880" cy="7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231084-50CD-9801-CF74-C6E75C57DD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73874" y="5478128"/>
                  <a:ext cx="92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31854B-0C2F-F409-B428-8D9B9B89CECB}"/>
                    </a:ext>
                  </a:extLst>
                </p14:cNvPr>
                <p14:cNvContentPartPr/>
                <p14:nvPr/>
              </p14:nvContentPartPr>
              <p14:xfrm>
                <a:off x="10992074" y="5207048"/>
                <a:ext cx="24840" cy="76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31854B-0C2F-F409-B428-8D9B9B89CE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83074" y="5198048"/>
                  <a:ext cx="4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CADC91-F0AB-A757-9D1E-6AA1704B1ABA}"/>
                    </a:ext>
                  </a:extLst>
                </p14:cNvPr>
                <p14:cNvContentPartPr/>
                <p14:nvPr/>
              </p14:nvContentPartPr>
              <p14:xfrm>
                <a:off x="11015834" y="5195528"/>
                <a:ext cx="37800" cy="1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CADC91-F0AB-A757-9D1E-6AA1704B1A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07194" y="5186888"/>
                  <a:ext cx="5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F55106-4B2F-3E6A-0D81-3540020FEF71}"/>
                    </a:ext>
                  </a:extLst>
                </p14:cNvPr>
                <p14:cNvContentPartPr/>
                <p14:nvPr/>
              </p14:nvContentPartPr>
              <p14:xfrm>
                <a:off x="9532274" y="4984208"/>
                <a:ext cx="371520" cy="353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F55106-4B2F-3E6A-0D81-3540020FEF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3634" y="4975568"/>
                  <a:ext cx="389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A7EF91-8A45-75A9-367B-EE7E7CBE5F6A}"/>
                    </a:ext>
                  </a:extLst>
                </p14:cNvPr>
                <p14:cNvContentPartPr/>
                <p14:nvPr/>
              </p14:nvContentPartPr>
              <p14:xfrm>
                <a:off x="9553514" y="4984568"/>
                <a:ext cx="455040" cy="30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A7EF91-8A45-75A9-367B-EE7E7CBE5F6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44874" y="4975568"/>
                  <a:ext cx="472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304063F-9794-CAF8-03B3-C8240D77ABDE}"/>
                    </a:ext>
                  </a:extLst>
                </p14:cNvPr>
                <p14:cNvContentPartPr/>
                <p14:nvPr/>
              </p14:nvContentPartPr>
              <p14:xfrm>
                <a:off x="10135634" y="5069528"/>
                <a:ext cx="513360" cy="39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304063F-9794-CAF8-03B3-C8240D77AB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26634" y="5060528"/>
                  <a:ext cx="53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07D689-DE85-F2A7-0555-6CB8F34B8680}"/>
                    </a:ext>
                  </a:extLst>
                </p14:cNvPr>
                <p14:cNvContentPartPr/>
                <p14:nvPr/>
              </p14:nvContentPartPr>
              <p14:xfrm>
                <a:off x="10099994" y="5035688"/>
                <a:ext cx="87480" cy="12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07D689-DE85-F2A7-0555-6CB8F34B86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91354" y="5026688"/>
                  <a:ext cx="105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3C89ECF-B4CD-23CF-CA86-8EAA690E468D}"/>
                    </a:ext>
                  </a:extLst>
                </p14:cNvPr>
                <p14:cNvContentPartPr/>
                <p14:nvPr/>
              </p14:nvContentPartPr>
              <p14:xfrm>
                <a:off x="10117994" y="4822928"/>
                <a:ext cx="46080" cy="1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3C89ECF-B4CD-23CF-CA86-8EAA690E46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09354" y="4813928"/>
                  <a:ext cx="63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4149F6-3664-983E-8BD6-8D57D7D4884C}"/>
                    </a:ext>
                  </a:extLst>
                </p14:cNvPr>
                <p14:cNvContentPartPr/>
                <p14:nvPr/>
              </p14:nvContentPartPr>
              <p14:xfrm>
                <a:off x="10115114" y="4827248"/>
                <a:ext cx="60480" cy="129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4149F6-3664-983E-8BD6-8D57D7D488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06474" y="4818608"/>
                  <a:ext cx="78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270FF7-3460-EA68-78A8-A61D32C3BE4D}"/>
                    </a:ext>
                  </a:extLst>
                </p14:cNvPr>
                <p14:cNvContentPartPr/>
                <p14:nvPr/>
              </p14:nvContentPartPr>
              <p14:xfrm>
                <a:off x="10196834" y="4878728"/>
                <a:ext cx="46080" cy="4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270FF7-3460-EA68-78A8-A61D32C3BE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87834" y="4869728"/>
                  <a:ext cx="63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5897AA-384E-5904-9505-299F5BC3A633}"/>
                    </a:ext>
                  </a:extLst>
                </p14:cNvPr>
                <p14:cNvContentPartPr/>
                <p14:nvPr/>
              </p14:nvContentPartPr>
              <p14:xfrm>
                <a:off x="10312034" y="4864328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5897AA-384E-5904-9505-299F5BC3A63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3394" y="48553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1B327C4-7F61-4E8F-D471-D796B5D9E597}"/>
                    </a:ext>
                  </a:extLst>
                </p14:cNvPr>
                <p14:cNvContentPartPr/>
                <p14:nvPr/>
              </p14:nvContentPartPr>
              <p14:xfrm>
                <a:off x="10258754" y="4855688"/>
                <a:ext cx="88560" cy="5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1B327C4-7F61-4E8F-D471-D796B5D9E5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50114" y="4847048"/>
                  <a:ext cx="106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7B222C-3F5D-1209-8961-EEEB5EDEDF74}"/>
                    </a:ext>
                  </a:extLst>
                </p14:cNvPr>
                <p14:cNvContentPartPr/>
                <p14:nvPr/>
              </p14:nvContentPartPr>
              <p14:xfrm>
                <a:off x="10352714" y="4853888"/>
                <a:ext cx="15840" cy="23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7B222C-3F5D-1209-8961-EEEB5EDEDF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43714" y="4844888"/>
                  <a:ext cx="3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4D458E-344E-B1D7-F81F-A1A148CA51B0}"/>
                    </a:ext>
                  </a:extLst>
                </p14:cNvPr>
                <p14:cNvContentPartPr/>
                <p14:nvPr/>
              </p14:nvContentPartPr>
              <p14:xfrm>
                <a:off x="10399154" y="4758488"/>
                <a:ext cx="286560" cy="251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4D458E-344E-B1D7-F81F-A1A148CA51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90514" y="4749848"/>
                  <a:ext cx="304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6801C0-8F46-A320-196D-BCF04D254521}"/>
                    </a:ext>
                  </a:extLst>
                </p14:cNvPr>
                <p14:cNvContentPartPr/>
                <p14:nvPr/>
              </p14:nvContentPartPr>
              <p14:xfrm>
                <a:off x="10717034" y="4980608"/>
                <a:ext cx="2520" cy="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6801C0-8F46-A320-196D-BCF04D2545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08394" y="4971968"/>
                  <a:ext cx="2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F4A1B9-2AE7-80D5-0E5A-1DB7D5CBA224}"/>
                    </a:ext>
                  </a:extLst>
                </p14:cNvPr>
                <p14:cNvContentPartPr/>
                <p14:nvPr/>
              </p14:nvContentPartPr>
              <p14:xfrm>
                <a:off x="9324194" y="5217848"/>
                <a:ext cx="324720" cy="207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F4A1B9-2AE7-80D5-0E5A-1DB7D5CBA22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15194" y="5208848"/>
                  <a:ext cx="342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9AFDE4-ACC5-2E66-F642-3DED2E65C896}"/>
                    </a:ext>
                  </a:extLst>
                </p14:cNvPr>
                <p14:cNvContentPartPr/>
                <p14:nvPr/>
              </p14:nvContentPartPr>
              <p14:xfrm>
                <a:off x="9107474" y="5552288"/>
                <a:ext cx="54720" cy="2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9AFDE4-ACC5-2E66-F642-3DED2E65C8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98474" y="5543288"/>
                  <a:ext cx="72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38D097-362D-6A5C-3CDD-F8205557D967}"/>
                    </a:ext>
                  </a:extLst>
                </p14:cNvPr>
                <p14:cNvContentPartPr/>
                <p14:nvPr/>
              </p14:nvContentPartPr>
              <p14:xfrm>
                <a:off x="9319154" y="5453648"/>
                <a:ext cx="193680" cy="180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38D097-362D-6A5C-3CDD-F8205557D9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10154" y="5445008"/>
                  <a:ext cx="211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C9C5334-8A3C-A28A-C90F-90E8E41709FC}"/>
                    </a:ext>
                  </a:extLst>
                </p14:cNvPr>
                <p14:cNvContentPartPr/>
                <p14:nvPr/>
              </p14:nvContentPartPr>
              <p14:xfrm>
                <a:off x="9535514" y="5545448"/>
                <a:ext cx="83880" cy="8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C9C5334-8A3C-A28A-C90F-90E8E41709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26874" y="5536808"/>
                  <a:ext cx="101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D100CE-817E-851B-E2D5-1EA119637824}"/>
                    </a:ext>
                  </a:extLst>
                </p14:cNvPr>
                <p14:cNvContentPartPr/>
                <p14:nvPr/>
              </p14:nvContentPartPr>
              <p14:xfrm>
                <a:off x="9602474" y="5547608"/>
                <a:ext cx="7740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D100CE-817E-851B-E2D5-1EA11963782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3474" y="5538968"/>
                  <a:ext cx="95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F9DE2A-2341-B336-0C0D-2F2818670630}"/>
                    </a:ext>
                  </a:extLst>
                </p14:cNvPr>
                <p14:cNvContentPartPr/>
                <p14:nvPr/>
              </p14:nvContentPartPr>
              <p14:xfrm>
                <a:off x="9697154" y="5488928"/>
                <a:ext cx="330120" cy="287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F9DE2A-2341-B336-0C0D-2F28186706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88154" y="5480288"/>
                  <a:ext cx="347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7B291A-07C8-3925-C53E-6ADA687A577F}"/>
                    </a:ext>
                  </a:extLst>
                </p14:cNvPr>
                <p14:cNvContentPartPr/>
                <p14:nvPr/>
              </p14:nvContentPartPr>
              <p14:xfrm>
                <a:off x="9127994" y="5999768"/>
                <a:ext cx="104400" cy="4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7B291A-07C8-3925-C53E-6ADA687A57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19354" y="5990768"/>
                  <a:ext cx="122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C0B6BCE-B2A3-1398-E797-0B68FA9B7747}"/>
                    </a:ext>
                  </a:extLst>
                </p14:cNvPr>
                <p14:cNvContentPartPr/>
                <p14:nvPr/>
              </p14:nvContentPartPr>
              <p14:xfrm>
                <a:off x="9306554" y="5909408"/>
                <a:ext cx="83160" cy="163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C0B6BCE-B2A3-1398-E797-0B68FA9B77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97914" y="5900408"/>
                  <a:ext cx="100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980A15-A2BF-DAAE-03B1-EC3DF86DEC98}"/>
                    </a:ext>
                  </a:extLst>
                </p14:cNvPr>
                <p14:cNvContentPartPr/>
                <p14:nvPr/>
              </p14:nvContentPartPr>
              <p14:xfrm>
                <a:off x="9415994" y="5960888"/>
                <a:ext cx="73440" cy="71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980A15-A2BF-DAAE-03B1-EC3DF86DEC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06994" y="5951888"/>
                  <a:ext cx="91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A31200A-FF25-72E1-09B3-A0341CCD0B9E}"/>
                    </a:ext>
                  </a:extLst>
                </p14:cNvPr>
                <p14:cNvContentPartPr/>
                <p14:nvPr/>
              </p14:nvContentPartPr>
              <p14:xfrm>
                <a:off x="9428954" y="5945408"/>
                <a:ext cx="60120" cy="11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A31200A-FF25-72E1-09B3-A0341CCD0B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19954" y="5936408"/>
                  <a:ext cx="7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5958FE-F28A-31C4-43F9-D3951527A7CF}"/>
                    </a:ext>
                  </a:extLst>
                </p14:cNvPr>
                <p14:cNvContentPartPr/>
                <p14:nvPr/>
              </p14:nvContentPartPr>
              <p14:xfrm>
                <a:off x="9540194" y="5933888"/>
                <a:ext cx="80280" cy="174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5958FE-F28A-31C4-43F9-D3951527A7C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31194" y="5924888"/>
                  <a:ext cx="97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181DE6-66A9-A552-D580-4FD78889AAFC}"/>
                    </a:ext>
                  </a:extLst>
                </p14:cNvPr>
                <p14:cNvContentPartPr/>
                <p14:nvPr/>
              </p14:nvContentPartPr>
              <p14:xfrm>
                <a:off x="9680594" y="5924528"/>
                <a:ext cx="151560" cy="182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181DE6-66A9-A552-D580-4FD78889AA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71594" y="5915888"/>
                  <a:ext cx="16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77E8B40-588E-331E-46DE-A9CD5F72235F}"/>
                    </a:ext>
                  </a:extLst>
                </p14:cNvPr>
                <p14:cNvContentPartPr/>
                <p14:nvPr/>
              </p14:nvContentPartPr>
              <p14:xfrm>
                <a:off x="9828914" y="5933528"/>
                <a:ext cx="86400" cy="7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77E8B40-588E-331E-46DE-A9CD5F7223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19914" y="5924528"/>
                  <a:ext cx="104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8BD88D-07EA-A676-8D5B-3AEBA6702DC9}"/>
                    </a:ext>
                  </a:extLst>
                </p14:cNvPr>
                <p14:cNvContentPartPr/>
                <p14:nvPr/>
              </p14:nvContentPartPr>
              <p14:xfrm>
                <a:off x="9857714" y="5904368"/>
                <a:ext cx="2664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8BD88D-07EA-A676-8D5B-3AEBA6702D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48714" y="5895368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765ADF-96D9-084D-2B24-199857661A5B}"/>
                    </a:ext>
                  </a:extLst>
                </p14:cNvPr>
                <p14:cNvContentPartPr/>
                <p14:nvPr/>
              </p14:nvContentPartPr>
              <p14:xfrm>
                <a:off x="9957434" y="5909048"/>
                <a:ext cx="110880" cy="10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765ADF-96D9-084D-2B24-199857661A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48434" y="5900048"/>
                  <a:ext cx="128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06CB35-0E5F-A460-9E47-881BA9CC66D0}"/>
                    </a:ext>
                  </a:extLst>
                </p14:cNvPr>
                <p14:cNvContentPartPr/>
                <p14:nvPr/>
              </p14:nvContentPartPr>
              <p14:xfrm>
                <a:off x="10103594" y="5911568"/>
                <a:ext cx="101520" cy="100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06CB35-0E5F-A460-9E47-881BA9CC66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4594" y="5902928"/>
                  <a:ext cx="119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19B806-BF63-9AEE-241B-A349B1C4BEB8}"/>
                    </a:ext>
                  </a:extLst>
                </p14:cNvPr>
                <p14:cNvContentPartPr/>
                <p14:nvPr/>
              </p14:nvContentPartPr>
              <p14:xfrm>
                <a:off x="10291154" y="5950448"/>
                <a:ext cx="65160" cy="7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19B806-BF63-9AEE-241B-A349B1C4BEB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82514" y="5941448"/>
                  <a:ext cx="82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4CF9C0-D730-DC64-AA3D-DE9714D04606}"/>
                    </a:ext>
                  </a:extLst>
                </p14:cNvPr>
                <p14:cNvContentPartPr/>
                <p14:nvPr/>
              </p14:nvContentPartPr>
              <p14:xfrm>
                <a:off x="10358834" y="5829128"/>
                <a:ext cx="133560" cy="17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4CF9C0-D730-DC64-AA3D-DE9714D046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49834" y="5820488"/>
                  <a:ext cx="151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2EAB2A-F04F-40D3-9B8A-14954583E1E9}"/>
                    </a:ext>
                  </a:extLst>
                </p14:cNvPr>
                <p14:cNvContentPartPr/>
                <p14:nvPr/>
              </p14:nvContentPartPr>
              <p14:xfrm>
                <a:off x="9862754" y="5864408"/>
                <a:ext cx="670320" cy="34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2EAB2A-F04F-40D3-9B8A-14954583E1E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54114" y="5855768"/>
                  <a:ext cx="68796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063DA2F-A75D-A3CA-E93B-085735855FD9}"/>
                  </a:ext>
                </a:extLst>
              </p14:cNvPr>
              <p14:cNvContentPartPr/>
              <p14:nvPr/>
            </p14:nvContentPartPr>
            <p14:xfrm>
              <a:off x="9900554" y="6384248"/>
              <a:ext cx="84240" cy="103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063DA2F-A75D-A3CA-E93B-085735855F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91914" y="6375608"/>
                <a:ext cx="1018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2D68BD9B-9749-2E9F-E441-3A195E62DDC6}"/>
              </a:ext>
            </a:extLst>
          </p:cNvPr>
          <p:cNvGrpSpPr/>
          <p:nvPr/>
        </p:nvGrpSpPr>
        <p:grpSpPr>
          <a:xfrm>
            <a:off x="9242474" y="4163048"/>
            <a:ext cx="2341440" cy="1407600"/>
            <a:chOff x="9242474" y="4163048"/>
            <a:chExt cx="2341440" cy="14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FAF876-8CAA-F0C1-B8D4-03455437EF0C}"/>
                    </a:ext>
                  </a:extLst>
                </p14:cNvPr>
                <p14:cNvContentPartPr/>
                <p14:nvPr/>
              </p14:nvContentPartPr>
              <p14:xfrm>
                <a:off x="9242474" y="4277528"/>
                <a:ext cx="1072440" cy="1293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FAF876-8CAA-F0C1-B8D4-03455437EF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24834" y="4259888"/>
                  <a:ext cx="1108080" cy="13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8D6F9E0-3E21-3372-EC54-E451224CFCC9}"/>
                    </a:ext>
                  </a:extLst>
                </p14:cNvPr>
                <p14:cNvContentPartPr/>
                <p14:nvPr/>
              </p14:nvContentPartPr>
              <p14:xfrm>
                <a:off x="9349034" y="4197608"/>
                <a:ext cx="993240" cy="1225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8D6F9E0-3E21-3372-EC54-E451224CFC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31394" y="4179968"/>
                  <a:ext cx="1028880" cy="12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44C081-DD92-2290-365A-312CB92090CC}"/>
                    </a:ext>
                  </a:extLst>
                </p14:cNvPr>
                <p14:cNvContentPartPr/>
                <p14:nvPr/>
              </p14:nvContentPartPr>
              <p14:xfrm>
                <a:off x="10345874" y="4163048"/>
                <a:ext cx="1238040" cy="133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44C081-DD92-2290-365A-312CB92090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27874" y="4145048"/>
                  <a:ext cx="1273680" cy="136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38597F1-4017-2FF8-BB87-D6B147C34484}"/>
              </a:ext>
            </a:extLst>
          </p:cNvPr>
          <p:cNvGrpSpPr/>
          <p:nvPr/>
        </p:nvGrpSpPr>
        <p:grpSpPr>
          <a:xfrm>
            <a:off x="11380514" y="4782248"/>
            <a:ext cx="352440" cy="306000"/>
            <a:chOff x="11380514" y="4782248"/>
            <a:chExt cx="3524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62DF94-2AE4-7281-86F2-2BDF6C469EAF}"/>
                    </a:ext>
                  </a:extLst>
                </p14:cNvPr>
                <p14:cNvContentPartPr/>
                <p14:nvPr/>
              </p14:nvContentPartPr>
              <p14:xfrm>
                <a:off x="11380514" y="4856048"/>
                <a:ext cx="265320" cy="46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62DF94-2AE4-7281-86F2-2BDF6C469EA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62514" y="4838048"/>
                  <a:ext cx="300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47EB64-ECFC-E81D-1302-4EAAF0B55A86}"/>
                    </a:ext>
                  </a:extLst>
                </p14:cNvPr>
                <p14:cNvContentPartPr/>
                <p14:nvPr/>
              </p14:nvContentPartPr>
              <p14:xfrm>
                <a:off x="11423354" y="4782248"/>
                <a:ext cx="309600" cy="273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47EB64-ECFC-E81D-1302-4EAAF0B55A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05354" y="4764608"/>
                  <a:ext cx="345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058FF2-BB7A-A110-E0AA-227A3D6E0F86}"/>
                    </a:ext>
                  </a:extLst>
                </p14:cNvPr>
                <p14:cNvContentPartPr/>
                <p14:nvPr/>
              </p14:nvContentPartPr>
              <p14:xfrm>
                <a:off x="11390954" y="4982768"/>
                <a:ext cx="92880" cy="10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058FF2-BB7A-A110-E0AA-227A3D6E0F8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72954" y="4964768"/>
                  <a:ext cx="12852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69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SDK Code Sample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9288" y="1143000"/>
            <a:ext cx="8291512" cy="403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SGX application: untrusted code</a:t>
            </a:r>
          </a:p>
          <a:p>
            <a:endParaRPr lang="en-US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main()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...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while(1)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receive(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ret =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EENTER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request_buf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 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if (ret &lt; 0) 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fprintf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stderr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"Corrupted message\n");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else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  send(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response_buf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...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1524000"/>
            <a:ext cx="3835532" cy="350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r>
              <a:rPr lang="en-US" sz="1600" b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Enclave: trusted code</a:t>
            </a:r>
            <a:endParaRPr lang="en-US" b="1" u="sng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288" y="5334000"/>
            <a:ext cx="8291512" cy="8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Server: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Receives encrypted requests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Processes them in enclave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Sends encrypted responses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570C05-7B11-DEEE-643F-5D3FA8D9CBAB}"/>
              </a:ext>
            </a:extLst>
          </p:cNvPr>
          <p:cNvGrpSpPr/>
          <p:nvPr/>
        </p:nvGrpSpPr>
        <p:grpSpPr>
          <a:xfrm>
            <a:off x="4229474" y="1762208"/>
            <a:ext cx="123120" cy="91080"/>
            <a:chOff x="4229474" y="1762208"/>
            <a:chExt cx="12312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5AFE79D-A325-3DB8-50AE-9B386D811FA9}"/>
                    </a:ext>
                  </a:extLst>
                </p14:cNvPr>
                <p14:cNvContentPartPr/>
                <p14:nvPr/>
              </p14:nvContentPartPr>
              <p14:xfrm>
                <a:off x="4254314" y="1783088"/>
                <a:ext cx="98280" cy="15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5AFE79D-A325-3DB8-50AE-9B386D811F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36674" y="1765088"/>
                  <a:ext cx="133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733336-7B4E-331F-6A6C-879EB7EAB683}"/>
                    </a:ext>
                  </a:extLst>
                </p14:cNvPr>
                <p14:cNvContentPartPr/>
                <p14:nvPr/>
              </p14:nvContentPartPr>
              <p14:xfrm>
                <a:off x="4229474" y="1762208"/>
                <a:ext cx="69120" cy="9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733336-7B4E-331F-6A6C-879EB7EAB6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11834" y="1744568"/>
                  <a:ext cx="1047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FFCA95-2C34-4245-2390-DBBA667F0106}"/>
                  </a:ext>
                </a:extLst>
              </p14:cNvPr>
              <p14:cNvContentPartPr/>
              <p14:nvPr/>
            </p14:nvContentPartPr>
            <p14:xfrm>
              <a:off x="2464754" y="3515768"/>
              <a:ext cx="479880" cy="5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FFCA95-2C34-4245-2390-DBBA667F01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7114" y="3498128"/>
                <a:ext cx="51552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10691E0-E8FA-03EC-48C7-8D38FD92625F}"/>
              </a:ext>
            </a:extLst>
          </p:cNvPr>
          <p:cNvGrpSpPr/>
          <p:nvPr/>
        </p:nvGrpSpPr>
        <p:grpSpPr>
          <a:xfrm>
            <a:off x="5092394" y="2413088"/>
            <a:ext cx="1015560" cy="1024560"/>
            <a:chOff x="5092394" y="2413088"/>
            <a:chExt cx="1015560" cy="10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ED37B9-498D-4A18-FBF0-C07B231889F9}"/>
                    </a:ext>
                  </a:extLst>
                </p14:cNvPr>
                <p14:cNvContentPartPr/>
                <p14:nvPr/>
              </p14:nvContentPartPr>
              <p14:xfrm>
                <a:off x="5092394" y="2419208"/>
                <a:ext cx="992880" cy="101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ED37B9-498D-4A18-FBF0-C07B23188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74754" y="2401568"/>
                  <a:ext cx="1028520" cy="10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609B4E-34AA-4A44-6761-BD99648BE9FA}"/>
                    </a:ext>
                  </a:extLst>
                </p14:cNvPr>
                <p14:cNvContentPartPr/>
                <p14:nvPr/>
              </p14:nvContentPartPr>
              <p14:xfrm>
                <a:off x="5954234" y="2413088"/>
                <a:ext cx="153720" cy="7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609B4E-34AA-4A44-6761-BD99648BE9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36234" y="2395448"/>
                  <a:ext cx="18936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C89D37C-2C7D-809A-7182-3483791EB315}"/>
                  </a:ext>
                </a:extLst>
              </p14:cNvPr>
              <p14:cNvContentPartPr/>
              <p14:nvPr/>
            </p14:nvContentPartPr>
            <p14:xfrm>
              <a:off x="3120314" y="3552488"/>
              <a:ext cx="427680" cy="36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C89D37C-2C7D-809A-7182-3483791EB3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2674" y="3534488"/>
                <a:ext cx="463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E1655E-B127-8959-368C-EE9A4EDE9F37}"/>
                  </a:ext>
                </a:extLst>
              </p14:cNvPr>
              <p14:cNvContentPartPr/>
              <p14:nvPr/>
            </p14:nvContentPartPr>
            <p14:xfrm>
              <a:off x="3957674" y="3545288"/>
              <a:ext cx="281880" cy="38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E1655E-B127-8959-368C-EE9A4EDE9F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9674" y="3527648"/>
                <a:ext cx="31752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96F875E-3825-44B3-6E44-383107D064AB}"/>
              </a:ext>
            </a:extLst>
          </p:cNvPr>
          <p:cNvGrpSpPr/>
          <p:nvPr/>
        </p:nvGrpSpPr>
        <p:grpSpPr>
          <a:xfrm>
            <a:off x="4583714" y="3570848"/>
            <a:ext cx="40320" cy="46800"/>
            <a:chOff x="4583714" y="3570848"/>
            <a:chExt cx="4032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836D93-E9DA-740E-7EB6-7D85DDD979D7}"/>
                    </a:ext>
                  </a:extLst>
                </p14:cNvPr>
                <p14:cNvContentPartPr/>
                <p14:nvPr/>
              </p14:nvContentPartPr>
              <p14:xfrm>
                <a:off x="4600634" y="3570848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836D93-E9DA-740E-7EB6-7D85DDD979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2994" y="35528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D82A3C-08D5-2B7E-4DAA-B8BB3B98B467}"/>
                    </a:ext>
                  </a:extLst>
                </p14:cNvPr>
                <p14:cNvContentPartPr/>
                <p14:nvPr/>
              </p14:nvContentPartPr>
              <p14:xfrm>
                <a:off x="4606754" y="3573368"/>
                <a:ext cx="1728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D82A3C-08D5-2B7E-4DAA-B8BB3B98B4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9114" y="3555728"/>
                  <a:ext cx="52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0200C6-1CA1-F43D-AA76-3B5022DA6314}"/>
                    </a:ext>
                  </a:extLst>
                </p14:cNvPr>
                <p14:cNvContentPartPr/>
                <p14:nvPr/>
              </p14:nvContentPartPr>
              <p14:xfrm>
                <a:off x="4600274" y="3598208"/>
                <a:ext cx="10800" cy="1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0200C6-1CA1-F43D-AA76-3B5022DA63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82274" y="3580568"/>
                  <a:ext cx="46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8245B5-8545-800A-FF17-34151382CEF9}"/>
                    </a:ext>
                  </a:extLst>
                </p14:cNvPr>
                <p14:cNvContentPartPr/>
                <p14:nvPr/>
              </p14:nvContentPartPr>
              <p14:xfrm>
                <a:off x="4583714" y="3586328"/>
                <a:ext cx="26640" cy="3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8245B5-8545-800A-FF17-34151382CE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5714" y="3568688"/>
                  <a:ext cx="62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3E6243-5AA8-C59A-D08C-BD6EB8D67374}"/>
                    </a:ext>
                  </a:extLst>
                </p14:cNvPr>
                <p14:cNvContentPartPr/>
                <p14:nvPr/>
              </p14:nvContentPartPr>
              <p14:xfrm>
                <a:off x="4613234" y="3587048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3E6243-5AA8-C59A-D08C-BD6EB8D673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95234" y="35690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FEE18F-1908-2AA1-834E-3E5FC9F1B957}"/>
              </a:ext>
            </a:extLst>
          </p:cNvPr>
          <p:cNvGrpSpPr/>
          <p:nvPr/>
        </p:nvGrpSpPr>
        <p:grpSpPr>
          <a:xfrm>
            <a:off x="8188754" y="3491648"/>
            <a:ext cx="207000" cy="206280"/>
            <a:chOff x="8188754" y="3491648"/>
            <a:chExt cx="2070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07761B-97B0-6861-0739-7D0CA582208D}"/>
                    </a:ext>
                  </a:extLst>
                </p14:cNvPr>
                <p14:cNvContentPartPr/>
                <p14:nvPr/>
              </p14:nvContentPartPr>
              <p14:xfrm>
                <a:off x="8382074" y="3570848"/>
                <a:ext cx="13680" cy="2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07761B-97B0-6861-0739-7D0CA58220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64074" y="3552848"/>
                  <a:ext cx="49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7B267F-1D3F-E4E3-5CC1-2D7491F853B6}"/>
                    </a:ext>
                  </a:extLst>
                </p14:cNvPr>
                <p14:cNvContentPartPr/>
                <p14:nvPr/>
              </p14:nvContentPartPr>
              <p14:xfrm>
                <a:off x="8188754" y="3491648"/>
                <a:ext cx="129240" cy="20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7B267F-1D3F-E4E3-5CC1-2D7491F853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70754" y="3473648"/>
                  <a:ext cx="164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CF9586-4281-9CB2-9F72-2FD9694421FF}"/>
                    </a:ext>
                  </a:extLst>
                </p14:cNvPr>
                <p14:cNvContentPartPr/>
                <p14:nvPr/>
              </p14:nvContentPartPr>
              <p14:xfrm>
                <a:off x="8248874" y="3594608"/>
                <a:ext cx="131760" cy="1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CF9586-4281-9CB2-9F72-2FD9694421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31234" y="3576968"/>
                  <a:ext cx="1674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74727E-D744-475D-86D4-4208CF3D555B}"/>
              </a:ext>
            </a:extLst>
          </p:cNvPr>
          <p:cNvGrpSpPr/>
          <p:nvPr/>
        </p:nvGrpSpPr>
        <p:grpSpPr>
          <a:xfrm>
            <a:off x="8956634" y="3829328"/>
            <a:ext cx="172800" cy="114840"/>
            <a:chOff x="8956634" y="3829328"/>
            <a:chExt cx="1728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415E03-23D4-30A0-1E5E-B36DE96727F4}"/>
                    </a:ext>
                  </a:extLst>
                </p14:cNvPr>
                <p14:cNvContentPartPr/>
                <p14:nvPr/>
              </p14:nvContentPartPr>
              <p14:xfrm>
                <a:off x="9028994" y="3879008"/>
                <a:ext cx="100440" cy="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415E03-23D4-30A0-1E5E-B36DE96727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11354" y="3861008"/>
                  <a:ext cx="13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BF384A-2BBC-58F8-5795-759A4034DA01}"/>
                    </a:ext>
                  </a:extLst>
                </p14:cNvPr>
                <p14:cNvContentPartPr/>
                <p14:nvPr/>
              </p14:nvContentPartPr>
              <p14:xfrm>
                <a:off x="8956634" y="3829328"/>
                <a:ext cx="84960" cy="11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BF384A-2BBC-58F8-5795-759A4034DA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38634" y="3811328"/>
                  <a:ext cx="1206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AC0D72-8276-5EDD-732B-D84BC227B5A4}"/>
              </a:ext>
            </a:extLst>
          </p:cNvPr>
          <p:cNvGrpSpPr/>
          <p:nvPr/>
        </p:nvGrpSpPr>
        <p:grpSpPr>
          <a:xfrm>
            <a:off x="8298554" y="3953888"/>
            <a:ext cx="245880" cy="333360"/>
            <a:chOff x="8298554" y="3953888"/>
            <a:chExt cx="24588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F95D47-A2E1-AC4F-3BE3-09BBF7284614}"/>
                    </a:ext>
                  </a:extLst>
                </p14:cNvPr>
                <p14:cNvContentPartPr/>
                <p14:nvPr/>
              </p14:nvContentPartPr>
              <p14:xfrm>
                <a:off x="8409794" y="3959648"/>
                <a:ext cx="19800" cy="2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F95D47-A2E1-AC4F-3BE3-09BBF72846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91794" y="3942008"/>
                  <a:ext cx="55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9F8678-58B3-E1FA-415F-3E6320352567}"/>
                    </a:ext>
                  </a:extLst>
                </p14:cNvPr>
                <p14:cNvContentPartPr/>
                <p14:nvPr/>
              </p14:nvContentPartPr>
              <p14:xfrm>
                <a:off x="8381714" y="3953888"/>
                <a:ext cx="162720" cy="15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9F8678-58B3-E1FA-415F-3E63203525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64074" y="3936248"/>
                  <a:ext cx="19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5A2970-B7A0-2478-A3F4-D06AF612B190}"/>
                    </a:ext>
                  </a:extLst>
                </p14:cNvPr>
                <p14:cNvContentPartPr/>
                <p14:nvPr/>
              </p14:nvContentPartPr>
              <p14:xfrm>
                <a:off x="8325554" y="4213808"/>
                <a:ext cx="11880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5A2970-B7A0-2478-A3F4-D06AF612B1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07554" y="4196168"/>
                  <a:ext cx="154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92F21A-A32C-A8CF-F710-103007CD08CF}"/>
                    </a:ext>
                  </a:extLst>
                </p14:cNvPr>
                <p14:cNvContentPartPr/>
                <p14:nvPr/>
              </p14:nvContentPartPr>
              <p14:xfrm>
                <a:off x="8298554" y="4138928"/>
                <a:ext cx="76680" cy="14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92F21A-A32C-A8CF-F710-103007CD08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80554" y="4120928"/>
                  <a:ext cx="112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7ADA9C-1380-505E-DE4A-BBF9114D52BD}"/>
              </a:ext>
            </a:extLst>
          </p:cNvPr>
          <p:cNvGrpSpPr/>
          <p:nvPr/>
        </p:nvGrpSpPr>
        <p:grpSpPr>
          <a:xfrm>
            <a:off x="4269074" y="2502008"/>
            <a:ext cx="898920" cy="810360"/>
            <a:chOff x="4269074" y="2502008"/>
            <a:chExt cx="898920" cy="81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A22A77-DD1E-FDB0-09F5-71FD29ADE664}"/>
                    </a:ext>
                  </a:extLst>
                </p14:cNvPr>
                <p14:cNvContentPartPr/>
                <p14:nvPr/>
              </p14:nvContentPartPr>
              <p14:xfrm>
                <a:off x="4319114" y="3164048"/>
                <a:ext cx="53280" cy="10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A22A77-DD1E-FDB0-09F5-71FD29ADE6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01114" y="3146048"/>
                  <a:ext cx="88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0005EF-82F5-4272-7FB8-6998E69DC7E2}"/>
                    </a:ext>
                  </a:extLst>
                </p14:cNvPr>
                <p14:cNvContentPartPr/>
                <p14:nvPr/>
              </p14:nvContentPartPr>
              <p14:xfrm>
                <a:off x="4269074" y="3250448"/>
                <a:ext cx="146160" cy="61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0005EF-82F5-4272-7FB8-6998E69DC7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51074" y="3232808"/>
                  <a:ext cx="181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FA75CB-38CA-E88D-C63D-0C8D235DE952}"/>
                    </a:ext>
                  </a:extLst>
                </p14:cNvPr>
                <p14:cNvContentPartPr/>
                <p14:nvPr/>
              </p14:nvContentPartPr>
              <p14:xfrm>
                <a:off x="4354034" y="2887568"/>
                <a:ext cx="204840" cy="13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FA75CB-38CA-E88D-C63D-0C8D235DE9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36394" y="2869568"/>
                  <a:ext cx="240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AC0EBF-1B45-4E2D-88AC-6E8BBE8637A0}"/>
                    </a:ext>
                  </a:extLst>
                </p14:cNvPr>
                <p14:cNvContentPartPr/>
                <p14:nvPr/>
              </p14:nvContentPartPr>
              <p14:xfrm>
                <a:off x="4594514" y="2861648"/>
                <a:ext cx="51840" cy="7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AC0EBF-1B45-4E2D-88AC-6E8BBE8637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76514" y="2844008"/>
                  <a:ext cx="8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F0BA5F-0E71-5A87-DF6C-CC3C37B2343F}"/>
                    </a:ext>
                  </a:extLst>
                </p14:cNvPr>
                <p14:cNvContentPartPr/>
                <p14:nvPr/>
              </p14:nvContentPartPr>
              <p14:xfrm>
                <a:off x="4651394" y="2798288"/>
                <a:ext cx="64440" cy="11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F0BA5F-0E71-5A87-DF6C-CC3C37B234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33754" y="2780648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B393BB-583D-F8C1-5FE4-45C52CE4964A}"/>
                    </a:ext>
                  </a:extLst>
                </p14:cNvPr>
                <p14:cNvContentPartPr/>
                <p14:nvPr/>
              </p14:nvContentPartPr>
              <p14:xfrm>
                <a:off x="4712594" y="2739248"/>
                <a:ext cx="165960" cy="30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B393BB-583D-F8C1-5FE4-45C52CE496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94594" y="2721608"/>
                  <a:ext cx="201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09AF44-729E-ED6D-B79B-7789584E86F2}"/>
                    </a:ext>
                  </a:extLst>
                </p14:cNvPr>
                <p14:cNvContentPartPr/>
                <p14:nvPr/>
              </p14:nvContentPartPr>
              <p14:xfrm>
                <a:off x="4854794" y="2656448"/>
                <a:ext cx="131400" cy="14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09AF44-729E-ED6D-B79B-7789584E86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37154" y="2638808"/>
                  <a:ext cx="167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604C53-FEB2-FD9C-4392-C75A2C68840E}"/>
                    </a:ext>
                  </a:extLst>
                </p14:cNvPr>
                <p14:cNvContentPartPr/>
                <p14:nvPr/>
              </p14:nvContentPartPr>
              <p14:xfrm>
                <a:off x="4938314" y="2502008"/>
                <a:ext cx="229680" cy="31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604C53-FEB2-FD9C-4392-C75A2C6884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20314" y="2484008"/>
                  <a:ext cx="265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470E95-FF73-FB3F-429D-80251CF04842}"/>
                    </a:ext>
                  </a:extLst>
                </p14:cNvPr>
                <p14:cNvContentPartPr/>
                <p14:nvPr/>
              </p14:nvContentPartPr>
              <p14:xfrm>
                <a:off x="4627274" y="3060368"/>
                <a:ext cx="82800" cy="14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470E95-FF73-FB3F-429D-80251CF048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09274" y="3042368"/>
                  <a:ext cx="118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3813CD-7B2E-9C08-2DC2-D990E2B7A4D6}"/>
                    </a:ext>
                  </a:extLst>
                </p14:cNvPr>
                <p14:cNvContentPartPr/>
                <p14:nvPr/>
              </p14:nvContentPartPr>
              <p14:xfrm>
                <a:off x="4725914" y="3007088"/>
                <a:ext cx="165600" cy="142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3813CD-7B2E-9C08-2DC2-D990E2B7A4D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08274" y="2989088"/>
                  <a:ext cx="20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A0AC736-2968-1762-34BF-1A38BB5A1371}"/>
                    </a:ext>
                  </a:extLst>
                </p14:cNvPr>
                <p14:cNvContentPartPr/>
                <p14:nvPr/>
              </p14:nvContentPartPr>
              <p14:xfrm>
                <a:off x="4921034" y="2995208"/>
                <a:ext cx="8640" cy="25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A0AC736-2968-1762-34BF-1A38BB5A13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03394" y="2977208"/>
                  <a:ext cx="44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4C40A4-D3DE-7CEE-7F10-E13D8999B748}"/>
                    </a:ext>
                  </a:extLst>
                </p14:cNvPr>
                <p14:cNvContentPartPr/>
                <p14:nvPr/>
              </p14:nvContentPartPr>
              <p14:xfrm>
                <a:off x="4895474" y="2982248"/>
                <a:ext cx="114120" cy="9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4C40A4-D3DE-7CEE-7F10-E13D8999B7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77474" y="2964248"/>
                  <a:ext cx="1497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8D2AEF0-D86A-5381-32D3-391B87379AAA}"/>
                  </a:ext>
                </a:extLst>
              </p14:cNvPr>
              <p14:cNvContentPartPr/>
              <p14:nvPr/>
            </p14:nvContentPartPr>
            <p14:xfrm>
              <a:off x="2317514" y="4276448"/>
              <a:ext cx="1065960" cy="7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8D2AEF0-D86A-5381-32D3-391B87379AA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99514" y="4258808"/>
                <a:ext cx="1101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1469F92-1457-32B3-C77D-684DA9F7BB2D}"/>
                  </a:ext>
                </a:extLst>
              </p14:cNvPr>
              <p14:cNvContentPartPr/>
              <p14:nvPr/>
            </p14:nvContentPartPr>
            <p14:xfrm>
              <a:off x="7873034" y="2793608"/>
              <a:ext cx="152280" cy="42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1469F92-1457-32B3-C77D-684DA9F7BB2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64034" y="2784968"/>
                <a:ext cx="1699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77DCDD-1888-E6B6-9CE8-4E9BDD8E1830}"/>
                  </a:ext>
                </a:extLst>
              </p14:cNvPr>
              <p14:cNvContentPartPr/>
              <p14:nvPr/>
            </p14:nvContentPartPr>
            <p14:xfrm>
              <a:off x="8585114" y="2843288"/>
              <a:ext cx="15804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77DCDD-1888-E6B6-9CE8-4E9BDD8E183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576474" y="2834288"/>
                <a:ext cx="175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41E16F-A562-34BA-9510-482982CC6683}"/>
                  </a:ext>
                </a:extLst>
              </p14:cNvPr>
              <p14:cNvContentPartPr/>
              <p14:nvPr/>
            </p14:nvContentPartPr>
            <p14:xfrm>
              <a:off x="745394" y="3017528"/>
              <a:ext cx="246240" cy="144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41E16F-A562-34BA-9510-482982CC668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6754" y="3008528"/>
                <a:ext cx="263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A8AB48F-6D1B-3026-08FD-87608B346400}"/>
                  </a:ext>
                </a:extLst>
              </p14:cNvPr>
              <p14:cNvContentPartPr/>
              <p14:nvPr/>
            </p14:nvContentPartPr>
            <p14:xfrm>
              <a:off x="967514" y="2961368"/>
              <a:ext cx="69480" cy="177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A8AB48F-6D1B-3026-08FD-87608B34640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58514" y="2952728"/>
                <a:ext cx="87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CDAF74-8432-416B-9F7D-54E57AEF8E11}"/>
                  </a:ext>
                </a:extLst>
              </p14:cNvPr>
              <p14:cNvContentPartPr/>
              <p14:nvPr/>
            </p14:nvContentPartPr>
            <p14:xfrm>
              <a:off x="1099634" y="3034808"/>
              <a:ext cx="105840" cy="66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CDAF74-8432-416B-9F7D-54E57AEF8E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0634" y="3026168"/>
                <a:ext cx="1234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62319EF-AF31-EE1E-97AD-C00A1FB29C8C}"/>
                  </a:ext>
                </a:extLst>
              </p14:cNvPr>
              <p14:cNvContentPartPr/>
              <p14:nvPr/>
            </p14:nvContentPartPr>
            <p14:xfrm>
              <a:off x="1229954" y="2991248"/>
              <a:ext cx="158040" cy="78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62319EF-AF31-EE1E-97AD-C00A1FB29C8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20954" y="2982608"/>
                <a:ext cx="1756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83E05E7-DD35-E75F-87C5-90610B2AAB22}"/>
                  </a:ext>
                </a:extLst>
              </p14:cNvPr>
              <p14:cNvContentPartPr/>
              <p14:nvPr/>
            </p14:nvContentPartPr>
            <p14:xfrm>
              <a:off x="1424354" y="2836808"/>
              <a:ext cx="102240" cy="244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83E05E7-DD35-E75F-87C5-90610B2AAB2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15354" y="2827808"/>
                <a:ext cx="119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4C5B98-203E-F0F4-E81D-79C942FCF4DF}"/>
                  </a:ext>
                </a:extLst>
              </p14:cNvPr>
              <p14:cNvContentPartPr/>
              <p14:nvPr/>
            </p14:nvContentPartPr>
            <p14:xfrm>
              <a:off x="905954" y="3303728"/>
              <a:ext cx="27720" cy="8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4C5B98-203E-F0F4-E81D-79C942FCF4D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7314" y="3294728"/>
                <a:ext cx="45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1EDEC96-80B4-5CD9-6C00-D50C8A0D41A0}"/>
                  </a:ext>
                </a:extLst>
              </p14:cNvPr>
              <p14:cNvContentPartPr/>
              <p14:nvPr/>
            </p14:nvContentPartPr>
            <p14:xfrm>
              <a:off x="823514" y="3260528"/>
              <a:ext cx="273600" cy="302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1EDEC96-80B4-5CD9-6C00-D50C8A0D41A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14874" y="3251888"/>
                <a:ext cx="2912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7C3AA24-E39F-730D-95BC-C1A9364E8F8D}"/>
                  </a:ext>
                </a:extLst>
              </p14:cNvPr>
              <p14:cNvContentPartPr/>
              <p14:nvPr/>
            </p14:nvContentPartPr>
            <p14:xfrm>
              <a:off x="1044194" y="3335408"/>
              <a:ext cx="117360" cy="104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7C3AA24-E39F-730D-95BC-C1A9364E8F8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35194" y="3326768"/>
                <a:ext cx="135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BD2D2F-CC77-B660-232B-B359CCBD2240}"/>
                  </a:ext>
                </a:extLst>
              </p14:cNvPr>
              <p14:cNvContentPartPr/>
              <p14:nvPr/>
            </p14:nvContentPartPr>
            <p14:xfrm>
              <a:off x="2164154" y="3343688"/>
              <a:ext cx="430560" cy="435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BD2D2F-CC77-B660-232B-B359CCBD224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55154" y="3334688"/>
                <a:ext cx="4482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54C32A5-EDB3-ABBD-F33B-D1B7F0E9649C}"/>
              </a:ext>
            </a:extLst>
          </p:cNvPr>
          <p:cNvGrpSpPr/>
          <p:nvPr/>
        </p:nvGrpSpPr>
        <p:grpSpPr>
          <a:xfrm>
            <a:off x="1440194" y="3276728"/>
            <a:ext cx="788400" cy="931680"/>
            <a:chOff x="1440194" y="3276728"/>
            <a:chExt cx="788400" cy="9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0B55C54-6C3A-3811-0123-8F093BCD0453}"/>
                    </a:ext>
                  </a:extLst>
                </p14:cNvPr>
                <p14:cNvContentPartPr/>
                <p14:nvPr/>
              </p14:nvContentPartPr>
              <p14:xfrm>
                <a:off x="1440194" y="3399848"/>
                <a:ext cx="528840" cy="1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0B55C54-6C3A-3811-0123-8F093BCD04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31554" y="3390848"/>
                  <a:ext cx="546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A97003-4E5F-5E50-1271-A4ACDC4AC66B}"/>
                    </a:ext>
                  </a:extLst>
                </p14:cNvPr>
                <p14:cNvContentPartPr/>
                <p14:nvPr/>
              </p14:nvContentPartPr>
              <p14:xfrm>
                <a:off x="1873274" y="3390128"/>
                <a:ext cx="129240" cy="98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A97003-4E5F-5E50-1271-A4ACDC4AC6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64274" y="3381488"/>
                  <a:ext cx="146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840932-A94F-E296-7A92-EB7DCE498765}"/>
                    </a:ext>
                  </a:extLst>
                </p14:cNvPr>
                <p14:cNvContentPartPr/>
                <p14:nvPr/>
              </p14:nvContentPartPr>
              <p14:xfrm>
                <a:off x="1476914" y="3573008"/>
                <a:ext cx="751680" cy="635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840932-A94F-E296-7A92-EB7DCE4987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68274" y="3564008"/>
                  <a:ext cx="76932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CE7A0B-C026-A426-1ED9-56E5CD96A412}"/>
                    </a:ext>
                  </a:extLst>
                </p14:cNvPr>
                <p14:cNvContentPartPr/>
                <p14:nvPr/>
              </p14:nvContentPartPr>
              <p14:xfrm>
                <a:off x="1447394" y="3514328"/>
                <a:ext cx="155520" cy="119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CE7A0B-C026-A426-1ED9-56E5CD96A4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38754" y="3505328"/>
                  <a:ext cx="173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FE351E-AA2B-F966-D668-7196D27B011F}"/>
                    </a:ext>
                  </a:extLst>
                </p14:cNvPr>
                <p14:cNvContentPartPr/>
                <p14:nvPr/>
              </p14:nvContentPartPr>
              <p14:xfrm>
                <a:off x="1842314" y="3276728"/>
                <a:ext cx="123120" cy="173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FE351E-AA2B-F966-D668-7196D27B011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33314" y="3268088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48320F6-28FB-F667-DE01-CB912B0C8B90}"/>
                    </a:ext>
                  </a:extLst>
                </p14:cNvPr>
                <p14:cNvContentPartPr/>
                <p14:nvPr/>
              </p14:nvContentPartPr>
              <p14:xfrm>
                <a:off x="1862474" y="3326048"/>
                <a:ext cx="192960" cy="152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48320F6-28FB-F667-DE01-CB912B0C8B9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53834" y="3317048"/>
                  <a:ext cx="21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F7D9A3-EF09-B82A-4727-20F8F6A6253C}"/>
                    </a:ext>
                  </a:extLst>
                </p14:cNvPr>
                <p14:cNvContentPartPr/>
                <p14:nvPr/>
              </p14:nvContentPartPr>
              <p14:xfrm>
                <a:off x="1987034" y="3331088"/>
                <a:ext cx="78120" cy="3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F7D9A3-EF09-B82A-4727-20F8F6A625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78034" y="3322448"/>
                  <a:ext cx="95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25E3543-9426-9E5D-04FE-915872E9BCB4}"/>
                    </a:ext>
                  </a:extLst>
                </p14:cNvPr>
                <p14:cNvContentPartPr/>
                <p14:nvPr/>
              </p14:nvContentPartPr>
              <p14:xfrm>
                <a:off x="1839434" y="3277088"/>
                <a:ext cx="173160" cy="61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25E3543-9426-9E5D-04FE-915872E9BCB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30794" y="3268448"/>
                  <a:ext cx="190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0DE9D5-4E7E-D4FF-69FE-F86A0C10AB3E}"/>
                    </a:ext>
                  </a:extLst>
                </p14:cNvPr>
                <p14:cNvContentPartPr/>
                <p14:nvPr/>
              </p14:nvContentPartPr>
              <p14:xfrm>
                <a:off x="1475834" y="3536648"/>
                <a:ext cx="97200" cy="103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0DE9D5-4E7E-D4FF-69FE-F86A0C10AB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67194" y="3527648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508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</a:t>
            </a:r>
            <a:r>
              <a:rPr lang="en-US" b="1" dirty="0"/>
              <a:t>Enclave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288" y="5334000"/>
            <a:ext cx="829151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Enclave populated using special instruction (</a:t>
            </a:r>
            <a:r>
              <a:rPr lang="en-US" sz="20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EADD</a:t>
            </a: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Contents initially in untrusted memory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Copied into EPC in 4KB pages</a:t>
            </a:r>
          </a:p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Both data &amp; code copied before execution commences in enclave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2854" y="1892301"/>
            <a:ext cx="3835532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char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[BUFFER_SIZE];</a:t>
            </a:r>
          </a:p>
          <a:p>
            <a:endParaRPr lang="en-US" sz="12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u="sng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EEXIT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7200" y="1892301"/>
            <a:ext cx="1618296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7200" y="3276601"/>
            <a:ext cx="1618296" cy="1435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EPC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7200" y="1604928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DRAM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7200" y="2144680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451348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2762252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65321" y="1900768"/>
            <a:ext cx="1903413" cy="22860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65320" y="3011589"/>
            <a:ext cx="1911880" cy="1928712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133600" y="2514600"/>
            <a:ext cx="98820" cy="2362200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2156220" y="1929591"/>
            <a:ext cx="76200" cy="170954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2149207" y="2144680"/>
            <a:ext cx="76200" cy="170954"/>
          </a:xfrm>
          <a:prstGeom prst="leftBrace">
            <a:avLst>
              <a:gd name="adj1" fmla="val 37963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19288" y="1929591"/>
            <a:ext cx="156498" cy="17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15181" y="2144681"/>
            <a:ext cx="156498" cy="17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19541" y="2508748"/>
            <a:ext cx="152138" cy="2368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Bef>
                <a:spcPts val="600"/>
              </a:spcBef>
              <a:defRPr sz="4000"/>
            </a:pPr>
            <a:r>
              <a:rPr lang="en-US" sz="14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77200" y="3388784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77200" y="3689532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77200" y="3994579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34400" y="2373280"/>
            <a:ext cx="0" cy="10155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2"/>
            <a:endCxn id="31" idx="0"/>
          </p:cNvCxnSpPr>
          <p:nvPr/>
        </p:nvCxnSpPr>
        <p:spPr>
          <a:xfrm>
            <a:off x="8886348" y="2679948"/>
            <a:ext cx="0" cy="10095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238296" y="2990853"/>
            <a:ext cx="0" cy="10037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F50148-D6A0-1D29-D5B4-65F02EE31B9B}"/>
              </a:ext>
            </a:extLst>
          </p:cNvPr>
          <p:cNvGrpSpPr/>
          <p:nvPr/>
        </p:nvGrpSpPr>
        <p:grpSpPr>
          <a:xfrm>
            <a:off x="9826034" y="3224528"/>
            <a:ext cx="300240" cy="1403640"/>
            <a:chOff x="9826034" y="3224528"/>
            <a:chExt cx="300240" cy="14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5390980-99F1-ED0E-4E07-B9BF56D9D975}"/>
                    </a:ext>
                  </a:extLst>
                </p14:cNvPr>
                <p14:cNvContentPartPr/>
                <p14:nvPr/>
              </p14:nvContentPartPr>
              <p14:xfrm>
                <a:off x="9826034" y="3224528"/>
                <a:ext cx="300240" cy="932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5390980-99F1-ED0E-4E07-B9BF56D9D97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17034" y="3215888"/>
                  <a:ext cx="31788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900542-0339-E31A-75C4-226852C53AC9}"/>
                    </a:ext>
                  </a:extLst>
                </p14:cNvPr>
                <p14:cNvContentPartPr/>
                <p14:nvPr/>
              </p14:nvContentPartPr>
              <p14:xfrm>
                <a:off x="9949874" y="4115168"/>
                <a:ext cx="151920" cy="513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900542-0339-E31A-75C4-226852C53A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40874" y="4106168"/>
                  <a:ext cx="169560" cy="53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D422BE-E517-3D0B-96B5-FA9E58A3B110}"/>
              </a:ext>
            </a:extLst>
          </p:cNvPr>
          <p:cNvGrpSpPr/>
          <p:nvPr/>
        </p:nvGrpSpPr>
        <p:grpSpPr>
          <a:xfrm>
            <a:off x="10368554" y="3502088"/>
            <a:ext cx="1552680" cy="850320"/>
            <a:chOff x="10368554" y="3502088"/>
            <a:chExt cx="155268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43CA82-3366-23D3-0614-A1B3D7E3C03C}"/>
                    </a:ext>
                  </a:extLst>
                </p14:cNvPr>
                <p14:cNvContentPartPr/>
                <p14:nvPr/>
              </p14:nvContentPartPr>
              <p14:xfrm>
                <a:off x="10368554" y="3817808"/>
                <a:ext cx="66600" cy="17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43CA82-3366-23D3-0614-A1B3D7E3C0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59914" y="3808808"/>
                  <a:ext cx="84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C6C5F0-C04E-4457-F0F4-37B7B93A9FF3}"/>
                    </a:ext>
                  </a:extLst>
                </p14:cNvPr>
                <p14:cNvContentPartPr/>
                <p14:nvPr/>
              </p14:nvContentPartPr>
              <p14:xfrm>
                <a:off x="10377914" y="3817448"/>
                <a:ext cx="86760" cy="58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C6C5F0-C04E-4457-F0F4-37B7B93A9F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69274" y="3808808"/>
                  <a:ext cx="10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85A2F9-8469-6A49-2DD1-B09480D4C113}"/>
                    </a:ext>
                  </a:extLst>
                </p14:cNvPr>
                <p14:cNvContentPartPr/>
                <p14:nvPr/>
              </p14:nvContentPartPr>
              <p14:xfrm>
                <a:off x="10468994" y="3693968"/>
                <a:ext cx="189360" cy="30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85A2F9-8469-6A49-2DD1-B09480D4C1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60354" y="368532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DA8031-1669-901E-161E-8599F0AAE588}"/>
                    </a:ext>
                  </a:extLst>
                </p14:cNvPr>
                <p14:cNvContentPartPr/>
                <p14:nvPr/>
              </p14:nvContentPartPr>
              <p14:xfrm>
                <a:off x="10661234" y="3670568"/>
                <a:ext cx="106200" cy="170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DA8031-1669-901E-161E-8599F0AAE5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52234" y="3661928"/>
                  <a:ext cx="123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03EFD3-CFE0-1733-EDAD-264B77DA711C}"/>
                    </a:ext>
                  </a:extLst>
                </p14:cNvPr>
                <p14:cNvContentPartPr/>
                <p14:nvPr/>
              </p14:nvContentPartPr>
              <p14:xfrm>
                <a:off x="10792994" y="3700808"/>
                <a:ext cx="92880" cy="10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03EFD3-CFE0-1733-EDAD-264B77DA71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83994" y="3691808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30A4C3C-CE6A-500A-D990-CB0DF42F979B}"/>
                    </a:ext>
                  </a:extLst>
                </p14:cNvPr>
                <p14:cNvContentPartPr/>
                <p14:nvPr/>
              </p14:nvContentPartPr>
              <p14:xfrm>
                <a:off x="10887314" y="3502088"/>
                <a:ext cx="199440" cy="255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30A4C3C-CE6A-500A-D990-CB0DF42F97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78314" y="3493088"/>
                  <a:ext cx="217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38AFCD-245E-8207-5DA3-C06B1A84C919}"/>
                    </a:ext>
                  </a:extLst>
                </p14:cNvPr>
                <p14:cNvContentPartPr/>
                <p14:nvPr/>
              </p14:nvContentPartPr>
              <p14:xfrm>
                <a:off x="10623794" y="4184288"/>
                <a:ext cx="268560" cy="16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38AFCD-245E-8207-5DA3-C06B1A84C9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15154" y="4175288"/>
                  <a:ext cx="286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F2630F-2116-46E0-607E-7BB15A9E8D6E}"/>
                    </a:ext>
                  </a:extLst>
                </p14:cNvPr>
                <p14:cNvContentPartPr/>
                <p14:nvPr/>
              </p14:nvContentPartPr>
              <p14:xfrm>
                <a:off x="10924394" y="4027328"/>
                <a:ext cx="270360" cy="20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F2630F-2116-46E0-607E-7BB15A9E8D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15754" y="4018688"/>
                  <a:ext cx="288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A85425-16FF-FF17-FF96-CFB2B1D0FAA7}"/>
                    </a:ext>
                  </a:extLst>
                </p14:cNvPr>
                <p14:cNvContentPartPr/>
                <p14:nvPr/>
              </p14:nvContentPartPr>
              <p14:xfrm>
                <a:off x="11183594" y="4014008"/>
                <a:ext cx="197280" cy="11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A85425-16FF-FF17-FF96-CFB2B1D0FA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74594" y="4005368"/>
                  <a:ext cx="21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AB32F4-03BA-6253-21D4-A1960C5F884A}"/>
                    </a:ext>
                  </a:extLst>
                </p14:cNvPr>
                <p14:cNvContentPartPr/>
                <p14:nvPr/>
              </p14:nvContentPartPr>
              <p14:xfrm>
                <a:off x="11462234" y="3873608"/>
                <a:ext cx="149400" cy="146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AB32F4-03BA-6253-21D4-A1960C5F88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53234" y="3864968"/>
                  <a:ext cx="167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CC7073-8489-C484-73E0-68851586C3A3}"/>
                    </a:ext>
                  </a:extLst>
                </p14:cNvPr>
                <p14:cNvContentPartPr/>
                <p14:nvPr/>
              </p14:nvContentPartPr>
              <p14:xfrm>
                <a:off x="11637194" y="3807368"/>
                <a:ext cx="223920" cy="12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CC7073-8489-C484-73E0-68851586C3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28194" y="3798728"/>
                  <a:ext cx="241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45E500-3E6C-51AA-3073-CC9E9FB908FF}"/>
                    </a:ext>
                  </a:extLst>
                </p14:cNvPr>
                <p14:cNvContentPartPr/>
                <p14:nvPr/>
              </p14:nvContentPartPr>
              <p14:xfrm>
                <a:off x="11861474" y="3775328"/>
                <a:ext cx="59760" cy="9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45E500-3E6C-51AA-3073-CC9E9FB908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52474" y="3766328"/>
                  <a:ext cx="774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12B11C-72F3-EBE1-A109-1BA6EC57CCA5}"/>
              </a:ext>
            </a:extLst>
          </p:cNvPr>
          <p:cNvGrpSpPr/>
          <p:nvPr/>
        </p:nvGrpSpPr>
        <p:grpSpPr>
          <a:xfrm>
            <a:off x="10349114" y="3102488"/>
            <a:ext cx="1049400" cy="353880"/>
            <a:chOff x="10349114" y="3102488"/>
            <a:chExt cx="10494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439DFA-B806-6061-62BD-1A01D737D5AD}"/>
                    </a:ext>
                  </a:extLst>
                </p14:cNvPr>
                <p14:cNvContentPartPr/>
                <p14:nvPr/>
              </p14:nvContentPartPr>
              <p14:xfrm>
                <a:off x="10349114" y="3294728"/>
                <a:ext cx="32760" cy="161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439DFA-B806-6061-62BD-1A01D737D5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40114" y="3286088"/>
                  <a:ext cx="50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F467133-28D2-E0BE-9405-F9B77A98B404}"/>
                    </a:ext>
                  </a:extLst>
                </p14:cNvPr>
                <p14:cNvContentPartPr/>
                <p14:nvPr/>
              </p14:nvContentPartPr>
              <p14:xfrm>
                <a:off x="10444874" y="3320288"/>
                <a:ext cx="98280" cy="12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F467133-28D2-E0BE-9405-F9B77A98B4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5874" y="3311648"/>
                  <a:ext cx="115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86BC2C-838B-3892-39E9-BEBC21314E54}"/>
                    </a:ext>
                  </a:extLst>
                </p14:cNvPr>
                <p14:cNvContentPartPr/>
                <p14:nvPr/>
              </p14:nvContentPartPr>
              <p14:xfrm>
                <a:off x="10515794" y="3316328"/>
                <a:ext cx="64080" cy="6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86BC2C-838B-3892-39E9-BEBC21314E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06794" y="3307328"/>
                  <a:ext cx="81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E0D8BC-8BBF-1795-9CA5-773F0826A6B4}"/>
                    </a:ext>
                  </a:extLst>
                </p14:cNvPr>
                <p14:cNvContentPartPr/>
                <p14:nvPr/>
              </p14:nvContentPartPr>
              <p14:xfrm>
                <a:off x="10621994" y="3265208"/>
                <a:ext cx="18396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E0D8BC-8BBF-1795-9CA5-773F0826A6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2994" y="3256568"/>
                  <a:ext cx="201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5FE6F5-6C58-AA66-141B-4C9FB14F9762}"/>
                    </a:ext>
                  </a:extLst>
                </p14:cNvPr>
                <p14:cNvContentPartPr/>
                <p14:nvPr/>
              </p14:nvContentPartPr>
              <p14:xfrm>
                <a:off x="10828994" y="3209408"/>
                <a:ext cx="43200" cy="81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5FE6F5-6C58-AA66-141B-4C9FB14F97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20354" y="3200768"/>
                  <a:ext cx="60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AFC5D5-BFE5-643D-40A6-C22013203683}"/>
                    </a:ext>
                  </a:extLst>
                </p14:cNvPr>
                <p14:cNvContentPartPr/>
                <p14:nvPr/>
              </p14:nvContentPartPr>
              <p14:xfrm>
                <a:off x="10899194" y="3102488"/>
                <a:ext cx="197280" cy="189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AFC5D5-BFE5-643D-40A6-C220132036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0554" y="3093848"/>
                  <a:ext cx="214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82463C-0365-E9D0-C064-BDAC19C7DAA1}"/>
                    </a:ext>
                  </a:extLst>
                </p14:cNvPr>
                <p14:cNvContentPartPr/>
                <p14:nvPr/>
              </p14:nvContentPartPr>
              <p14:xfrm>
                <a:off x="11123114" y="3115808"/>
                <a:ext cx="275400" cy="24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82463C-0365-E9D0-C064-BDAC19C7DA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4114" y="3106808"/>
                  <a:ext cx="2930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4FF7AB-355E-F20A-B55D-4F7B3E127E5A}"/>
              </a:ext>
            </a:extLst>
          </p:cNvPr>
          <p:cNvGrpSpPr/>
          <p:nvPr/>
        </p:nvGrpSpPr>
        <p:grpSpPr>
          <a:xfrm>
            <a:off x="10389794" y="4928768"/>
            <a:ext cx="729720" cy="356760"/>
            <a:chOff x="10389794" y="4928768"/>
            <a:chExt cx="7297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342EFD4-C293-E27A-7AF7-DFF67FCFC770}"/>
                    </a:ext>
                  </a:extLst>
                </p14:cNvPr>
                <p14:cNvContentPartPr/>
                <p14:nvPr/>
              </p14:nvContentPartPr>
              <p14:xfrm>
                <a:off x="10389794" y="5010128"/>
                <a:ext cx="46080" cy="159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342EFD4-C293-E27A-7AF7-DFF67FCFC7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81154" y="5001488"/>
                  <a:ext cx="63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C09E83-4279-D5D3-D143-8E051187025E}"/>
                    </a:ext>
                  </a:extLst>
                </p14:cNvPr>
                <p14:cNvContentPartPr/>
                <p14:nvPr/>
              </p14:nvContentPartPr>
              <p14:xfrm>
                <a:off x="10556474" y="5025608"/>
                <a:ext cx="116280" cy="11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C09E83-4279-D5D3-D143-8E05118702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47834" y="5016968"/>
                  <a:ext cx="133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8D2782-0B25-1BD5-5F5C-48838712B945}"/>
                    </a:ext>
                  </a:extLst>
                </p14:cNvPr>
                <p14:cNvContentPartPr/>
                <p14:nvPr/>
              </p14:nvContentPartPr>
              <p14:xfrm>
                <a:off x="10677074" y="5019488"/>
                <a:ext cx="55440" cy="74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8D2782-0B25-1BD5-5F5C-48838712B9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68074" y="5010488"/>
                  <a:ext cx="73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0B50F0-F991-3905-2561-02DBF9AB337E}"/>
                    </a:ext>
                  </a:extLst>
                </p14:cNvPr>
                <p14:cNvContentPartPr/>
                <p14:nvPr/>
              </p14:nvContentPartPr>
              <p14:xfrm>
                <a:off x="10826474" y="4945328"/>
                <a:ext cx="163080" cy="148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0B50F0-F991-3905-2561-02DBF9AB33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17474" y="4936688"/>
                  <a:ext cx="180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9929ED-C559-17E5-ABB1-3FF4EC5ECFC5}"/>
                    </a:ext>
                  </a:extLst>
                </p14:cNvPr>
                <p14:cNvContentPartPr/>
                <p14:nvPr/>
              </p14:nvContentPartPr>
              <p14:xfrm>
                <a:off x="11032394" y="4928768"/>
                <a:ext cx="8712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9929ED-C559-17E5-ABB1-3FF4EC5ECF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23754" y="4920128"/>
                  <a:ext cx="104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B42182-8BB0-4B66-3225-74B215F7E220}"/>
                    </a:ext>
                  </a:extLst>
                </p14:cNvPr>
                <p14:cNvContentPartPr/>
                <p14:nvPr/>
              </p14:nvContentPartPr>
              <p14:xfrm>
                <a:off x="10390874" y="5198408"/>
                <a:ext cx="681120" cy="8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9B42182-8BB0-4B66-3225-74B215F7E2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82234" y="5189408"/>
                  <a:ext cx="69876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018ECD-5756-0C31-6BAD-132918F725A6}"/>
                  </a:ext>
                </a:extLst>
              </p14:cNvPr>
              <p14:cNvContentPartPr/>
              <p14:nvPr/>
            </p14:nvContentPartPr>
            <p14:xfrm>
              <a:off x="4511714" y="6278768"/>
              <a:ext cx="406440" cy="147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018ECD-5756-0C31-6BAD-132918F725A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02714" y="6269768"/>
                <a:ext cx="424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C18FC0-E6BC-510B-F3A1-A9B64FCD788F}"/>
                  </a:ext>
                </a:extLst>
              </p14:cNvPr>
              <p14:cNvContentPartPr/>
              <p14:nvPr/>
            </p14:nvContentPartPr>
            <p14:xfrm>
              <a:off x="9756554" y="2503808"/>
              <a:ext cx="146520" cy="171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C18FC0-E6BC-510B-F3A1-A9B64FCD788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747914" y="2495168"/>
                <a:ext cx="16416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BE32B0C-AED9-DE83-10C8-74E2EB73216C}"/>
              </a:ext>
            </a:extLst>
          </p:cNvPr>
          <p:cNvGrpSpPr/>
          <p:nvPr/>
        </p:nvGrpSpPr>
        <p:grpSpPr>
          <a:xfrm>
            <a:off x="10120514" y="2270168"/>
            <a:ext cx="524160" cy="242280"/>
            <a:chOff x="10120514" y="2270168"/>
            <a:chExt cx="5241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EB378E-DE31-4268-B619-09E3FD3E753B}"/>
                    </a:ext>
                  </a:extLst>
                </p14:cNvPr>
                <p14:cNvContentPartPr/>
                <p14:nvPr/>
              </p14:nvContentPartPr>
              <p14:xfrm>
                <a:off x="10120514" y="2368088"/>
                <a:ext cx="45000" cy="144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EB378E-DE31-4268-B619-09E3FD3E753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11874" y="2359448"/>
                  <a:ext cx="6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8C5A5D-1B5C-CFCF-DF4A-59F5759C091B}"/>
                    </a:ext>
                  </a:extLst>
                </p14:cNvPr>
                <p14:cNvContentPartPr/>
                <p14:nvPr/>
              </p14:nvContentPartPr>
              <p14:xfrm>
                <a:off x="10248674" y="2270168"/>
                <a:ext cx="233280" cy="188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8C5A5D-1B5C-CFCF-DF4A-59F5759C09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39674" y="2261528"/>
                  <a:ext cx="250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23B984A-D00D-2A5D-BA7E-F276F073B98C}"/>
                    </a:ext>
                  </a:extLst>
                </p14:cNvPr>
                <p14:cNvContentPartPr/>
                <p14:nvPr/>
              </p14:nvContentPartPr>
              <p14:xfrm>
                <a:off x="10550714" y="2297528"/>
                <a:ext cx="93960" cy="9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23B984A-D00D-2A5D-BA7E-F276F073B9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42074" y="2288888"/>
                  <a:ext cx="111600" cy="11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71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8" grpId="0"/>
      <p:bldP spid="28" grpId="1"/>
      <p:bldP spid="29" grpId="0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Enclave contents distributed in plaintext</a:t>
            </a:r>
          </a:p>
          <a:p>
            <a:pPr lvl="1"/>
            <a:r>
              <a:rPr lang="en-US" dirty="0"/>
              <a:t>Must not contain any (plaintext) confidential data</a:t>
            </a:r>
          </a:p>
          <a:p>
            <a:r>
              <a:rPr lang="en-US" dirty="0"/>
              <a:t>Secrets provisioned after enclave constructed and integrity verified</a:t>
            </a:r>
          </a:p>
          <a:p>
            <a:r>
              <a:rPr lang="en-US" dirty="0"/>
              <a:t>Problem: what if someone tampers with enclave?</a:t>
            </a:r>
          </a:p>
          <a:p>
            <a:pPr lvl="1"/>
            <a:r>
              <a:rPr lang="en-US" dirty="0"/>
              <a:t>Contents initially in untrusted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1289" y="3449604"/>
            <a:ext cx="3835532" cy="281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669" y="3444288"/>
            <a:ext cx="3835532" cy="28247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process_request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(char *in, char *out)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(in,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if(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verify_MAC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))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{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decrypt_msg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process_msg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input_buf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external_buf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encrypt_msg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copy_msg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output_buf</a:t>
            </a: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, out);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EEXIT(0);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} else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   EEXIT(-1);</a:t>
            </a:r>
            <a:b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</a:br>
            <a:r>
              <a:rPr lang="en-US" sz="12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46821" y="4666146"/>
            <a:ext cx="772848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668" y="6368740"/>
            <a:ext cx="5960665" cy="275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Write unencrypted response to outside 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306A8E-73A7-CBAA-A4BE-480D1E6D7FAF}"/>
              </a:ext>
            </a:extLst>
          </p:cNvPr>
          <p:cNvGrpSpPr/>
          <p:nvPr/>
        </p:nvGrpSpPr>
        <p:grpSpPr>
          <a:xfrm>
            <a:off x="5328914" y="5225408"/>
            <a:ext cx="518760" cy="382320"/>
            <a:chOff x="5328914" y="5225408"/>
            <a:chExt cx="51876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20A540-382D-E852-AD51-8FCB8A7FB41B}"/>
                    </a:ext>
                  </a:extLst>
                </p14:cNvPr>
                <p14:cNvContentPartPr/>
                <p14:nvPr/>
              </p14:nvContentPartPr>
              <p14:xfrm>
                <a:off x="5354474" y="5240888"/>
                <a:ext cx="493200" cy="3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20A540-382D-E852-AD51-8FCB8A7FB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5834" y="5231888"/>
                  <a:ext cx="510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CA665B-6528-81CA-9169-1B82B7DAACF4}"/>
                    </a:ext>
                  </a:extLst>
                </p14:cNvPr>
                <p14:cNvContentPartPr/>
                <p14:nvPr/>
              </p14:nvContentPartPr>
              <p14:xfrm>
                <a:off x="5328914" y="5225408"/>
                <a:ext cx="195840" cy="13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CA665B-6528-81CA-9169-1B82B7DAAC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74" y="5216768"/>
                  <a:ext cx="213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B1E8AA-C584-B724-F9CC-EEBBB9FE02CE}"/>
                    </a:ext>
                  </a:extLst>
                </p14:cNvPr>
                <p14:cNvContentPartPr/>
                <p14:nvPr/>
              </p14:nvContentPartPr>
              <p14:xfrm>
                <a:off x="5403074" y="5439968"/>
                <a:ext cx="381600" cy="16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B1E8AA-C584-B724-F9CC-EEBBB9FE02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94434" y="5430968"/>
                  <a:ext cx="399240" cy="18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401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 Measurement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calculates enclave measurement hash during enclave construction</a:t>
            </a:r>
          </a:p>
          <a:p>
            <a:pPr lvl="1"/>
            <a:r>
              <a:rPr lang="en-US" dirty="0"/>
              <a:t>Each new page extends hash with page content and attributes (read/write/execute)</a:t>
            </a:r>
          </a:p>
          <a:p>
            <a:pPr lvl="1"/>
            <a:r>
              <a:rPr lang="en-US" dirty="0"/>
              <a:t>Hash computed with SHA-256</a:t>
            </a:r>
          </a:p>
          <a:p>
            <a:pPr>
              <a:spcBef>
                <a:spcPts val="3600"/>
              </a:spcBef>
            </a:pPr>
            <a:r>
              <a:rPr lang="en-US" dirty="0"/>
              <a:t>Measurement can be used</a:t>
            </a:r>
            <a:br>
              <a:rPr lang="en-US" dirty="0"/>
            </a:br>
            <a:r>
              <a:rPr lang="en-US" dirty="0"/>
              <a:t>to attest enclave to local or</a:t>
            </a:r>
            <a:br>
              <a:rPr lang="en-US" dirty="0"/>
            </a:br>
            <a:r>
              <a:rPr lang="en-US" dirty="0"/>
              <a:t>remote entity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46170" y="2330200"/>
            <a:ext cx="1819564" cy="304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637" y="5771899"/>
            <a:ext cx="6554363" cy="64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CPU calculates enclave measurement hash during enclave construction</a:t>
            </a:r>
          </a:p>
          <a:p>
            <a:r>
              <a:rPr lang="en-US" sz="20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Different measurement if enclave modified</a:t>
            </a:r>
          </a:p>
          <a:p>
            <a:endParaRPr lang="en-US" sz="2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7638" y="2330200"/>
            <a:ext cx="1618296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7638" y="3714500"/>
            <a:ext cx="1618296" cy="1435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rPr>
              <a:t>EPC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7638" y="2042827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DRAM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7638" y="2582579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7638" y="288924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7638" y="3200151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7638" y="3826683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7638" y="4127431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7638" y="4432478"/>
            <a:ext cx="1618296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6804" y="2042827"/>
            <a:ext cx="1618296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CPU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46804" y="260349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c0 94 7d </a:t>
            </a:r>
            <a:r>
              <a:rPr lang="cs-CZ" sz="1000" b="1" dirty="0" err="1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bc</a:t>
            </a:r>
            <a:r>
              <a:rPr lang="cs-CZ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 35 52 ba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55934" y="2717797"/>
            <a:ext cx="49087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H="1">
            <a:off x="7255934" y="2717797"/>
            <a:ext cx="2109166" cy="1223186"/>
          </a:xfrm>
          <a:prstGeom prst="bentConnector3">
            <a:avLst>
              <a:gd name="adj1" fmla="val -1083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45706" y="2892076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9a 16 a6 63 0b 72 09</a:t>
            </a: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7255934" y="3003548"/>
            <a:ext cx="489772" cy="28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H="1">
            <a:off x="7255934" y="3006377"/>
            <a:ext cx="2108068" cy="1235355"/>
          </a:xfrm>
          <a:prstGeom prst="bentConnector3">
            <a:avLst>
              <a:gd name="adj1" fmla="val -17905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45706" y="320032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cxnSp>
        <p:nvCxnSpPr>
          <p:cNvPr id="25" name="Straight Arrow Connector 24"/>
          <p:cNvCxnSpPr>
            <a:stCxn id="20" idx="3"/>
          </p:cNvCxnSpPr>
          <p:nvPr/>
        </p:nvCxnSpPr>
        <p:spPr>
          <a:xfrm>
            <a:off x="7255934" y="3314451"/>
            <a:ext cx="489772" cy="1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H="1">
            <a:off x="7255934" y="3314628"/>
            <a:ext cx="2108068" cy="1232151"/>
          </a:xfrm>
          <a:prstGeom prst="bentConnector3">
            <a:avLst>
              <a:gd name="adj1" fmla="val -2530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80380" y="3364937"/>
            <a:ext cx="1618296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s-IS" sz="1000" b="1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1a 55 f9 2f a8 20 98</a:t>
            </a:r>
          </a:p>
        </p:txBody>
      </p:sp>
      <p:sp>
        <p:nvSpPr>
          <p:cNvPr id="28" name="Lightning Bolt 27"/>
          <p:cNvSpPr/>
          <p:nvPr/>
        </p:nvSpPr>
        <p:spPr>
          <a:xfrm>
            <a:off x="6772615" y="3167057"/>
            <a:ext cx="199688" cy="213368"/>
          </a:xfrm>
          <a:prstGeom prst="lightningBol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86D42A9-D171-72A4-CD7E-50BFF2741484}"/>
                  </a:ext>
                </a:extLst>
              </p14:cNvPr>
              <p14:cNvContentPartPr/>
              <p14:nvPr/>
            </p14:nvContentPartPr>
            <p14:xfrm>
              <a:off x="1636394" y="3441968"/>
              <a:ext cx="59112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86D42A9-D171-72A4-CD7E-50BFF27414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7754" y="3432968"/>
                <a:ext cx="60876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B915A1F-5F5B-9A45-7A28-E5F21C3D066D}"/>
              </a:ext>
            </a:extLst>
          </p:cNvPr>
          <p:cNvGrpSpPr/>
          <p:nvPr/>
        </p:nvGrpSpPr>
        <p:grpSpPr>
          <a:xfrm>
            <a:off x="1876154" y="2388248"/>
            <a:ext cx="3238560" cy="110520"/>
            <a:chOff x="1876154" y="2388248"/>
            <a:chExt cx="323856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12E0E6-F2F2-7730-8E8D-54B0835C179D}"/>
                    </a:ext>
                  </a:extLst>
                </p14:cNvPr>
                <p14:cNvContentPartPr/>
                <p14:nvPr/>
              </p14:nvContentPartPr>
              <p14:xfrm>
                <a:off x="1876154" y="2418848"/>
                <a:ext cx="3202920" cy="7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12E0E6-F2F2-7730-8E8D-54B0835C17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67514" y="2409848"/>
                  <a:ext cx="3220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4BE2494-7BEA-899F-56B7-F3D7049E1D17}"/>
                    </a:ext>
                  </a:extLst>
                </p14:cNvPr>
                <p14:cNvContentPartPr/>
                <p14:nvPr/>
              </p14:nvContentPartPr>
              <p14:xfrm>
                <a:off x="5106074" y="2388248"/>
                <a:ext cx="8640" cy="2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4BE2494-7BEA-899F-56B7-F3D7049E1D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97074" y="2379608"/>
                  <a:ext cx="2628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90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1" grpId="0" animBg="1"/>
      <p:bldP spid="24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Enclave Attestation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code running on remote machine intact?</a:t>
            </a:r>
          </a:p>
          <a:p>
            <a:r>
              <a:rPr lang="en-US" dirty="0"/>
              <a:t>Is code really running inside an SGX enclave?</a:t>
            </a:r>
          </a:p>
          <a:p>
            <a:pPr>
              <a:spcBef>
                <a:spcPts val="3600"/>
              </a:spcBef>
            </a:pPr>
            <a:r>
              <a:rPr lang="en-US" dirty="0">
                <a:solidFill>
                  <a:srgbClr val="C00000"/>
                </a:solidFill>
              </a:rPr>
              <a:t>Local</a:t>
            </a:r>
            <a:r>
              <a:rPr lang="en-US" dirty="0"/>
              <a:t> attestation</a:t>
            </a:r>
          </a:p>
          <a:p>
            <a:pPr lvl="1"/>
            <a:r>
              <a:rPr lang="en-US" dirty="0"/>
              <a:t>Prove enclave’s identity (= measurement) to another enclave on same CPU</a:t>
            </a:r>
          </a:p>
          <a:p>
            <a:r>
              <a:rPr lang="en-US" dirty="0">
                <a:solidFill>
                  <a:srgbClr val="C00000"/>
                </a:solidFill>
              </a:rPr>
              <a:t>Remote</a:t>
            </a:r>
            <a:r>
              <a:rPr lang="en-US" dirty="0"/>
              <a:t> attestation</a:t>
            </a:r>
          </a:p>
          <a:p>
            <a:pPr lvl="1"/>
            <a:r>
              <a:rPr lang="en-US" dirty="0"/>
              <a:t>Prove enclave’s identity to remote party</a:t>
            </a:r>
          </a:p>
          <a:p>
            <a:pPr>
              <a:spcBef>
                <a:spcPts val="3600"/>
              </a:spcBef>
            </a:pPr>
            <a:r>
              <a:rPr lang="en-US" dirty="0"/>
              <a:t>Once attested, enclave can be trusted with secrets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7852" y="3225843"/>
            <a:ext cx="2271148" cy="14800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Attestation</a:t>
            </a:r>
          </a:p>
        </p:txBody>
      </p:sp>
      <p:sp>
        <p:nvSpPr>
          <p:cNvPr id="100" name="Content Placeholder 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identity of A to local enclave B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2694" y="4887294"/>
            <a:ext cx="8772506" cy="157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Target enclave B measurement required for key generation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Report contains information about target enclave B, including its measurement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CPU fills in report and creates MAC using report key, which depends on random CPU fuses and target enclave B measurement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Report sent back to target enclave B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Verify report by CPU to check that generated on same platform, i.e. MAC created with same report key (available only on same CPU)</a:t>
            </a:r>
          </a:p>
          <a:p>
            <a:pPr marL="228600" indent="-2286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Check MAC received with report and do not trust A upon mismatch</a:t>
            </a:r>
          </a:p>
          <a:p>
            <a:endParaRPr lang="en-US" sz="14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1326" y="4415303"/>
            <a:ext cx="3124200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CPU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52696" y="1752600"/>
            <a:ext cx="2188631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Enclave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52696" y="2051193"/>
            <a:ext cx="2188631" cy="704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5527" y="1752600"/>
            <a:ext cx="2188631" cy="29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 sz="4000"/>
            </a:pPr>
            <a:r>
              <a:rPr lang="en-US" sz="14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Enclave B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65527" y="2051193"/>
            <a:ext cx="2188631" cy="704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550186" y="2288903"/>
            <a:ext cx="3124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50186" y="2006642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1.</a:t>
            </a:r>
            <a:r>
              <a:rPr lang="en-US" sz="1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Hi! I’m </a:t>
            </a:r>
            <a:r>
              <a:rPr lang="en-US" sz="1100" b="1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5f904ba8910bff</a:t>
            </a:r>
            <a:r>
              <a:rPr lang="en-US" sz="1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! Who are you?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355512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7800" y="3295949"/>
            <a:ext cx="167830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Measurement (enclave A)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57800" y="411659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5f 90 4b a8 91 0b ff</a:t>
            </a:r>
            <a:endParaRPr lang="cs-CZ" sz="1000" b="1" dirty="0">
              <a:solidFill>
                <a:prstClr val="black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800" y="3857419"/>
            <a:ext cx="167830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Measurement (enclave B)</a:t>
            </a:r>
          </a:p>
        </p:txBody>
      </p:sp>
      <p:cxnSp>
        <p:nvCxnSpPr>
          <p:cNvPr id="44" name="Elbow Connector 43"/>
          <p:cNvCxnSpPr>
            <a:stCxn id="27" idx="1"/>
          </p:cNvCxnSpPr>
          <p:nvPr/>
        </p:nvCxnSpPr>
        <p:spPr>
          <a:xfrm rot="10800000" flipH="1" flipV="1">
            <a:off x="2352695" y="2403278"/>
            <a:ext cx="2622038" cy="1813164"/>
          </a:xfrm>
          <a:prstGeom prst="bentConnector3">
            <a:avLst>
              <a:gd name="adj1" fmla="val -871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3601" y="3785556"/>
            <a:ext cx="232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2.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Please create a report for </a:t>
            </a:r>
            <a:r>
              <a:rPr lang="en-US" sz="1200" b="1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5f904ba8910bff</a:t>
            </a:r>
            <a:endParaRPr lang="en-US" sz="12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48" name="Elbow Connector 47"/>
          <p:cNvCxnSpPr>
            <a:endCxn id="27" idx="2"/>
          </p:cNvCxnSpPr>
          <p:nvPr/>
        </p:nvCxnSpPr>
        <p:spPr>
          <a:xfrm rot="10800000">
            <a:off x="3447011" y="2755365"/>
            <a:ext cx="1520840" cy="92767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607859" y="228897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53483" y="3406046"/>
            <a:ext cx="150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3.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Here you go!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4390520"/>
            <a:ext cx="300421" cy="2667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05" y="2335965"/>
            <a:ext cx="300421" cy="266700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>
            <a:off x="4541326" y="2517577"/>
            <a:ext cx="3124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541326" y="251341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4.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Here is my report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920690" y="2284817"/>
            <a:ext cx="167830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Monaco" charset="0"/>
                <a:ea typeface="Monaco" charset="0"/>
                <a:cs typeface="Monaco" charset="0"/>
              </a:rPr>
              <a:t>0d 0f 15 0b d0 2d ae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36" y="2331805"/>
            <a:ext cx="300421" cy="266700"/>
          </a:xfrm>
          <a:prstGeom prst="rect">
            <a:avLst/>
          </a:prstGeom>
        </p:spPr>
      </p:pic>
      <p:cxnSp>
        <p:nvCxnSpPr>
          <p:cNvPr id="91" name="Elbow Connector 90"/>
          <p:cNvCxnSpPr>
            <a:endCxn id="29" idx="2"/>
          </p:cNvCxnSpPr>
          <p:nvPr/>
        </p:nvCxnSpPr>
        <p:spPr>
          <a:xfrm flipV="1">
            <a:off x="7226052" y="2755364"/>
            <a:ext cx="1533790" cy="92768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29" idx="3"/>
          </p:cNvCxnSpPr>
          <p:nvPr/>
        </p:nvCxnSpPr>
        <p:spPr>
          <a:xfrm flipH="1">
            <a:off x="7226053" y="2403278"/>
            <a:ext cx="2628105" cy="1813164"/>
          </a:xfrm>
          <a:prstGeom prst="bentConnector3">
            <a:avLst>
              <a:gd name="adj1" fmla="val -869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023298" y="3785556"/>
            <a:ext cx="204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5.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Please give me my report verification 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251947" y="3406046"/>
            <a:ext cx="150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6.</a:t>
            </a:r>
            <a:r>
              <a:rPr lang="en-US" sz="12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Here you go!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58" y="2819153"/>
            <a:ext cx="300421" cy="266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69" grpId="0" animBg="1"/>
      <p:bldP spid="70" grpId="0"/>
      <p:bldP spid="86" grpId="0"/>
      <p:bldP spid="87" grpId="0" animBg="1"/>
      <p:bldP spid="99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Private Data Center-&gt;Public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or Finance data, for example</a:t>
            </a:r>
          </a:p>
          <a:p>
            <a:pPr lvl="1">
              <a:defRPr/>
            </a:pPr>
            <a:r>
              <a:rPr lang="en-US" dirty="0"/>
              <a:t>Farr/NHS Scotland</a:t>
            </a:r>
          </a:p>
          <a:p>
            <a:pPr lvl="1">
              <a:defRPr/>
            </a:pPr>
            <a:r>
              <a:rPr lang="en-US" dirty="0"/>
              <a:t>HSBC</a:t>
            </a:r>
          </a:p>
          <a:p>
            <a:pPr>
              <a:defRPr/>
            </a:pPr>
            <a:r>
              <a:rPr lang="en-US" dirty="0"/>
              <a:t>Motives for public cloud</a:t>
            </a:r>
          </a:p>
          <a:p>
            <a:pPr lvl="1">
              <a:defRPr/>
            </a:pPr>
            <a:r>
              <a:rPr lang="en-US" dirty="0"/>
              <a:t>Scale out/cost save</a:t>
            </a:r>
          </a:p>
          <a:p>
            <a:pPr lvl="1">
              <a:defRPr/>
            </a:pPr>
            <a:r>
              <a:rPr lang="en-US" dirty="0"/>
              <a:t>Higher Throughput analytics</a:t>
            </a:r>
          </a:p>
          <a:p>
            <a:pPr lvl="1">
              <a:defRPr/>
            </a:pPr>
            <a:r>
              <a:rPr lang="en-US" dirty="0"/>
              <a:t>Share “access” with more researchers</a:t>
            </a:r>
          </a:p>
          <a:p>
            <a:pPr lvl="1">
              <a:defRPr/>
            </a:pPr>
            <a:r>
              <a:rPr lang="en-US" dirty="0"/>
              <a:t>&lt;Yours goes here&gt;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Attestation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local report  to remotely verifiable “quote”</a:t>
            </a:r>
          </a:p>
          <a:p>
            <a:pPr>
              <a:spcBef>
                <a:spcPts val="3600"/>
              </a:spcBef>
            </a:pPr>
            <a:r>
              <a:rPr lang="en-US" dirty="0"/>
              <a:t>Based on provisioning enclave (PE) and quoting enclave (QE)</a:t>
            </a:r>
          </a:p>
          <a:p>
            <a:pPr lvl="1"/>
            <a:r>
              <a:rPr lang="en-US" dirty="0"/>
              <a:t>Architectural enclaves provided by Intel</a:t>
            </a:r>
          </a:p>
          <a:p>
            <a:pPr lvl="1"/>
            <a:r>
              <a:rPr lang="en-US" dirty="0"/>
              <a:t>Execute locally on user platform</a:t>
            </a:r>
          </a:p>
          <a:p>
            <a:pPr>
              <a:spcBef>
                <a:spcPts val="3600"/>
              </a:spcBef>
            </a:pPr>
            <a:r>
              <a:rPr lang="en-US" dirty="0"/>
              <a:t>Each SGX-enabled CPU has unique key fused during manufacturing</a:t>
            </a:r>
          </a:p>
          <a:p>
            <a:pPr lvl="1"/>
            <a:r>
              <a:rPr lang="en-US" dirty="0"/>
              <a:t>Intel maintains database of keys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6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Attestation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 communicates with Intel attestation service</a:t>
            </a:r>
          </a:p>
          <a:p>
            <a:pPr lvl="1"/>
            <a:r>
              <a:rPr lang="en-US" dirty="0"/>
              <a:t>Proves it has key installed by Intel</a:t>
            </a:r>
          </a:p>
          <a:p>
            <a:pPr lvl="1"/>
            <a:r>
              <a:rPr lang="en-US" dirty="0"/>
              <a:t>Receives asymmetric attestation key</a:t>
            </a:r>
          </a:p>
          <a:p>
            <a:pPr>
              <a:spcBef>
                <a:spcPts val="3600"/>
              </a:spcBef>
            </a:pPr>
            <a:r>
              <a:rPr lang="en-US" dirty="0"/>
              <a:t>QE performs local attestation for enclave</a:t>
            </a:r>
          </a:p>
          <a:p>
            <a:pPr lvl="1"/>
            <a:r>
              <a:rPr lang="en-US" dirty="0"/>
              <a:t>QE verifies report and signs it using attestation key</a:t>
            </a:r>
          </a:p>
          <a:p>
            <a:pPr lvl="1"/>
            <a:r>
              <a:rPr lang="en-US" dirty="0"/>
              <a:t>Creates quote that can be verified outside platform</a:t>
            </a:r>
          </a:p>
          <a:p>
            <a:pPr>
              <a:spcBef>
                <a:spcPts val="3600"/>
              </a:spcBef>
            </a:pPr>
            <a:r>
              <a:rPr lang="en-US" dirty="0"/>
              <a:t>Quote and signature sent to remote attester, which communicates with Intel attestation service to verify quote validity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C5E02C-8F0E-F49E-6322-F8F548E7702E}"/>
              </a:ext>
            </a:extLst>
          </p:cNvPr>
          <p:cNvGrpSpPr/>
          <p:nvPr/>
        </p:nvGrpSpPr>
        <p:grpSpPr>
          <a:xfrm>
            <a:off x="4455554" y="1642328"/>
            <a:ext cx="2915280" cy="98640"/>
            <a:chOff x="4455554" y="1642328"/>
            <a:chExt cx="291528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291486-E1DE-1307-2547-C5CB75CBBEF0}"/>
                    </a:ext>
                  </a:extLst>
                </p14:cNvPr>
                <p14:cNvContentPartPr/>
                <p14:nvPr/>
              </p14:nvContentPartPr>
              <p14:xfrm>
                <a:off x="4455554" y="1642328"/>
                <a:ext cx="1148400" cy="87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291486-E1DE-1307-2547-C5CB75CBBE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46914" y="1633328"/>
                  <a:ext cx="1166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57E202-8E9A-BE1B-5D29-E1F4D90CEC98}"/>
                    </a:ext>
                  </a:extLst>
                </p14:cNvPr>
                <p14:cNvContentPartPr/>
                <p14:nvPr/>
              </p14:nvContentPartPr>
              <p14:xfrm>
                <a:off x="5606474" y="1687328"/>
                <a:ext cx="1764360" cy="5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57E202-8E9A-BE1B-5D29-E1F4D90CEC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97474" y="1678328"/>
                  <a:ext cx="1782000" cy="7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448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Limitations &amp; Research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Amount of memory enclave can use needs to be known in advance</a:t>
            </a:r>
          </a:p>
          <a:p>
            <a:pPr lvl="1"/>
            <a:r>
              <a:rPr lang="en-US" dirty="0"/>
              <a:t>Dynamic memory support in SGX v2</a:t>
            </a:r>
          </a:p>
          <a:p>
            <a:pPr lvl="1"/>
            <a:endParaRPr lang="en-US" dirty="0"/>
          </a:p>
          <a:p>
            <a:r>
              <a:rPr lang="en-US" dirty="0"/>
              <a:t>Security guarantees not perfect</a:t>
            </a:r>
          </a:p>
          <a:p>
            <a:pPr lvl="1"/>
            <a:r>
              <a:rPr lang="en-US" dirty="0"/>
              <a:t>Vulnerabilities within enclave can still be exploited</a:t>
            </a:r>
          </a:p>
          <a:p>
            <a:pPr lvl="1"/>
            <a:r>
              <a:rPr lang="en-US" dirty="0"/>
              <a:t>Side-channel attacks possible</a:t>
            </a:r>
          </a:p>
          <a:p>
            <a:pPr lvl="1"/>
            <a:endParaRPr lang="en-US" dirty="0"/>
          </a:p>
          <a:p>
            <a:r>
              <a:rPr lang="en-US" dirty="0"/>
              <a:t>Performance overhead</a:t>
            </a:r>
          </a:p>
          <a:p>
            <a:pPr lvl="1"/>
            <a:r>
              <a:rPr lang="en-US" dirty="0"/>
              <a:t>Enclave entry/exit costly</a:t>
            </a:r>
          </a:p>
          <a:p>
            <a:pPr lvl="1"/>
            <a:r>
              <a:rPr lang="en-US" dirty="0"/>
              <a:t>Paging very expensive</a:t>
            </a:r>
          </a:p>
          <a:p>
            <a:pPr lvl="1"/>
            <a:endParaRPr lang="en-US" dirty="0"/>
          </a:p>
          <a:p>
            <a:r>
              <a:rPr lang="en-US" dirty="0"/>
              <a:t>Application partitioning? Legacy code?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750" y="2908356"/>
            <a:ext cx="5834241" cy="305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B6040-E213-D960-4DE7-0E66AE5C211D}"/>
              </a:ext>
            </a:extLst>
          </p:cNvPr>
          <p:cNvGrpSpPr/>
          <p:nvPr/>
        </p:nvGrpSpPr>
        <p:grpSpPr>
          <a:xfrm>
            <a:off x="9952394" y="1801088"/>
            <a:ext cx="1744200" cy="360360"/>
            <a:chOff x="9952394" y="1801088"/>
            <a:chExt cx="17442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35C767-A76C-55E0-1A8E-457FC42C2255}"/>
                    </a:ext>
                  </a:extLst>
                </p14:cNvPr>
                <p14:cNvContentPartPr/>
                <p14:nvPr/>
              </p14:nvContentPartPr>
              <p14:xfrm>
                <a:off x="9952394" y="1872008"/>
                <a:ext cx="106560" cy="14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35C767-A76C-55E0-1A8E-457FC42C22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43394" y="1863368"/>
                  <a:ext cx="124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E66C50-92BF-D2A8-8E93-C06662C15B71}"/>
                    </a:ext>
                  </a:extLst>
                </p14:cNvPr>
                <p14:cNvContentPartPr/>
                <p14:nvPr/>
              </p14:nvContentPartPr>
              <p14:xfrm>
                <a:off x="10137794" y="1911968"/>
                <a:ext cx="654840" cy="16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E66C50-92BF-D2A8-8E93-C06662C15B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29154" y="1902968"/>
                  <a:ext cx="672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061AB3-6386-292F-C60A-C3AB7F1C5AF4}"/>
                    </a:ext>
                  </a:extLst>
                </p14:cNvPr>
                <p14:cNvContentPartPr/>
                <p14:nvPr/>
              </p14:nvContentPartPr>
              <p14:xfrm>
                <a:off x="10865714" y="1859048"/>
                <a:ext cx="155520" cy="19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061AB3-6386-292F-C60A-C3AB7F1C5A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56714" y="1850408"/>
                  <a:ext cx="173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993341-BA57-E206-CB03-891860CE20A0}"/>
                    </a:ext>
                  </a:extLst>
                </p14:cNvPr>
                <p14:cNvContentPartPr/>
                <p14:nvPr/>
              </p14:nvContentPartPr>
              <p14:xfrm>
                <a:off x="11088554" y="1887848"/>
                <a:ext cx="118080" cy="11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993341-BA57-E206-CB03-891860CE20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79554" y="1879208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7BC3C6-0031-4ADD-482C-BCAD44CA3AD3}"/>
                    </a:ext>
                  </a:extLst>
                </p14:cNvPr>
                <p14:cNvContentPartPr/>
                <p14:nvPr/>
              </p14:nvContentPartPr>
              <p14:xfrm>
                <a:off x="11239394" y="1839608"/>
                <a:ext cx="179640" cy="14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7BC3C6-0031-4ADD-482C-BCAD44CA3A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0754" y="1830608"/>
                  <a:ext cx="197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362C67-323B-FEC9-9BCF-58E45F3C0B08}"/>
                    </a:ext>
                  </a:extLst>
                </p14:cNvPr>
                <p14:cNvContentPartPr/>
                <p14:nvPr/>
              </p14:nvContentPartPr>
              <p14:xfrm>
                <a:off x="11484554" y="1801088"/>
                <a:ext cx="102240" cy="160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362C67-323B-FEC9-9BCF-58E45F3C0B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75554" y="1792448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B5A088-76A0-61BC-EBAA-D62397AABF7D}"/>
                    </a:ext>
                  </a:extLst>
                </p14:cNvPr>
                <p14:cNvContentPartPr/>
                <p14:nvPr/>
              </p14:nvContentPartPr>
              <p14:xfrm>
                <a:off x="10898834" y="2080808"/>
                <a:ext cx="797760" cy="80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B5A088-76A0-61BC-EBAA-D62397AABF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89834" y="2071808"/>
                  <a:ext cx="81540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C80EC75-A4B7-B179-E45C-01D3B501A717}"/>
                  </a:ext>
                </a:extLst>
              </p14:cNvPr>
              <p14:cNvContentPartPr/>
              <p14:nvPr/>
            </p14:nvContentPartPr>
            <p14:xfrm>
              <a:off x="5026154" y="1975328"/>
              <a:ext cx="590760" cy="61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C80EC75-A4B7-B179-E45C-01D3B501A7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17514" y="1966328"/>
                <a:ext cx="608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714C024-A98B-C23D-DADD-00ECFD7AD9B1}"/>
                  </a:ext>
                </a:extLst>
              </p14:cNvPr>
              <p14:cNvContentPartPr/>
              <p14:nvPr/>
            </p14:nvContentPartPr>
            <p14:xfrm>
              <a:off x="1583834" y="3486968"/>
              <a:ext cx="2558880" cy="10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714C024-A98B-C23D-DADD-00ECFD7AD9B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75194" y="3477968"/>
                <a:ext cx="25765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CC72B4-8FE7-FA9B-AEA0-2854197B0719}"/>
                  </a:ext>
                </a:extLst>
              </p14:cNvPr>
              <p14:cNvContentPartPr/>
              <p14:nvPr/>
            </p14:nvContentPartPr>
            <p14:xfrm>
              <a:off x="1494554" y="3121928"/>
              <a:ext cx="2697840" cy="44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CC72B4-8FE7-FA9B-AEA0-2854197B071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85914" y="3112928"/>
                <a:ext cx="27154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D826CB-7FAE-6B91-A673-309BD317EF89}"/>
                  </a:ext>
                </a:extLst>
              </p14:cNvPr>
              <p14:cNvContentPartPr/>
              <p14:nvPr/>
            </p14:nvContentPartPr>
            <p14:xfrm>
              <a:off x="3294194" y="3803768"/>
              <a:ext cx="1162080" cy="479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D826CB-7FAE-6B91-A673-309BD317EF8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85554" y="3794768"/>
                <a:ext cx="117972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76F0AD2-44FE-096E-2B89-C4A841F679BB}"/>
              </a:ext>
            </a:extLst>
          </p:cNvPr>
          <p:cNvGrpSpPr/>
          <p:nvPr/>
        </p:nvGrpSpPr>
        <p:grpSpPr>
          <a:xfrm>
            <a:off x="4818074" y="3911048"/>
            <a:ext cx="855360" cy="236880"/>
            <a:chOff x="4818074" y="3911048"/>
            <a:chExt cx="8553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5598F3-66CC-FC9E-187E-271F64225790}"/>
                    </a:ext>
                  </a:extLst>
                </p14:cNvPr>
                <p14:cNvContentPartPr/>
                <p14:nvPr/>
              </p14:nvContentPartPr>
              <p14:xfrm>
                <a:off x="4818074" y="3990248"/>
                <a:ext cx="14040" cy="144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5598F3-66CC-FC9E-187E-271F642257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09434" y="3981248"/>
                  <a:ext cx="31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6239BB-BDAE-37B0-AEC7-0975FF2860A6}"/>
                    </a:ext>
                  </a:extLst>
                </p14:cNvPr>
                <p14:cNvContentPartPr/>
                <p14:nvPr/>
              </p14:nvContentPartPr>
              <p14:xfrm>
                <a:off x="4931474" y="3993488"/>
                <a:ext cx="63720" cy="12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6239BB-BDAE-37B0-AEC7-0975FF2860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22834" y="3984488"/>
                  <a:ext cx="8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1866A0-9EF2-0AAF-34AF-8864B5D7433A}"/>
                    </a:ext>
                  </a:extLst>
                </p14:cNvPr>
                <p14:cNvContentPartPr/>
                <p14:nvPr/>
              </p14:nvContentPartPr>
              <p14:xfrm>
                <a:off x="4973954" y="3948848"/>
                <a:ext cx="75600" cy="1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1866A0-9EF2-0AAF-34AF-8864B5D743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65314" y="3940208"/>
                  <a:ext cx="9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46469E-5E9B-7E7C-0D42-22039751F27A}"/>
                    </a:ext>
                  </a:extLst>
                </p14:cNvPr>
                <p14:cNvContentPartPr/>
                <p14:nvPr/>
              </p14:nvContentPartPr>
              <p14:xfrm>
                <a:off x="5108234" y="4053248"/>
                <a:ext cx="106560" cy="3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46469E-5E9B-7E7C-0D42-22039751F2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99234" y="4044608"/>
                  <a:ext cx="124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2ED3EA-19EA-F12C-09A6-F4C1CB5FFF9F}"/>
                    </a:ext>
                  </a:extLst>
                </p14:cNvPr>
                <p14:cNvContentPartPr/>
                <p14:nvPr/>
              </p14:nvContentPartPr>
              <p14:xfrm>
                <a:off x="5295794" y="3943088"/>
                <a:ext cx="75960" cy="169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2ED3EA-19EA-F12C-09A6-F4C1CB5FFF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87154" y="3934448"/>
                  <a:ext cx="93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A49CDF-DC24-A36F-DC02-E26BE6C9DFC3}"/>
                    </a:ext>
                  </a:extLst>
                </p14:cNvPr>
                <p14:cNvContentPartPr/>
                <p14:nvPr/>
              </p14:nvContentPartPr>
              <p14:xfrm>
                <a:off x="5423594" y="3976928"/>
                <a:ext cx="68400" cy="8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A49CDF-DC24-A36F-DC02-E26BE6C9DF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14594" y="3967928"/>
                  <a:ext cx="86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EA47FF-66C6-E397-2394-CE846E95315D}"/>
                    </a:ext>
                  </a:extLst>
                </p14:cNvPr>
                <p14:cNvContentPartPr/>
                <p14:nvPr/>
              </p14:nvContentPartPr>
              <p14:xfrm>
                <a:off x="5482634" y="3911048"/>
                <a:ext cx="190800" cy="236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EA47FF-66C6-E397-2394-CE846E9531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73634" y="3902048"/>
                  <a:ext cx="208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E6BC8E-02F6-CB4C-FC5E-503BF5A97C33}"/>
                    </a:ext>
                  </a:extLst>
                </p14:cNvPr>
                <p14:cNvContentPartPr/>
                <p14:nvPr/>
              </p14:nvContentPartPr>
              <p14:xfrm>
                <a:off x="5483354" y="3919688"/>
                <a:ext cx="83880" cy="6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E6BC8E-02F6-CB4C-FC5E-503BF5A97C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74714" y="3911048"/>
                  <a:ext cx="1015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6403D8B-697D-DA63-7CD0-42B4A7B3E844}"/>
                  </a:ext>
                </a:extLst>
              </p14:cNvPr>
              <p14:cNvContentPartPr/>
              <p14:nvPr/>
            </p14:nvContentPartPr>
            <p14:xfrm>
              <a:off x="1995674" y="5769368"/>
              <a:ext cx="1725840" cy="70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6403D8B-697D-DA63-7CD0-42B4A7B3E84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86674" y="5760368"/>
                <a:ext cx="1743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955C885-53D7-5CFF-1759-B0C349F1FD77}"/>
                  </a:ext>
                </a:extLst>
              </p14:cNvPr>
              <p14:cNvContentPartPr/>
              <p14:nvPr/>
            </p14:nvContentPartPr>
            <p14:xfrm>
              <a:off x="4862714" y="5715368"/>
              <a:ext cx="1496880" cy="60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955C885-53D7-5CFF-1759-B0C349F1FD7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53714" y="5706728"/>
                <a:ext cx="151452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8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8202-42BA-567F-E223-1DCC0D92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7"/>
            <a:ext cx="12192000" cy="103828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C372-C9F1-6D8A-7E12-606C173C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5EB33-2B28-0848-9144-1D7706CC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BBEBF-9AE6-4730-7572-7E10D241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02D82B3-8F10-8158-8722-D24F7181F58C}"/>
              </a:ext>
            </a:extLst>
          </p:cNvPr>
          <p:cNvGrpSpPr/>
          <p:nvPr/>
        </p:nvGrpSpPr>
        <p:grpSpPr>
          <a:xfrm>
            <a:off x="4941554" y="1309328"/>
            <a:ext cx="6474960" cy="1829520"/>
            <a:chOff x="4941554" y="1309328"/>
            <a:chExt cx="6474960" cy="18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D360B4-A8E0-94CA-6135-0EDE52BC067C}"/>
                    </a:ext>
                  </a:extLst>
                </p14:cNvPr>
                <p14:cNvContentPartPr/>
                <p14:nvPr/>
              </p14:nvContentPartPr>
              <p14:xfrm>
                <a:off x="5047754" y="1501928"/>
                <a:ext cx="354600" cy="382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D360B4-A8E0-94CA-6135-0EDE52BC06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9114" y="1493288"/>
                  <a:ext cx="372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12E2E0-E9B4-FF09-2ECF-574B17995BAE}"/>
                    </a:ext>
                  </a:extLst>
                </p14:cNvPr>
                <p14:cNvContentPartPr/>
                <p14:nvPr/>
              </p14:nvContentPartPr>
              <p14:xfrm>
                <a:off x="5410274" y="1522448"/>
                <a:ext cx="251280" cy="374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12E2E0-E9B4-FF09-2ECF-574B17995B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1274" y="1513448"/>
                  <a:ext cx="268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EC5C3C-F29A-17C4-632F-740027EC7B80}"/>
                    </a:ext>
                  </a:extLst>
                </p14:cNvPr>
                <p14:cNvContentPartPr/>
                <p14:nvPr/>
              </p14:nvContentPartPr>
              <p14:xfrm>
                <a:off x="5536274" y="1708928"/>
                <a:ext cx="147960" cy="63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EC5C3C-F29A-17C4-632F-740027EC7B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27634" y="1699928"/>
                  <a:ext cx="165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31C848-52DD-1569-0989-B43DB1BE56DE}"/>
                    </a:ext>
                  </a:extLst>
                </p14:cNvPr>
                <p14:cNvContentPartPr/>
                <p14:nvPr/>
              </p14:nvContentPartPr>
              <p14:xfrm>
                <a:off x="5839034" y="1607048"/>
                <a:ext cx="105120" cy="218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31C848-52DD-1569-0989-B43DB1BE56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30394" y="1598048"/>
                  <a:ext cx="122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109E81-A12B-3FBE-275E-B82765052D9A}"/>
                    </a:ext>
                  </a:extLst>
                </p14:cNvPr>
                <p14:cNvContentPartPr/>
                <p14:nvPr/>
              </p14:nvContentPartPr>
              <p14:xfrm>
                <a:off x="5838674" y="1614248"/>
                <a:ext cx="192960" cy="194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109E81-A12B-3FBE-275E-B82765052D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0034" y="1605248"/>
                  <a:ext cx="210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8DF85A-2C99-240B-E357-EA8C4087E19E}"/>
                    </a:ext>
                  </a:extLst>
                </p14:cNvPr>
                <p14:cNvContentPartPr/>
                <p14:nvPr/>
              </p14:nvContentPartPr>
              <p14:xfrm>
                <a:off x="6559394" y="1745648"/>
                <a:ext cx="298440" cy="15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8DF85A-2C99-240B-E357-EA8C4087E1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50754" y="1737008"/>
                  <a:ext cx="316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7ACD07-D76D-43DE-47CC-8713E0091A37}"/>
                    </a:ext>
                  </a:extLst>
                </p14:cNvPr>
                <p14:cNvContentPartPr/>
                <p14:nvPr/>
              </p14:nvContentPartPr>
              <p14:xfrm>
                <a:off x="7125314" y="1542248"/>
                <a:ext cx="172800" cy="11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7ACD07-D76D-43DE-47CC-8713E0091A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16674" y="1533608"/>
                  <a:ext cx="19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A679D9-73FA-8359-67EB-262A102CFD5C}"/>
                    </a:ext>
                  </a:extLst>
                </p14:cNvPr>
                <p14:cNvContentPartPr/>
                <p14:nvPr/>
              </p14:nvContentPartPr>
              <p14:xfrm>
                <a:off x="7123874" y="1618928"/>
                <a:ext cx="54360" cy="255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A679D9-73FA-8359-67EB-262A102CFD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14874" y="1609928"/>
                  <a:ext cx="72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419E5C-D0A9-7F8D-E5AA-44C13C73963C}"/>
                    </a:ext>
                  </a:extLst>
                </p14:cNvPr>
                <p14:cNvContentPartPr/>
                <p14:nvPr/>
              </p14:nvContentPartPr>
              <p14:xfrm>
                <a:off x="7345274" y="1580768"/>
                <a:ext cx="145800" cy="249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419E5C-D0A9-7F8D-E5AA-44C13C7396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36634" y="1572128"/>
                  <a:ext cx="163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D7697D-7C96-E185-D943-BFBD6AB5228B}"/>
                    </a:ext>
                  </a:extLst>
                </p14:cNvPr>
                <p14:cNvContentPartPr/>
                <p14:nvPr/>
              </p14:nvContentPartPr>
              <p14:xfrm>
                <a:off x="7387394" y="1701728"/>
                <a:ext cx="126720" cy="14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D7697D-7C96-E185-D943-BFBD6AB522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8394" y="1693088"/>
                  <a:ext cx="14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47374A-72D3-FD30-F6D2-87058E73E8D5}"/>
                    </a:ext>
                  </a:extLst>
                </p14:cNvPr>
                <p14:cNvContentPartPr/>
                <p14:nvPr/>
              </p14:nvContentPartPr>
              <p14:xfrm>
                <a:off x="7642994" y="1596968"/>
                <a:ext cx="9576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47374A-72D3-FD30-F6D2-87058E73E8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34354" y="1588328"/>
                  <a:ext cx="11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7B82AC-03EE-3C03-682D-CA75498129ED}"/>
                    </a:ext>
                  </a:extLst>
                </p14:cNvPr>
                <p14:cNvContentPartPr/>
                <p14:nvPr/>
              </p14:nvContentPartPr>
              <p14:xfrm>
                <a:off x="7628594" y="1632968"/>
                <a:ext cx="51480" cy="227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7B82AC-03EE-3C03-682D-CA75498129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19954" y="1623968"/>
                  <a:ext cx="69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5BB07-3EB8-31C7-E530-599D4214D359}"/>
                    </a:ext>
                  </a:extLst>
                </p14:cNvPr>
                <p14:cNvContentPartPr/>
                <p14:nvPr/>
              </p14:nvContentPartPr>
              <p14:xfrm>
                <a:off x="7641194" y="1742048"/>
                <a:ext cx="107640" cy="148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5BB07-3EB8-31C7-E530-599D4214D3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32194" y="1733408"/>
                  <a:ext cx="125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67AF45-A8D2-126C-80BE-BFE2EDCBE440}"/>
                    </a:ext>
                  </a:extLst>
                </p14:cNvPr>
                <p14:cNvContentPartPr/>
                <p14:nvPr/>
              </p14:nvContentPartPr>
              <p14:xfrm>
                <a:off x="6970514" y="1554128"/>
                <a:ext cx="184680" cy="5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67AF45-A8D2-126C-80BE-BFE2EDCBE4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61514" y="1545488"/>
                  <a:ext cx="202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53B5EA-FE23-283D-8369-A7394891C6C1}"/>
                    </a:ext>
                  </a:extLst>
                </p14:cNvPr>
                <p14:cNvContentPartPr/>
                <p14:nvPr/>
              </p14:nvContentPartPr>
              <p14:xfrm>
                <a:off x="7721834" y="1870928"/>
                <a:ext cx="86400" cy="1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53B5EA-FE23-283D-8369-A7394891C6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12834" y="1862288"/>
                  <a:ext cx="10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A8CDD4-D320-6F58-B005-AA12ACDBED68}"/>
                    </a:ext>
                  </a:extLst>
                </p14:cNvPr>
                <p14:cNvContentPartPr/>
                <p14:nvPr/>
              </p14:nvContentPartPr>
              <p14:xfrm>
                <a:off x="8110994" y="1767608"/>
                <a:ext cx="169200" cy="7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A8CDD4-D320-6F58-B005-AA12ACDBED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02354" y="1758968"/>
                  <a:ext cx="18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97AE87B-F0DF-CEFE-1A44-EC19650C3E3A}"/>
                    </a:ext>
                  </a:extLst>
                </p14:cNvPr>
                <p14:cNvContentPartPr/>
                <p14:nvPr/>
              </p14:nvContentPartPr>
              <p14:xfrm>
                <a:off x="8601314" y="1486808"/>
                <a:ext cx="143280" cy="362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97AE87B-F0DF-CEFE-1A44-EC19650C3E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2674" y="1478168"/>
                  <a:ext cx="160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BF4E03-281B-0B9A-5C33-917ECD7672F0}"/>
                    </a:ext>
                  </a:extLst>
                </p14:cNvPr>
                <p14:cNvContentPartPr/>
                <p14:nvPr/>
              </p14:nvContentPartPr>
              <p14:xfrm>
                <a:off x="8774834" y="1681928"/>
                <a:ext cx="325800" cy="12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BF4E03-281B-0B9A-5C33-917ECD7672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65834" y="1673288"/>
                  <a:ext cx="343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9AC933-BBA5-7605-2039-7329444EE2D7}"/>
                    </a:ext>
                  </a:extLst>
                </p14:cNvPr>
                <p14:cNvContentPartPr/>
                <p14:nvPr/>
              </p14:nvContentPartPr>
              <p14:xfrm>
                <a:off x="9177314" y="1726568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9AC933-BBA5-7605-2039-7329444EE2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68314" y="17179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363D93-5051-49BF-1CBF-B39AC01C6360}"/>
                    </a:ext>
                  </a:extLst>
                </p14:cNvPr>
                <p14:cNvContentPartPr/>
                <p14:nvPr/>
              </p14:nvContentPartPr>
              <p14:xfrm>
                <a:off x="9112874" y="1503368"/>
                <a:ext cx="178560" cy="300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363D93-5051-49BF-1CBF-B39AC01C63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04234" y="1494728"/>
                  <a:ext cx="196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B2F3AF-D8F2-218D-ED33-25F6529DDC0D}"/>
                    </a:ext>
                  </a:extLst>
                </p14:cNvPr>
                <p14:cNvContentPartPr/>
                <p14:nvPr/>
              </p14:nvContentPartPr>
              <p14:xfrm>
                <a:off x="9301514" y="1672208"/>
                <a:ext cx="159120" cy="91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B2F3AF-D8F2-218D-ED33-25F6529DDC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92874" y="1663568"/>
                  <a:ext cx="176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343DAE-250E-5FE5-48D0-23B9E18EE978}"/>
                    </a:ext>
                  </a:extLst>
                </p14:cNvPr>
                <p14:cNvContentPartPr/>
                <p14:nvPr/>
              </p14:nvContentPartPr>
              <p14:xfrm>
                <a:off x="9490154" y="1679768"/>
                <a:ext cx="289080" cy="114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343DAE-250E-5FE5-48D0-23B9E18EE9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81514" y="1670768"/>
                  <a:ext cx="306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9950A5-8DDD-AE3A-E30B-DEBD519EB809}"/>
                    </a:ext>
                  </a:extLst>
                </p14:cNvPr>
                <p14:cNvContentPartPr/>
                <p14:nvPr/>
              </p14:nvContentPartPr>
              <p14:xfrm>
                <a:off x="9775274" y="1703168"/>
                <a:ext cx="171360" cy="119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9950A5-8DDD-AE3A-E30B-DEBD519EB8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66274" y="1694528"/>
                  <a:ext cx="18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6DFBE2-B644-7B68-E772-A5CB9FCDEAAC}"/>
                    </a:ext>
                  </a:extLst>
                </p14:cNvPr>
                <p14:cNvContentPartPr/>
                <p14:nvPr/>
              </p14:nvContentPartPr>
              <p14:xfrm>
                <a:off x="10149674" y="1726928"/>
                <a:ext cx="22680" cy="2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6DFBE2-B644-7B68-E772-A5CB9FCDEA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40674" y="1718288"/>
                  <a:ext cx="40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6F6E1F-7E53-A934-B7E5-CF2CE42B38C6}"/>
                    </a:ext>
                  </a:extLst>
                </p14:cNvPr>
                <p14:cNvContentPartPr/>
                <p14:nvPr/>
              </p14:nvContentPartPr>
              <p14:xfrm>
                <a:off x="10299434" y="1682288"/>
                <a:ext cx="130320" cy="137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6F6E1F-7E53-A934-B7E5-CF2CE42B38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90434" y="1673648"/>
                  <a:ext cx="147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37162F-E4AC-3FE9-5AE8-C693EF704A85}"/>
                    </a:ext>
                  </a:extLst>
                </p14:cNvPr>
                <p14:cNvContentPartPr/>
                <p14:nvPr/>
              </p14:nvContentPartPr>
              <p14:xfrm>
                <a:off x="10469714" y="1682288"/>
                <a:ext cx="105120" cy="120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37162F-E4AC-3FE9-5AE8-C693EF704A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60714" y="1673288"/>
                  <a:ext cx="122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6F87337-5E3F-C064-CEE7-BF51201D69DF}"/>
                    </a:ext>
                  </a:extLst>
                </p14:cNvPr>
                <p14:cNvContentPartPr/>
                <p14:nvPr/>
              </p14:nvContentPartPr>
              <p14:xfrm>
                <a:off x="10628474" y="1681568"/>
                <a:ext cx="93600" cy="132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6F87337-5E3F-C064-CEE7-BF51201D69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19834" y="1672568"/>
                  <a:ext cx="111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221FE2-772C-3823-6109-DF0A18547860}"/>
                    </a:ext>
                  </a:extLst>
                </p14:cNvPr>
                <p14:cNvContentPartPr/>
                <p14:nvPr/>
              </p14:nvContentPartPr>
              <p14:xfrm>
                <a:off x="10762034" y="1660688"/>
                <a:ext cx="56880" cy="176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221FE2-772C-3823-6109-DF0A185478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53394" y="1652048"/>
                  <a:ext cx="74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C78243-8B8B-3BE5-3BD2-DFE062F011F0}"/>
                    </a:ext>
                  </a:extLst>
                </p14:cNvPr>
                <p14:cNvContentPartPr/>
                <p14:nvPr/>
              </p14:nvContentPartPr>
              <p14:xfrm>
                <a:off x="10832954" y="1643768"/>
                <a:ext cx="158400" cy="19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C78243-8B8B-3BE5-3BD2-DFE062F011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24314" y="1634768"/>
                  <a:ext cx="176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C9A585-3376-7645-AE18-AABBBEAAB207}"/>
                    </a:ext>
                  </a:extLst>
                </p14:cNvPr>
                <p14:cNvContentPartPr/>
                <p14:nvPr/>
              </p14:nvContentPartPr>
              <p14:xfrm>
                <a:off x="10881194" y="1742768"/>
                <a:ext cx="194400" cy="65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C9A585-3376-7645-AE18-AABBBEAAB2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72554" y="1733768"/>
                  <a:ext cx="21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D07A3C1-9ECD-B2C7-89E8-AC18C770C0CF}"/>
                    </a:ext>
                  </a:extLst>
                </p14:cNvPr>
                <p14:cNvContentPartPr/>
                <p14:nvPr/>
              </p14:nvContentPartPr>
              <p14:xfrm>
                <a:off x="10844114" y="1694888"/>
                <a:ext cx="135000" cy="135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07A3C1-9ECD-B2C7-89E8-AC18C770C0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35114" y="1686248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CABA50-0964-C96C-BC6A-519FFF27D80D}"/>
                    </a:ext>
                  </a:extLst>
                </p14:cNvPr>
                <p14:cNvContentPartPr/>
                <p14:nvPr/>
              </p14:nvContentPartPr>
              <p14:xfrm>
                <a:off x="11023754" y="1647008"/>
                <a:ext cx="50040" cy="140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CABA50-0964-C96C-BC6A-519FFF27D8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14754" y="1638008"/>
                  <a:ext cx="67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4A3437-7F74-FF9D-2954-84B2868B504D}"/>
                    </a:ext>
                  </a:extLst>
                </p14:cNvPr>
                <p14:cNvContentPartPr/>
                <p14:nvPr/>
              </p14:nvContentPartPr>
              <p14:xfrm>
                <a:off x="11001794" y="1644488"/>
                <a:ext cx="129240" cy="44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4A3437-7F74-FF9D-2954-84B2868B50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92794" y="1635488"/>
                  <a:ext cx="146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0B37B1-BDDA-2821-92D7-FC3160B4C7CA}"/>
                    </a:ext>
                  </a:extLst>
                </p14:cNvPr>
                <p14:cNvContentPartPr/>
                <p14:nvPr/>
              </p14:nvContentPartPr>
              <p14:xfrm>
                <a:off x="11053634" y="1510208"/>
                <a:ext cx="362880" cy="325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0B37B1-BDDA-2821-92D7-FC3160B4C7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44634" y="1501208"/>
                  <a:ext cx="380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CC3D11-D50C-6074-93B3-FA3F4FD0DA54}"/>
                    </a:ext>
                  </a:extLst>
                </p14:cNvPr>
                <p14:cNvContentPartPr/>
                <p14:nvPr/>
              </p14:nvContentPartPr>
              <p14:xfrm>
                <a:off x="5710874" y="2050208"/>
                <a:ext cx="310680" cy="265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CC3D11-D50C-6074-93B3-FA3F4FD0DA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01874" y="2041568"/>
                  <a:ext cx="328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3CB5C0-76A9-D9F9-79EC-BC47ADAFFE59}"/>
                    </a:ext>
                  </a:extLst>
                </p14:cNvPr>
                <p14:cNvContentPartPr/>
                <p14:nvPr/>
              </p14:nvContentPartPr>
              <p14:xfrm>
                <a:off x="6296954" y="2197088"/>
                <a:ext cx="31680" cy="220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3CB5C0-76A9-D9F9-79EC-BC47ADAFFE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87954" y="2188448"/>
                  <a:ext cx="49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4067C7-14B1-876A-6C14-73B12CC28D37}"/>
                    </a:ext>
                  </a:extLst>
                </p14:cNvPr>
                <p14:cNvContentPartPr/>
                <p14:nvPr/>
              </p14:nvContentPartPr>
              <p14:xfrm>
                <a:off x="6390194" y="2315888"/>
                <a:ext cx="113760" cy="8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4067C7-14B1-876A-6C14-73B12CC28D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1194" y="2307248"/>
                  <a:ext cx="131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A24DFE-6D40-FB91-16BB-E68427451E68}"/>
                    </a:ext>
                  </a:extLst>
                </p14:cNvPr>
                <p14:cNvContentPartPr/>
                <p14:nvPr/>
              </p14:nvContentPartPr>
              <p14:xfrm>
                <a:off x="6507194" y="2186288"/>
                <a:ext cx="81720" cy="241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A24DFE-6D40-FB91-16BB-E68427451E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98194" y="2177648"/>
                  <a:ext cx="99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AAFD70-7B95-2509-E566-C4655D1DD494}"/>
                    </a:ext>
                  </a:extLst>
                </p14:cNvPr>
                <p14:cNvContentPartPr/>
                <p14:nvPr/>
              </p14:nvContentPartPr>
              <p14:xfrm>
                <a:off x="6565514" y="2324168"/>
                <a:ext cx="227520" cy="100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AAFD70-7B95-2509-E566-C4655D1DD4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56874" y="2315168"/>
                  <a:ext cx="245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27FD9D-6B8F-B97E-4798-4C47A914AFF6}"/>
                    </a:ext>
                  </a:extLst>
                </p14:cNvPr>
                <p14:cNvContentPartPr/>
                <p14:nvPr/>
              </p14:nvContentPartPr>
              <p14:xfrm>
                <a:off x="6791954" y="2152088"/>
                <a:ext cx="90000" cy="302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27FD9D-6B8F-B97E-4798-4C47A914AF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2954" y="2143448"/>
                  <a:ext cx="107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6817BD-E61F-81A4-4AFD-21028A263984}"/>
                    </a:ext>
                  </a:extLst>
                </p14:cNvPr>
                <p14:cNvContentPartPr/>
                <p14:nvPr/>
              </p14:nvContentPartPr>
              <p14:xfrm>
                <a:off x="7136834" y="2293928"/>
                <a:ext cx="140040" cy="149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6817BD-E61F-81A4-4AFD-21028A2639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28194" y="2285288"/>
                  <a:ext cx="157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9AC9F9A-3911-4740-1825-9E050AB58A07}"/>
                    </a:ext>
                  </a:extLst>
                </p14:cNvPr>
                <p14:cNvContentPartPr/>
                <p14:nvPr/>
              </p14:nvContentPartPr>
              <p14:xfrm>
                <a:off x="7306394" y="2330288"/>
                <a:ext cx="18360" cy="137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9AC9F9A-3911-4740-1825-9E050AB58A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97754" y="2321288"/>
                  <a:ext cx="36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4B8460-B7B8-B6B4-D631-4444E384F6ED}"/>
                    </a:ext>
                  </a:extLst>
                </p14:cNvPr>
                <p14:cNvContentPartPr/>
                <p14:nvPr/>
              </p14:nvContentPartPr>
              <p14:xfrm>
                <a:off x="7329794" y="2284568"/>
                <a:ext cx="59760" cy="123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4B8460-B7B8-B6B4-D631-4444E384F6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1154" y="2275568"/>
                  <a:ext cx="77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8F0EA1-314A-4E11-14AA-1A64118ABA89}"/>
                    </a:ext>
                  </a:extLst>
                </p14:cNvPr>
                <p14:cNvContentPartPr/>
                <p14:nvPr/>
              </p14:nvContentPartPr>
              <p14:xfrm>
                <a:off x="7381274" y="2305448"/>
                <a:ext cx="132840" cy="104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8F0EA1-314A-4E11-14AA-1A64118ABA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72274" y="2296808"/>
                  <a:ext cx="15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E75FEE-E9CC-B2DD-C021-7D4323CCC2DB}"/>
                    </a:ext>
                  </a:extLst>
                </p14:cNvPr>
                <p14:cNvContentPartPr/>
                <p14:nvPr/>
              </p14:nvContentPartPr>
              <p14:xfrm>
                <a:off x="7551554" y="2293568"/>
                <a:ext cx="115560" cy="109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E75FEE-E9CC-B2DD-C021-7D4323CCC2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42914" y="2284568"/>
                  <a:ext cx="13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59F725-2AF0-79E2-37EE-C172B9E69AC5}"/>
                    </a:ext>
                  </a:extLst>
                </p14:cNvPr>
                <p14:cNvContentPartPr/>
                <p14:nvPr/>
              </p14:nvContentPartPr>
              <p14:xfrm>
                <a:off x="7684034" y="2262608"/>
                <a:ext cx="41760" cy="34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59F725-2AF0-79E2-37EE-C172B9E69A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75034" y="2253608"/>
                  <a:ext cx="59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177267-F006-B499-B972-A85290002E98}"/>
                    </a:ext>
                  </a:extLst>
                </p14:cNvPr>
                <p14:cNvContentPartPr/>
                <p14:nvPr/>
              </p14:nvContentPartPr>
              <p14:xfrm>
                <a:off x="7806074" y="2137328"/>
                <a:ext cx="88560" cy="354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177267-F006-B499-B972-A85290002E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97074" y="2128328"/>
                  <a:ext cx="106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11C024-E26D-1794-D6E3-9678C64EDE34}"/>
                    </a:ext>
                  </a:extLst>
                </p14:cNvPr>
                <p14:cNvContentPartPr/>
                <p14:nvPr/>
              </p14:nvContentPartPr>
              <p14:xfrm>
                <a:off x="7776194" y="2232008"/>
                <a:ext cx="151200" cy="91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11C024-E26D-1794-D6E3-9678C64EDE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67194" y="2223008"/>
                  <a:ext cx="16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525CD7-1262-9F05-D210-5078D57D4D04}"/>
                    </a:ext>
                  </a:extLst>
                </p14:cNvPr>
                <p14:cNvContentPartPr/>
                <p14:nvPr/>
              </p14:nvContentPartPr>
              <p14:xfrm>
                <a:off x="7974914" y="2275568"/>
                <a:ext cx="64080" cy="75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525CD7-1262-9F05-D210-5078D57D4D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66274" y="2266928"/>
                  <a:ext cx="8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057A8B-1C03-F1B2-AE97-4064E97AD554}"/>
                    </a:ext>
                  </a:extLst>
                </p14:cNvPr>
                <p14:cNvContentPartPr/>
                <p14:nvPr/>
              </p14:nvContentPartPr>
              <p14:xfrm>
                <a:off x="8396474" y="2286728"/>
                <a:ext cx="65160" cy="150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057A8B-1C03-F1B2-AE97-4064E97AD5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87474" y="2278088"/>
                  <a:ext cx="82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396744-E474-B017-F966-FE75512C9324}"/>
                    </a:ext>
                  </a:extLst>
                </p14:cNvPr>
                <p14:cNvContentPartPr/>
                <p14:nvPr/>
              </p14:nvContentPartPr>
              <p14:xfrm>
                <a:off x="8516714" y="2297888"/>
                <a:ext cx="150480" cy="93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396744-E474-B017-F966-FE75512C93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07714" y="2289248"/>
                  <a:ext cx="168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76E5CD-7BFC-AE4F-B727-D7A7773B9563}"/>
                    </a:ext>
                  </a:extLst>
                </p14:cNvPr>
                <p14:cNvContentPartPr/>
                <p14:nvPr/>
              </p14:nvContentPartPr>
              <p14:xfrm>
                <a:off x="8697794" y="2272688"/>
                <a:ext cx="168480" cy="108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76E5CD-7BFC-AE4F-B727-D7A7773B95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89154" y="2264048"/>
                  <a:ext cx="186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33BC32E-B98E-F8AD-2759-035C54558A6E}"/>
                    </a:ext>
                  </a:extLst>
                </p14:cNvPr>
                <p14:cNvContentPartPr/>
                <p14:nvPr/>
              </p14:nvContentPartPr>
              <p14:xfrm>
                <a:off x="8947274" y="2267648"/>
                <a:ext cx="20160" cy="72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33BC32E-B98E-F8AD-2759-035C54558A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38634" y="2258648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E4EC89-50D3-365C-C1AB-446943154408}"/>
                    </a:ext>
                  </a:extLst>
                </p14:cNvPr>
                <p14:cNvContentPartPr/>
                <p14:nvPr/>
              </p14:nvContentPartPr>
              <p14:xfrm>
                <a:off x="8979314" y="2170808"/>
                <a:ext cx="34920" cy="53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E4EC89-50D3-365C-C1AB-4469431544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70674" y="2162168"/>
                  <a:ext cx="52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02E768B-82A7-6D0B-6907-9FED776EAB8B}"/>
                    </a:ext>
                  </a:extLst>
                </p14:cNvPr>
                <p14:cNvContentPartPr/>
                <p14:nvPr/>
              </p14:nvContentPartPr>
              <p14:xfrm>
                <a:off x="9044474" y="2253248"/>
                <a:ext cx="276120" cy="101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02E768B-82A7-6D0B-6907-9FED776EAB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35834" y="2244248"/>
                  <a:ext cx="293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DC0707-C297-9209-23E0-2FE013B6B57B}"/>
                    </a:ext>
                  </a:extLst>
                </p14:cNvPr>
                <p14:cNvContentPartPr/>
                <p14:nvPr/>
              </p14:nvContentPartPr>
              <p14:xfrm>
                <a:off x="9350114" y="2277008"/>
                <a:ext cx="54000" cy="109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DC0707-C297-9209-23E0-2FE013B6B5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41114" y="2268008"/>
                  <a:ext cx="7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BD3228-E206-5C19-593B-DB8FE5F5B514}"/>
                    </a:ext>
                  </a:extLst>
                </p14:cNvPr>
                <p14:cNvContentPartPr/>
                <p14:nvPr/>
              </p14:nvContentPartPr>
              <p14:xfrm>
                <a:off x="9632714" y="2288888"/>
                <a:ext cx="46800" cy="74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BD3228-E206-5C19-593B-DB8FE5F5B5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24074" y="2279888"/>
                  <a:ext cx="64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1E1BBC-2F5C-D338-BB82-3B44EF3C722C}"/>
                    </a:ext>
                  </a:extLst>
                </p14:cNvPr>
                <p14:cNvContentPartPr/>
                <p14:nvPr/>
              </p14:nvContentPartPr>
              <p14:xfrm>
                <a:off x="9713714" y="2119688"/>
                <a:ext cx="223560" cy="465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1E1BBC-2F5C-D338-BB82-3B44EF3C72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04714" y="2111048"/>
                  <a:ext cx="2412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486A2C-B6D4-9C9E-D0FD-2DA5B3F9DE52}"/>
                    </a:ext>
                  </a:extLst>
                </p14:cNvPr>
                <p14:cNvContentPartPr/>
                <p14:nvPr/>
              </p14:nvContentPartPr>
              <p14:xfrm>
                <a:off x="10047794" y="2239928"/>
                <a:ext cx="183240" cy="224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486A2C-B6D4-9C9E-D0FD-2DA5B3F9DE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39154" y="2230928"/>
                  <a:ext cx="200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E9D686-F627-45FD-C798-28587529855C}"/>
                    </a:ext>
                  </a:extLst>
                </p14:cNvPr>
                <p14:cNvContentPartPr/>
                <p14:nvPr/>
              </p14:nvContentPartPr>
              <p14:xfrm>
                <a:off x="10317794" y="2276648"/>
                <a:ext cx="89640" cy="196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E9D686-F627-45FD-C798-2858752985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09154" y="2267648"/>
                  <a:ext cx="107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010E49-ECB2-BBE8-9712-97BD720904BD}"/>
                    </a:ext>
                  </a:extLst>
                </p14:cNvPr>
                <p14:cNvContentPartPr/>
                <p14:nvPr/>
              </p14:nvContentPartPr>
              <p14:xfrm>
                <a:off x="10503914" y="2299328"/>
                <a:ext cx="234720" cy="138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010E49-ECB2-BBE8-9712-97BD720904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95274" y="2290328"/>
                  <a:ext cx="25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38B328-1AAC-16C0-7993-3533D64D7DFA}"/>
                    </a:ext>
                  </a:extLst>
                </p14:cNvPr>
                <p14:cNvContentPartPr/>
                <p14:nvPr/>
              </p14:nvContentPartPr>
              <p14:xfrm>
                <a:off x="10786874" y="2301128"/>
                <a:ext cx="72000" cy="123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38B328-1AAC-16C0-7993-3533D64D7D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77874" y="2292488"/>
                  <a:ext cx="89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A3E896-825E-27E5-B802-47E472BDEB30}"/>
                    </a:ext>
                  </a:extLst>
                </p14:cNvPr>
                <p14:cNvContentPartPr/>
                <p14:nvPr/>
              </p14:nvContentPartPr>
              <p14:xfrm>
                <a:off x="10896674" y="2442608"/>
                <a:ext cx="36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A3E896-825E-27E5-B802-47E472BDEB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88034" y="24339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F2ED0B-9688-7E00-47FA-91C0DF66952F}"/>
                    </a:ext>
                  </a:extLst>
                </p14:cNvPr>
                <p14:cNvContentPartPr/>
                <p14:nvPr/>
              </p14:nvContentPartPr>
              <p14:xfrm>
                <a:off x="4941554" y="1989008"/>
                <a:ext cx="986760" cy="46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F2ED0B-9688-7E00-47FA-91C0DF6695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32554" y="1980368"/>
                  <a:ext cx="1004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A4E1F1-1504-1C63-8172-09165D3CBC7A}"/>
                    </a:ext>
                  </a:extLst>
                </p14:cNvPr>
                <p14:cNvContentPartPr/>
                <p14:nvPr/>
              </p14:nvContentPartPr>
              <p14:xfrm>
                <a:off x="5264834" y="2695688"/>
                <a:ext cx="202680" cy="222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A4E1F1-1504-1C63-8172-09165D3CBC7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56194" y="2687048"/>
                  <a:ext cx="220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6A98461-A14B-5970-9CD9-622D5254A0A7}"/>
                    </a:ext>
                  </a:extLst>
                </p14:cNvPr>
                <p14:cNvContentPartPr/>
                <p14:nvPr/>
              </p14:nvContentPartPr>
              <p14:xfrm>
                <a:off x="5558954" y="2785328"/>
                <a:ext cx="11880" cy="92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6A98461-A14B-5970-9CD9-622D5254A0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50314" y="2776688"/>
                  <a:ext cx="2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944D77-B9E7-31D2-1FBB-EF1F166B184A}"/>
                    </a:ext>
                  </a:extLst>
                </p14:cNvPr>
                <p14:cNvContentPartPr/>
                <p14:nvPr/>
              </p14:nvContentPartPr>
              <p14:xfrm>
                <a:off x="5615114" y="2742488"/>
                <a:ext cx="92520" cy="129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944D77-B9E7-31D2-1FBB-EF1F166B18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606114" y="2733488"/>
                  <a:ext cx="110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ECABEB-EB76-9CAD-173F-E469BF95E44A}"/>
                    </a:ext>
                  </a:extLst>
                </p14:cNvPr>
                <p14:cNvContentPartPr/>
                <p14:nvPr/>
              </p14:nvContentPartPr>
              <p14:xfrm>
                <a:off x="5684234" y="2717648"/>
                <a:ext cx="158760" cy="194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ECABEB-EB76-9CAD-173F-E469BF95E4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75594" y="2708648"/>
                  <a:ext cx="176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F9E2D1-11F7-838F-7AF5-6635803D5ADC}"/>
                    </a:ext>
                  </a:extLst>
                </p14:cNvPr>
                <p14:cNvContentPartPr/>
                <p14:nvPr/>
              </p14:nvContentPartPr>
              <p14:xfrm>
                <a:off x="5883314" y="2777768"/>
                <a:ext cx="21960" cy="130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F9E2D1-11F7-838F-7AF5-6635803D5A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74314" y="2768768"/>
                  <a:ext cx="3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7C4233-D76C-1D01-D9FB-9E1BF281ACAB}"/>
                    </a:ext>
                  </a:extLst>
                </p14:cNvPr>
                <p14:cNvContentPartPr/>
                <p14:nvPr/>
              </p14:nvContentPartPr>
              <p14:xfrm>
                <a:off x="5837234" y="2743568"/>
                <a:ext cx="210600" cy="216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7C4233-D76C-1D01-D9FB-9E1BF281ACA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8234" y="2734928"/>
                  <a:ext cx="228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474B7B-3BAB-FB65-6786-63B9E47E5EF7}"/>
                    </a:ext>
                  </a:extLst>
                </p14:cNvPr>
                <p14:cNvContentPartPr/>
                <p14:nvPr/>
              </p14:nvContentPartPr>
              <p14:xfrm>
                <a:off x="6327914" y="2746088"/>
                <a:ext cx="198360" cy="215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474B7B-3BAB-FB65-6786-63B9E47E5E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18914" y="2737448"/>
                  <a:ext cx="216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DE7DC69-8AD8-8E8F-08E8-7C51C9F9E0C1}"/>
                    </a:ext>
                  </a:extLst>
                </p14:cNvPr>
                <p14:cNvContentPartPr/>
                <p14:nvPr/>
              </p14:nvContentPartPr>
              <p14:xfrm>
                <a:off x="6600794" y="2728448"/>
                <a:ext cx="120600" cy="25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DE7DC69-8AD8-8E8F-08E8-7C51C9F9E0C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92154" y="2719448"/>
                  <a:ext cx="13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568C22-C47B-497D-75CE-B776F7EC399F}"/>
                    </a:ext>
                  </a:extLst>
                </p14:cNvPr>
                <p14:cNvContentPartPr/>
                <p14:nvPr/>
              </p14:nvContentPartPr>
              <p14:xfrm>
                <a:off x="6595034" y="2752928"/>
                <a:ext cx="143280" cy="195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568C22-C47B-497D-75CE-B776F7EC39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86394" y="2743928"/>
                  <a:ext cx="160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7662BB-8EF8-8D32-F115-7CA84B6D5F7B}"/>
                    </a:ext>
                  </a:extLst>
                </p14:cNvPr>
                <p14:cNvContentPartPr/>
                <p14:nvPr/>
              </p14:nvContentPartPr>
              <p14:xfrm>
                <a:off x="6850994" y="2733488"/>
                <a:ext cx="200880" cy="201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7662BB-8EF8-8D32-F115-7CA84B6D5F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41994" y="2724488"/>
                  <a:ext cx="218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7A0C5F-7A7F-1EE0-9A90-C172E130ABC8}"/>
                    </a:ext>
                  </a:extLst>
                </p14:cNvPr>
                <p14:cNvContentPartPr/>
                <p14:nvPr/>
              </p14:nvContentPartPr>
              <p14:xfrm>
                <a:off x="5484074" y="2970728"/>
                <a:ext cx="1619640" cy="168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7A0C5F-7A7F-1EE0-9A90-C172E130ABC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75074" y="2962088"/>
                  <a:ext cx="1637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CACEB86-A84E-F4FE-5780-A563E25852D5}"/>
                    </a:ext>
                  </a:extLst>
                </p14:cNvPr>
                <p14:cNvContentPartPr/>
                <p14:nvPr/>
              </p14:nvContentPartPr>
              <p14:xfrm>
                <a:off x="7171034" y="1844648"/>
                <a:ext cx="1307880" cy="1090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CACEB86-A84E-F4FE-5780-A563E25852D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62034" y="1836008"/>
                  <a:ext cx="132552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4FBA70-F999-F233-FBFC-9A5EFBAFD51E}"/>
                    </a:ext>
                  </a:extLst>
                </p14:cNvPr>
                <p14:cNvContentPartPr/>
                <p14:nvPr/>
              </p14:nvContentPartPr>
              <p14:xfrm>
                <a:off x="8482514" y="1842128"/>
                <a:ext cx="20520" cy="9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4FBA70-F999-F233-FBFC-9A5EFBAFD51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73514" y="1833128"/>
                  <a:ext cx="38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F10F9E-DE7A-A8A3-0437-A6D37887A26B}"/>
                    </a:ext>
                  </a:extLst>
                </p14:cNvPr>
                <p14:cNvContentPartPr/>
                <p14:nvPr/>
              </p14:nvContentPartPr>
              <p14:xfrm>
                <a:off x="7016234" y="1309328"/>
                <a:ext cx="928440" cy="699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F10F9E-DE7A-A8A3-0437-A6D37887A2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07594" y="1300328"/>
                  <a:ext cx="946080" cy="71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E9400EC-0263-2DB7-F230-EF1B91A0998F}"/>
              </a:ext>
            </a:extLst>
          </p:cNvPr>
          <p:cNvGrpSpPr/>
          <p:nvPr/>
        </p:nvGrpSpPr>
        <p:grpSpPr>
          <a:xfrm>
            <a:off x="2132114" y="3133808"/>
            <a:ext cx="1157760" cy="325080"/>
            <a:chOff x="2132114" y="3133808"/>
            <a:chExt cx="11577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3751C8-6865-333E-7C11-773F223CD069}"/>
                    </a:ext>
                  </a:extLst>
                </p14:cNvPr>
                <p14:cNvContentPartPr/>
                <p14:nvPr/>
              </p14:nvContentPartPr>
              <p14:xfrm>
                <a:off x="2132114" y="3282488"/>
                <a:ext cx="312840" cy="176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3751C8-6865-333E-7C11-773F223CD06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23474" y="3273488"/>
                  <a:ext cx="330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882E89-C971-1827-3614-39FF30620728}"/>
                    </a:ext>
                  </a:extLst>
                </p14:cNvPr>
                <p14:cNvContentPartPr/>
                <p14:nvPr/>
              </p14:nvContentPartPr>
              <p14:xfrm>
                <a:off x="2508674" y="3333248"/>
                <a:ext cx="136080" cy="109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882E89-C971-1827-3614-39FF3062072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00034" y="33242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00C4B3-BD7A-98B9-3730-1A2012FEA538}"/>
                    </a:ext>
                  </a:extLst>
                </p14:cNvPr>
                <p14:cNvContentPartPr/>
                <p14:nvPr/>
              </p14:nvContentPartPr>
              <p14:xfrm>
                <a:off x="2662034" y="3133808"/>
                <a:ext cx="99720" cy="257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00C4B3-BD7A-98B9-3730-1A2012FEA53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53394" y="3125168"/>
                  <a:ext cx="117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CC8927-9061-02EC-94EC-4828879F779F}"/>
                    </a:ext>
                  </a:extLst>
                </p14:cNvPr>
                <p14:cNvContentPartPr/>
                <p14:nvPr/>
              </p14:nvContentPartPr>
              <p14:xfrm>
                <a:off x="2758154" y="3152888"/>
                <a:ext cx="238320" cy="196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CC8927-9061-02EC-94EC-4828879F77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49154" y="3144248"/>
                  <a:ext cx="255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CD02F0-50E1-7DCC-0C8A-23570538FC92}"/>
                    </a:ext>
                  </a:extLst>
                </p14:cNvPr>
                <p14:cNvContentPartPr/>
                <p14:nvPr/>
              </p14:nvContentPartPr>
              <p14:xfrm>
                <a:off x="3074234" y="3172328"/>
                <a:ext cx="215640" cy="115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CD02F0-50E1-7DCC-0C8A-23570538FC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65594" y="3163328"/>
                  <a:ext cx="2332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B50736E-CDFF-06D0-EB05-D86A80836197}"/>
                  </a:ext>
                </a:extLst>
              </p14:cNvPr>
              <p14:cNvContentPartPr/>
              <p14:nvPr/>
            </p14:nvContentPartPr>
            <p14:xfrm>
              <a:off x="417074" y="-329032"/>
              <a:ext cx="28800" cy="122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B50736E-CDFF-06D0-EB05-D86A8083619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08434" y="-337672"/>
                <a:ext cx="464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9C1392C-6612-DA05-38E7-254A265DD21E}"/>
              </a:ext>
            </a:extLst>
          </p:cNvPr>
          <p:cNvGrpSpPr/>
          <p:nvPr/>
        </p:nvGrpSpPr>
        <p:grpSpPr>
          <a:xfrm>
            <a:off x="2241914" y="4967133"/>
            <a:ext cx="446400" cy="1106640"/>
            <a:chOff x="2241914" y="4967133"/>
            <a:chExt cx="446400" cy="11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C92CC86-C4BF-EE4A-4295-43F5ACB35870}"/>
                    </a:ext>
                  </a:extLst>
                </p14:cNvPr>
                <p14:cNvContentPartPr/>
                <p14:nvPr/>
              </p14:nvContentPartPr>
              <p14:xfrm>
                <a:off x="2241914" y="4967133"/>
                <a:ext cx="211680" cy="622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C92CC86-C4BF-EE4A-4295-43F5ACB358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32914" y="4958493"/>
                  <a:ext cx="2293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7304C8-D31B-BAE1-2273-B2E678405C66}"/>
                    </a:ext>
                  </a:extLst>
                </p14:cNvPr>
                <p14:cNvContentPartPr/>
                <p14:nvPr/>
              </p14:nvContentPartPr>
              <p14:xfrm>
                <a:off x="2496434" y="4982613"/>
                <a:ext cx="191880" cy="1091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7304C8-D31B-BAE1-2273-B2E678405C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87794" y="4973613"/>
                  <a:ext cx="209520" cy="11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3F35E7A-D7CB-B376-7349-021115ACAB79}"/>
                  </a:ext>
                </a:extLst>
              </p14:cNvPr>
              <p14:cNvContentPartPr/>
              <p14:nvPr/>
            </p14:nvContentPartPr>
            <p14:xfrm>
              <a:off x="2214914" y="6342693"/>
              <a:ext cx="67320" cy="64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3F35E7A-D7CB-B376-7349-021115ACAB7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05914" y="6333693"/>
                <a:ext cx="84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FFC236C-0306-A933-28F6-D9155D3AD495}"/>
                  </a:ext>
                </a:extLst>
              </p14:cNvPr>
              <p14:cNvContentPartPr/>
              <p14:nvPr/>
            </p14:nvContentPartPr>
            <p14:xfrm>
              <a:off x="766994" y="-410547"/>
              <a:ext cx="360" cy="3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FFC236C-0306-A933-28F6-D9155D3AD49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8354" y="-41954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95FD354-69B9-A936-9356-87060E2B3305}"/>
              </a:ext>
            </a:extLst>
          </p:cNvPr>
          <p:cNvGrpSpPr/>
          <p:nvPr/>
        </p:nvGrpSpPr>
        <p:grpSpPr>
          <a:xfrm>
            <a:off x="2056874" y="3832928"/>
            <a:ext cx="4603320" cy="2875680"/>
            <a:chOff x="2056874" y="3832928"/>
            <a:chExt cx="4603320" cy="28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7188B2-3858-54E9-67EB-F879E219B53D}"/>
                    </a:ext>
                  </a:extLst>
                </p14:cNvPr>
                <p14:cNvContentPartPr/>
                <p14:nvPr/>
              </p14:nvContentPartPr>
              <p14:xfrm>
                <a:off x="2210234" y="3958208"/>
                <a:ext cx="1638360" cy="972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7188B2-3858-54E9-67EB-F879E219B5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01594" y="3949208"/>
                  <a:ext cx="1656000" cy="9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B7CA1A-E6FF-AB99-AE26-DA87849770C3}"/>
                    </a:ext>
                  </a:extLst>
                </p14:cNvPr>
                <p14:cNvContentPartPr/>
                <p14:nvPr/>
              </p14:nvContentPartPr>
              <p14:xfrm>
                <a:off x="2327594" y="3832928"/>
                <a:ext cx="1834560" cy="1119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B7CA1A-E6FF-AB99-AE26-DA87849770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18954" y="3823928"/>
                  <a:ext cx="185220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828DBC-79C3-97B3-9807-837800D9A3D4}"/>
                    </a:ext>
                  </a:extLst>
                </p14:cNvPr>
                <p14:cNvContentPartPr/>
                <p14:nvPr/>
              </p14:nvContentPartPr>
              <p14:xfrm>
                <a:off x="2223194" y="3837608"/>
                <a:ext cx="98280" cy="41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828DBC-79C3-97B3-9807-837800D9A3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14194" y="3828968"/>
                  <a:ext cx="115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AF94314-7DDE-89CC-0F13-4A017A43DCAA}"/>
                    </a:ext>
                  </a:extLst>
                </p14:cNvPr>
                <p14:cNvContentPartPr/>
                <p14:nvPr/>
              </p14:nvContentPartPr>
              <p14:xfrm>
                <a:off x="2232914" y="3863888"/>
                <a:ext cx="46080" cy="114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AF94314-7DDE-89CC-0F13-4A017A43DC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24274" y="3854888"/>
                  <a:ext cx="63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8E21455-7F5F-2831-22CA-EC1A0A4AF953}"/>
                    </a:ext>
                  </a:extLst>
                </p14:cNvPr>
                <p14:cNvContentPartPr/>
                <p14:nvPr/>
              </p14:nvContentPartPr>
              <p14:xfrm>
                <a:off x="2224274" y="3890168"/>
                <a:ext cx="310680" cy="328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8E21455-7F5F-2831-22CA-EC1A0A4AF9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15274" y="3881528"/>
                  <a:ext cx="328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8BE2C1-DF25-4F61-3EC9-EAB159F03AF7}"/>
                    </a:ext>
                  </a:extLst>
                </p14:cNvPr>
                <p14:cNvContentPartPr/>
                <p14:nvPr/>
              </p14:nvContentPartPr>
              <p14:xfrm>
                <a:off x="2266754" y="3908888"/>
                <a:ext cx="459720" cy="490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8BE2C1-DF25-4F61-3EC9-EAB159F03A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7754" y="3900248"/>
                  <a:ext cx="4773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CBC2EB0-F9FF-54DF-C7D8-082E801307F1}"/>
                    </a:ext>
                  </a:extLst>
                </p14:cNvPr>
                <p14:cNvContentPartPr/>
                <p14:nvPr/>
              </p14:nvContentPartPr>
              <p14:xfrm>
                <a:off x="2362874" y="3960008"/>
                <a:ext cx="605160" cy="675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CBC2EB0-F9FF-54DF-C7D8-082E801307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4234" y="3951368"/>
                  <a:ext cx="6228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6F4FE19-A80B-1F3E-7D24-B62AEB972DEB}"/>
                    </a:ext>
                  </a:extLst>
                </p14:cNvPr>
                <p14:cNvContentPartPr/>
                <p14:nvPr/>
              </p14:nvContentPartPr>
              <p14:xfrm>
                <a:off x="2605874" y="4039928"/>
                <a:ext cx="592560" cy="585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F4FE19-A80B-1F3E-7D24-B62AEB972D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96874" y="4030928"/>
                  <a:ext cx="6102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C4F0FCC-422D-4032-A9C8-62CA3681B3BB}"/>
                    </a:ext>
                  </a:extLst>
                </p14:cNvPr>
                <p14:cNvContentPartPr/>
                <p14:nvPr/>
              </p14:nvContentPartPr>
              <p14:xfrm>
                <a:off x="2890634" y="4020848"/>
                <a:ext cx="564840" cy="605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C4F0FCC-422D-4032-A9C8-62CA3681B3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81634" y="4011848"/>
                  <a:ext cx="58248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475BA8-AC7F-C14F-7C57-DD3C2A5B9371}"/>
                    </a:ext>
                  </a:extLst>
                </p14:cNvPr>
                <p14:cNvContentPartPr/>
                <p14:nvPr/>
              </p14:nvContentPartPr>
              <p14:xfrm>
                <a:off x="3145874" y="4161248"/>
                <a:ext cx="631440" cy="480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475BA8-AC7F-C14F-7C57-DD3C2A5B93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36874" y="4152248"/>
                  <a:ext cx="6490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A4E254-7B4D-946C-80D0-990359D54B57}"/>
                    </a:ext>
                  </a:extLst>
                </p14:cNvPr>
                <p14:cNvContentPartPr/>
                <p14:nvPr/>
              </p14:nvContentPartPr>
              <p14:xfrm>
                <a:off x="3845354" y="4384088"/>
                <a:ext cx="105480" cy="120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EA4E254-7B4D-946C-80D0-990359D54B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36354" y="4375448"/>
                  <a:ext cx="123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3A1B3F-49AF-EDC5-6EC5-B5344F7615FA}"/>
                    </a:ext>
                  </a:extLst>
                </p14:cNvPr>
                <p14:cNvContentPartPr/>
                <p14:nvPr/>
              </p14:nvContentPartPr>
              <p14:xfrm>
                <a:off x="2056874" y="5461208"/>
                <a:ext cx="2566800" cy="249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3A1B3F-49AF-EDC5-6EC5-B5344F7615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48234" y="5452208"/>
                  <a:ext cx="2584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AF9247-8951-7A6C-10EC-88A81A290404}"/>
                    </a:ext>
                  </a:extLst>
                </p14:cNvPr>
                <p14:cNvContentPartPr/>
                <p14:nvPr/>
              </p14:nvContentPartPr>
              <p14:xfrm>
                <a:off x="2120594" y="5340248"/>
                <a:ext cx="2326320" cy="234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AF9247-8951-7A6C-10EC-88A81A2904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11954" y="5331248"/>
                  <a:ext cx="2343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B548F0-EE12-7809-0554-00A2E0CC885C}"/>
                    </a:ext>
                  </a:extLst>
                </p14:cNvPr>
                <p14:cNvContentPartPr/>
                <p14:nvPr/>
              </p14:nvContentPartPr>
              <p14:xfrm>
                <a:off x="2738354" y="5417648"/>
                <a:ext cx="242280" cy="388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B548F0-EE12-7809-0554-00A2E0CC88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29354" y="5409008"/>
                  <a:ext cx="259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2C5359-5BD6-A6A0-359D-2C285DC5A7EC}"/>
                    </a:ext>
                  </a:extLst>
                </p14:cNvPr>
                <p14:cNvContentPartPr/>
                <p14:nvPr/>
              </p14:nvContentPartPr>
              <p14:xfrm>
                <a:off x="2980994" y="5456168"/>
                <a:ext cx="292320" cy="224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2C5359-5BD6-A6A0-359D-2C285DC5A7E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72354" y="5447168"/>
                  <a:ext cx="309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8413EC-EEC8-F7F4-118D-69586EDBCA43}"/>
                    </a:ext>
                  </a:extLst>
                </p14:cNvPr>
                <p14:cNvContentPartPr/>
                <p14:nvPr/>
              </p14:nvContentPartPr>
              <p14:xfrm>
                <a:off x="3316154" y="5465168"/>
                <a:ext cx="74880" cy="127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8413EC-EEC8-F7F4-118D-69586EDBCA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07154" y="5456528"/>
                  <a:ext cx="92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49B488-1BB9-671D-19F2-6842F2589B65}"/>
                    </a:ext>
                  </a:extLst>
                </p14:cNvPr>
                <p14:cNvContentPartPr/>
                <p14:nvPr/>
              </p14:nvContentPartPr>
              <p14:xfrm>
                <a:off x="3401114" y="5407208"/>
                <a:ext cx="91080" cy="185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49B488-1BB9-671D-19F2-6842F2589B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92114" y="5398568"/>
                  <a:ext cx="108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14E86A8-829A-0601-7F8C-9F48B6EBB263}"/>
                    </a:ext>
                  </a:extLst>
                </p14:cNvPr>
                <p14:cNvContentPartPr/>
                <p14:nvPr/>
              </p14:nvContentPartPr>
              <p14:xfrm>
                <a:off x="3338474" y="5475608"/>
                <a:ext cx="100440" cy="177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14E86A8-829A-0601-7F8C-9F48B6EBB26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29834" y="5466968"/>
                  <a:ext cx="11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44A585-C5EE-7BC2-ECEC-B8535D016378}"/>
                    </a:ext>
                  </a:extLst>
                </p14:cNvPr>
                <p14:cNvContentPartPr/>
                <p14:nvPr/>
              </p14:nvContentPartPr>
              <p14:xfrm>
                <a:off x="3502634" y="5514848"/>
                <a:ext cx="8280" cy="69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44A585-C5EE-7BC2-ECEC-B8535D0163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93994" y="5506208"/>
                  <a:ext cx="25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8E21A81-DBE7-0AB2-6C69-3272BFAA396F}"/>
                    </a:ext>
                  </a:extLst>
                </p14:cNvPr>
                <p14:cNvContentPartPr/>
                <p14:nvPr/>
              </p14:nvContentPartPr>
              <p14:xfrm>
                <a:off x="3531434" y="5445008"/>
                <a:ext cx="146520" cy="134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8E21A81-DBE7-0AB2-6C69-3272BFAA396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22794" y="5436008"/>
                  <a:ext cx="164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37A57C0-BDD6-EC5F-37A9-34102BF0F779}"/>
                    </a:ext>
                  </a:extLst>
                </p14:cNvPr>
                <p14:cNvContentPartPr/>
                <p14:nvPr/>
              </p14:nvContentPartPr>
              <p14:xfrm>
                <a:off x="3721514" y="5416568"/>
                <a:ext cx="398520" cy="140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37A57C0-BDD6-EC5F-37A9-34102BF0F7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12514" y="5407928"/>
                  <a:ext cx="41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369008-053C-10B0-5FF8-5FFB8D9D381F}"/>
                    </a:ext>
                  </a:extLst>
                </p14:cNvPr>
                <p14:cNvContentPartPr/>
                <p14:nvPr/>
              </p14:nvContentPartPr>
              <p14:xfrm>
                <a:off x="2218154" y="5924528"/>
                <a:ext cx="2192760" cy="304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369008-053C-10B0-5FF8-5FFB8D9D38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09514" y="5915528"/>
                  <a:ext cx="2210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8248B2-C72D-0599-7A7D-2C3E356F55DC}"/>
                    </a:ext>
                  </a:extLst>
                </p14:cNvPr>
                <p14:cNvContentPartPr/>
                <p14:nvPr/>
              </p14:nvContentPartPr>
              <p14:xfrm>
                <a:off x="2272154" y="5860448"/>
                <a:ext cx="2093760" cy="356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8248B2-C72D-0599-7A7D-2C3E356F55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63514" y="5851448"/>
                  <a:ext cx="2111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CB3F616-8ECD-3148-AB00-85B2D33AA505}"/>
                    </a:ext>
                  </a:extLst>
                </p14:cNvPr>
                <p14:cNvContentPartPr/>
                <p14:nvPr/>
              </p14:nvContentPartPr>
              <p14:xfrm>
                <a:off x="2989634" y="5933168"/>
                <a:ext cx="151200" cy="245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CB3F616-8ECD-3148-AB00-85B2D33AA50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80634" y="5924168"/>
                  <a:ext cx="168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A1BDE3-DCAB-3858-AAA6-3D83FFD66A47}"/>
                    </a:ext>
                  </a:extLst>
                </p14:cNvPr>
                <p14:cNvContentPartPr/>
                <p14:nvPr/>
              </p14:nvContentPartPr>
              <p14:xfrm>
                <a:off x="3132194" y="5914088"/>
                <a:ext cx="280800" cy="258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A1BDE3-DCAB-3858-AAA6-3D83FFD66A4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23554" y="5905448"/>
                  <a:ext cx="298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D814D8E-70A7-70B5-12BE-2DF87F7413B5}"/>
                    </a:ext>
                  </a:extLst>
                </p14:cNvPr>
                <p14:cNvContentPartPr/>
                <p14:nvPr/>
              </p14:nvContentPartPr>
              <p14:xfrm>
                <a:off x="2194394" y="6383168"/>
                <a:ext cx="2365920" cy="325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D814D8E-70A7-70B5-12BE-2DF87F7413B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85754" y="6374528"/>
                  <a:ext cx="23835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35A545-F19F-AF5F-BA21-3A4964172080}"/>
                    </a:ext>
                  </a:extLst>
                </p14:cNvPr>
                <p14:cNvContentPartPr/>
                <p14:nvPr/>
              </p14:nvContentPartPr>
              <p14:xfrm>
                <a:off x="2320394" y="6336728"/>
                <a:ext cx="2142360" cy="346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35A545-F19F-AF5F-BA21-3A496417208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11754" y="6327728"/>
                  <a:ext cx="2160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C72C63-4E4F-9070-C200-B3C1A3608974}"/>
                    </a:ext>
                  </a:extLst>
                </p14:cNvPr>
                <p14:cNvContentPartPr/>
                <p14:nvPr/>
              </p14:nvContentPartPr>
              <p14:xfrm>
                <a:off x="2865794" y="6423128"/>
                <a:ext cx="120600" cy="207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C72C63-4E4F-9070-C200-B3C1A36089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56794" y="6414488"/>
                  <a:ext cx="138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544E6B-A63D-77CA-408F-EB7CE5B13859}"/>
                    </a:ext>
                  </a:extLst>
                </p14:cNvPr>
                <p14:cNvContentPartPr/>
                <p14:nvPr/>
              </p14:nvContentPartPr>
              <p14:xfrm>
                <a:off x="2980634" y="6517448"/>
                <a:ext cx="246960" cy="96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544E6B-A63D-77CA-408F-EB7CE5B138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71634" y="6508808"/>
                  <a:ext cx="264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1BC032-5A88-CFCB-59E9-2C9B9E20301C}"/>
                    </a:ext>
                  </a:extLst>
                </p14:cNvPr>
                <p14:cNvContentPartPr/>
                <p14:nvPr/>
              </p14:nvContentPartPr>
              <p14:xfrm>
                <a:off x="3202754" y="6463088"/>
                <a:ext cx="167760" cy="210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1BC032-5A88-CFCB-59E9-2C9B9E2030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93754" y="6454088"/>
                  <a:ext cx="185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1E2FC6-C229-73DB-8FC7-027703908A67}"/>
                    </a:ext>
                  </a:extLst>
                </p14:cNvPr>
                <p14:cNvContentPartPr/>
                <p14:nvPr/>
              </p14:nvContentPartPr>
              <p14:xfrm>
                <a:off x="3397514" y="6543728"/>
                <a:ext cx="170640" cy="98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1E2FC6-C229-73DB-8FC7-027703908A6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88514" y="6535088"/>
                  <a:ext cx="188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969B07E-3A11-4DEB-F65C-CAF2DD0EFC31}"/>
                    </a:ext>
                  </a:extLst>
                </p14:cNvPr>
                <p14:cNvContentPartPr/>
                <p14:nvPr/>
              </p14:nvContentPartPr>
              <p14:xfrm>
                <a:off x="3598034" y="6537968"/>
                <a:ext cx="225360" cy="91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969B07E-3A11-4DEB-F65C-CAF2DD0EFC3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89394" y="6529328"/>
                  <a:ext cx="243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794E38-57F8-E87B-281C-8A4B47F0F3E2}"/>
                    </a:ext>
                  </a:extLst>
                </p14:cNvPr>
                <p14:cNvContentPartPr/>
                <p14:nvPr/>
              </p14:nvContentPartPr>
              <p14:xfrm>
                <a:off x="3843194" y="6566408"/>
                <a:ext cx="217440" cy="82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794E38-57F8-E87B-281C-8A4B47F0F3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34554" y="6557408"/>
                  <a:ext cx="235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95219FB-583F-A398-6546-8F450B1FD4E9}"/>
                    </a:ext>
                  </a:extLst>
                </p14:cNvPr>
                <p14:cNvContentPartPr/>
                <p14:nvPr/>
              </p14:nvContentPartPr>
              <p14:xfrm>
                <a:off x="4213994" y="6578648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95219FB-583F-A398-6546-8F450B1FD4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04994" y="65696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F8234F-9AC9-7F04-2522-DBAB7A7A074F}"/>
                    </a:ext>
                  </a:extLst>
                </p14:cNvPr>
                <p14:cNvContentPartPr/>
                <p14:nvPr/>
              </p14:nvContentPartPr>
              <p14:xfrm>
                <a:off x="3886754" y="5474168"/>
                <a:ext cx="31320" cy="65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F8234F-9AC9-7F04-2522-DBAB7A7A07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77754" y="5465168"/>
                  <a:ext cx="48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DC0DD5-2D10-E676-01F7-9F69144DC09D}"/>
                    </a:ext>
                  </a:extLst>
                </p14:cNvPr>
                <p14:cNvContentPartPr/>
                <p14:nvPr/>
              </p14:nvContentPartPr>
              <p14:xfrm>
                <a:off x="3951914" y="5400008"/>
                <a:ext cx="21240" cy="145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DC0DD5-2D10-E676-01F7-9F69144DC0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43274" y="5391368"/>
                  <a:ext cx="38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CDF54B-B58F-1ADA-BB9B-EDC3D7689ED0}"/>
                    </a:ext>
                  </a:extLst>
                </p14:cNvPr>
                <p14:cNvContentPartPr/>
                <p14:nvPr/>
              </p14:nvContentPartPr>
              <p14:xfrm>
                <a:off x="4226234" y="5322968"/>
                <a:ext cx="956520" cy="143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CDF54B-B58F-1ADA-BB9B-EDC3D7689ED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17594" y="5313968"/>
                  <a:ext cx="974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D1708B4-28E8-EF4B-6F7B-44FD1978A6E5}"/>
                    </a:ext>
                  </a:extLst>
                </p14:cNvPr>
                <p14:cNvContentPartPr/>
                <p14:nvPr/>
              </p14:nvContentPartPr>
              <p14:xfrm>
                <a:off x="5547074" y="5342048"/>
                <a:ext cx="11880" cy="24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D1708B4-28E8-EF4B-6F7B-44FD1978A6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38434" y="5333408"/>
                  <a:ext cx="2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2E4DD5A-B0D8-AA02-5327-9F074F132050}"/>
                    </a:ext>
                  </a:extLst>
                </p14:cNvPr>
                <p14:cNvContentPartPr/>
                <p14:nvPr/>
              </p14:nvContentPartPr>
              <p14:xfrm>
                <a:off x="5544194" y="5102288"/>
                <a:ext cx="79560" cy="334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2E4DD5A-B0D8-AA02-5327-9F074F1320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35554" y="5093648"/>
                  <a:ext cx="97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695A6E-5BFD-57D2-640E-8AD8CF524D56}"/>
                    </a:ext>
                  </a:extLst>
                </p14:cNvPr>
                <p14:cNvContentPartPr/>
                <p14:nvPr/>
              </p14:nvContentPartPr>
              <p14:xfrm>
                <a:off x="5507834" y="5221088"/>
                <a:ext cx="453600" cy="154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695A6E-5BFD-57D2-640E-8AD8CF524D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98834" y="5212088"/>
                  <a:ext cx="47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B40B15D-56F4-7190-959C-CE9518C4F2F3}"/>
                    </a:ext>
                  </a:extLst>
                </p14:cNvPr>
                <p14:cNvContentPartPr/>
                <p14:nvPr/>
              </p14:nvContentPartPr>
              <p14:xfrm>
                <a:off x="6164474" y="5042528"/>
                <a:ext cx="126000" cy="182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B40B15D-56F4-7190-959C-CE9518C4F2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55474" y="5033528"/>
                  <a:ext cx="143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40F9AE-F9B6-0391-B7EE-BAD29F4E81DB}"/>
                    </a:ext>
                  </a:extLst>
                </p14:cNvPr>
                <p14:cNvContentPartPr/>
                <p14:nvPr/>
              </p14:nvContentPartPr>
              <p14:xfrm>
                <a:off x="6344114" y="5023808"/>
                <a:ext cx="316080" cy="191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40F9AE-F9B6-0391-B7EE-BAD29F4E81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35114" y="5014808"/>
                  <a:ext cx="333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831ECA1-1810-95A9-B3F4-7EFD3743DD0A}"/>
                    </a:ext>
                  </a:extLst>
                </p14:cNvPr>
                <p14:cNvContentPartPr/>
                <p14:nvPr/>
              </p14:nvContentPartPr>
              <p14:xfrm>
                <a:off x="6236474" y="5520248"/>
                <a:ext cx="360" cy="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831ECA1-1810-95A9-B3F4-7EFD3743DD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27474" y="55112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AE6FD0E-8D14-DB8B-212B-ADCB35CC5309}"/>
                    </a:ext>
                  </a:extLst>
                </p14:cNvPr>
                <p14:cNvContentPartPr/>
                <p14:nvPr/>
              </p14:nvContentPartPr>
              <p14:xfrm>
                <a:off x="2263154" y="5064763"/>
                <a:ext cx="290880" cy="231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AE6FD0E-8D14-DB8B-212B-ADCB35CC530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54154" y="5055763"/>
                  <a:ext cx="308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805941-7426-A3C9-4925-DAB15F365E71}"/>
                    </a:ext>
                  </a:extLst>
                </p14:cNvPr>
                <p14:cNvContentPartPr/>
                <p14:nvPr/>
              </p14:nvContentPartPr>
              <p14:xfrm>
                <a:off x="2300954" y="5154403"/>
                <a:ext cx="123480" cy="125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805941-7426-A3C9-4925-DAB15F365E7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91954" y="5145403"/>
                  <a:ext cx="141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2C44469-8083-B8B9-C1BC-3D0CCC1DC28D}"/>
                    </a:ext>
                  </a:extLst>
                </p14:cNvPr>
                <p14:cNvContentPartPr/>
                <p14:nvPr/>
              </p14:nvContentPartPr>
              <p14:xfrm>
                <a:off x="2600114" y="5138203"/>
                <a:ext cx="132840" cy="138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2C44469-8083-B8B9-C1BC-3D0CCC1DC28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91114" y="5129203"/>
                  <a:ext cx="150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4408FB8-7052-DBBB-F7D9-74DCDB3FFEAC}"/>
                    </a:ext>
                  </a:extLst>
                </p14:cNvPr>
                <p14:cNvContentPartPr/>
                <p14:nvPr/>
              </p14:nvContentPartPr>
              <p14:xfrm>
                <a:off x="2587514" y="5127763"/>
                <a:ext cx="178560" cy="176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4408FB8-7052-DBBB-F7D9-74DCDB3FFEA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78874" y="5119123"/>
                  <a:ext cx="1962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399C4CF-EB4B-22D9-0696-396B3BE24CAD}"/>
                  </a:ext>
                </a:extLst>
              </p14:cNvPr>
              <p14:cNvContentPartPr/>
              <p14:nvPr/>
            </p14:nvContentPartPr>
            <p14:xfrm>
              <a:off x="5063594" y="4063963"/>
              <a:ext cx="373320" cy="2055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399C4CF-EB4B-22D9-0696-396B3BE24CA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054954" y="4054963"/>
                <a:ext cx="39096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6184F77-F985-BF9F-8EDB-1404F12C6B99}"/>
              </a:ext>
            </a:extLst>
          </p:cNvPr>
          <p:cNvGrpSpPr/>
          <p:nvPr/>
        </p:nvGrpSpPr>
        <p:grpSpPr>
          <a:xfrm>
            <a:off x="4167194" y="4200043"/>
            <a:ext cx="562680" cy="184320"/>
            <a:chOff x="4167194" y="4200043"/>
            <a:chExt cx="56268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89F2769-71E9-B2AA-39DF-59251ACC5837}"/>
                    </a:ext>
                  </a:extLst>
                </p14:cNvPr>
                <p14:cNvContentPartPr/>
                <p14:nvPr/>
              </p14:nvContentPartPr>
              <p14:xfrm>
                <a:off x="4213274" y="4265203"/>
                <a:ext cx="516600" cy="37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89F2769-71E9-B2AA-39DF-59251ACC583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04634" y="4256563"/>
                  <a:ext cx="534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BAB2D2-BF0D-6705-2999-E1E07FE84C31}"/>
                    </a:ext>
                  </a:extLst>
                </p14:cNvPr>
                <p14:cNvContentPartPr/>
                <p14:nvPr/>
              </p14:nvContentPartPr>
              <p14:xfrm>
                <a:off x="4167194" y="4200043"/>
                <a:ext cx="138960" cy="184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BAB2D2-BF0D-6705-2999-E1E07FE84C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58194" y="4191043"/>
                  <a:ext cx="156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5AC4837-1D95-42DA-7C77-1E9E1FEDC3C5}"/>
              </a:ext>
            </a:extLst>
          </p:cNvPr>
          <p:cNvGrpSpPr/>
          <p:nvPr/>
        </p:nvGrpSpPr>
        <p:grpSpPr>
          <a:xfrm>
            <a:off x="4454474" y="3706843"/>
            <a:ext cx="1374120" cy="1055880"/>
            <a:chOff x="4454474" y="3706843"/>
            <a:chExt cx="1374120" cy="10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99FE784-7A7A-D50A-995A-EE80B13B226E}"/>
                    </a:ext>
                  </a:extLst>
                </p14:cNvPr>
                <p14:cNvContentPartPr/>
                <p14:nvPr/>
              </p14:nvContentPartPr>
              <p14:xfrm>
                <a:off x="4850114" y="3873163"/>
                <a:ext cx="812880" cy="889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99FE784-7A7A-D50A-995A-EE80B13B226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841474" y="3864523"/>
                  <a:ext cx="83052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3B0F3E-80DE-E5E2-8869-4A726FA70D24}"/>
                    </a:ext>
                  </a:extLst>
                </p14:cNvPr>
                <p14:cNvContentPartPr/>
                <p14:nvPr/>
              </p14:nvContentPartPr>
              <p14:xfrm>
                <a:off x="4854794" y="3706843"/>
                <a:ext cx="973800" cy="945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3B0F3E-80DE-E5E2-8869-4A726FA70D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846154" y="3697843"/>
                  <a:ext cx="99144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BF4721-99DC-7987-201A-803246E43EF2}"/>
                    </a:ext>
                  </a:extLst>
                </p14:cNvPr>
                <p14:cNvContentPartPr/>
                <p14:nvPr/>
              </p14:nvContentPartPr>
              <p14:xfrm>
                <a:off x="4454474" y="4079803"/>
                <a:ext cx="189000" cy="349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BF4721-99DC-7987-201A-803246E43EF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45834" y="4071163"/>
                  <a:ext cx="2066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16A9C3-A189-36B6-9549-293A65AE19CA}"/>
                    </a:ext>
                  </a:extLst>
                </p14:cNvPr>
                <p14:cNvContentPartPr/>
                <p14:nvPr/>
              </p14:nvContentPartPr>
              <p14:xfrm>
                <a:off x="4579394" y="4074763"/>
                <a:ext cx="124560" cy="315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16A9C3-A189-36B6-9549-293A65AE19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70754" y="4065763"/>
                  <a:ext cx="142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4CB7AC7-014D-27C4-41BC-F9198136C404}"/>
                    </a:ext>
                  </a:extLst>
                </p14:cNvPr>
                <p14:cNvContentPartPr/>
                <p14:nvPr/>
              </p14:nvContentPartPr>
              <p14:xfrm>
                <a:off x="4542674" y="4253683"/>
                <a:ext cx="70200" cy="158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4CB7AC7-014D-27C4-41BC-F9198136C40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34034" y="4245043"/>
                  <a:ext cx="878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076891C-CA04-8CE4-4142-1CBA9AB15B5A}"/>
                  </a:ext>
                </a:extLst>
              </p14:cNvPr>
              <p14:cNvContentPartPr/>
              <p14:nvPr/>
            </p14:nvContentPartPr>
            <p14:xfrm>
              <a:off x="4940834" y="1267483"/>
              <a:ext cx="1266840" cy="8380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076891C-CA04-8CE4-4142-1CBA9AB15B5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931834" y="1258483"/>
                <a:ext cx="1284480" cy="85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7AF6B40-5158-161F-0640-99401D8C4159}"/>
              </a:ext>
            </a:extLst>
          </p:cNvPr>
          <p:cNvGrpSpPr/>
          <p:nvPr/>
        </p:nvGrpSpPr>
        <p:grpSpPr>
          <a:xfrm>
            <a:off x="8135834" y="2806843"/>
            <a:ext cx="2752200" cy="2161440"/>
            <a:chOff x="8135834" y="2806843"/>
            <a:chExt cx="2752200" cy="21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4B49E9F-2E39-4DB6-5AA6-E9F1604F6103}"/>
                    </a:ext>
                  </a:extLst>
                </p14:cNvPr>
                <p14:cNvContentPartPr/>
                <p14:nvPr/>
              </p14:nvContentPartPr>
              <p14:xfrm>
                <a:off x="8701394" y="2919163"/>
                <a:ext cx="16560" cy="110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4B49E9F-2E39-4DB6-5AA6-E9F1604F61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92754" y="2910163"/>
                  <a:ext cx="3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909B56B-72B1-6842-CA21-8598992E6C4F}"/>
                    </a:ext>
                  </a:extLst>
                </p14:cNvPr>
                <p14:cNvContentPartPr/>
                <p14:nvPr/>
              </p14:nvContentPartPr>
              <p14:xfrm>
                <a:off x="8630834" y="2901523"/>
                <a:ext cx="118800" cy="56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909B56B-72B1-6842-CA21-8598992E6C4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22194" y="2892523"/>
                  <a:ext cx="13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21A37E3-AB39-251E-0100-706FE0A27BC2}"/>
                    </a:ext>
                  </a:extLst>
                </p14:cNvPr>
                <p14:cNvContentPartPr/>
                <p14:nvPr/>
              </p14:nvContentPartPr>
              <p14:xfrm>
                <a:off x="8784194" y="2953363"/>
                <a:ext cx="30960" cy="61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21A37E3-AB39-251E-0100-706FE0A27BC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75554" y="2944363"/>
                  <a:ext cx="48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7F9ADCD-FB74-418B-21FF-E7D1FF553702}"/>
                    </a:ext>
                  </a:extLst>
                </p14:cNvPr>
                <p14:cNvContentPartPr/>
                <p14:nvPr/>
              </p14:nvContentPartPr>
              <p14:xfrm>
                <a:off x="8845754" y="2967763"/>
                <a:ext cx="35280" cy="41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7F9ADCD-FB74-418B-21FF-E7D1FF55370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36754" y="2958763"/>
                  <a:ext cx="52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C4B5353-C1F6-918E-C5DC-6D404293B299}"/>
                    </a:ext>
                  </a:extLst>
                </p14:cNvPr>
                <p14:cNvContentPartPr/>
                <p14:nvPr/>
              </p14:nvContentPartPr>
              <p14:xfrm>
                <a:off x="8933234" y="2904403"/>
                <a:ext cx="21240" cy="1314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C4B5353-C1F6-918E-C5DC-6D404293B2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24234" y="2895763"/>
                  <a:ext cx="38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425BA9D-D737-6328-03D6-1E4DDA415641}"/>
                    </a:ext>
                  </a:extLst>
                </p14:cNvPr>
                <p14:cNvContentPartPr/>
                <p14:nvPr/>
              </p14:nvContentPartPr>
              <p14:xfrm>
                <a:off x="8976434" y="2849323"/>
                <a:ext cx="44280" cy="74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425BA9D-D737-6328-03D6-1E4DDA41564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67434" y="2840323"/>
                  <a:ext cx="61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8EC32A-35B9-7A98-49D2-0B65AE57E90B}"/>
                    </a:ext>
                  </a:extLst>
                </p14:cNvPr>
                <p14:cNvContentPartPr/>
                <p14:nvPr/>
              </p14:nvContentPartPr>
              <p14:xfrm>
                <a:off x="8989754" y="2896123"/>
                <a:ext cx="43200" cy="102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8EC32A-35B9-7A98-49D2-0B65AE57E90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81114" y="2887483"/>
                  <a:ext cx="60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9E2F978-035C-0033-AACB-316E7FCF11B1}"/>
                    </a:ext>
                  </a:extLst>
                </p14:cNvPr>
                <p14:cNvContentPartPr/>
                <p14:nvPr/>
              </p14:nvContentPartPr>
              <p14:xfrm>
                <a:off x="8940074" y="2927803"/>
                <a:ext cx="98640" cy="33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9E2F978-035C-0033-AACB-316E7FCF11B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31434" y="2919163"/>
                  <a:ext cx="116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A9CEC33-FCBC-1ECE-E5B7-DA7B532BE969}"/>
                    </a:ext>
                  </a:extLst>
                </p14:cNvPr>
                <p14:cNvContentPartPr/>
                <p14:nvPr/>
              </p14:nvContentPartPr>
              <p14:xfrm>
                <a:off x="9031874" y="2806843"/>
                <a:ext cx="243360" cy="200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A9CEC33-FCBC-1ECE-E5B7-DA7B532BE96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22874" y="2798203"/>
                  <a:ext cx="261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E2A1819-E45B-8E41-0BDB-A270089610E5}"/>
                    </a:ext>
                  </a:extLst>
                </p14:cNvPr>
                <p14:cNvContentPartPr/>
                <p14:nvPr/>
              </p14:nvContentPartPr>
              <p14:xfrm>
                <a:off x="8135834" y="3541243"/>
                <a:ext cx="1021680" cy="841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E2A1819-E45B-8E41-0BDB-A270089610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26834" y="3532603"/>
                  <a:ext cx="103932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82A5BE-4975-13D6-C44E-1D96254D54A2}"/>
                    </a:ext>
                  </a:extLst>
                </p14:cNvPr>
                <p14:cNvContentPartPr/>
                <p14:nvPr/>
              </p14:nvContentPartPr>
              <p14:xfrm>
                <a:off x="8198114" y="3356923"/>
                <a:ext cx="928080" cy="1169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82A5BE-4975-13D6-C44E-1D96254D54A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89474" y="3348283"/>
                  <a:ext cx="945720" cy="11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AB85D6-2034-27C7-C536-E68FEA88DA10}"/>
                    </a:ext>
                  </a:extLst>
                </p14:cNvPr>
                <p14:cNvContentPartPr/>
                <p14:nvPr/>
              </p14:nvContentPartPr>
              <p14:xfrm>
                <a:off x="8361914" y="3737083"/>
                <a:ext cx="491040" cy="267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AB85D6-2034-27C7-C536-E68FEA88DA1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52914" y="3728443"/>
                  <a:ext cx="508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DBEFDED-9BD6-2011-5BAC-F6CA619C5AEC}"/>
                    </a:ext>
                  </a:extLst>
                </p14:cNvPr>
                <p14:cNvContentPartPr/>
                <p14:nvPr/>
              </p14:nvContentPartPr>
              <p14:xfrm>
                <a:off x="8413394" y="3674083"/>
                <a:ext cx="486000" cy="318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DBEFDED-9BD6-2011-5BAC-F6CA619C5A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04754" y="3665083"/>
                  <a:ext cx="503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2E06A36-536B-1DA6-00F6-F0E1EA41FCB0}"/>
                    </a:ext>
                  </a:extLst>
                </p14:cNvPr>
                <p14:cNvContentPartPr/>
                <p14:nvPr/>
              </p14:nvContentPartPr>
              <p14:xfrm>
                <a:off x="8492594" y="3160003"/>
                <a:ext cx="116280" cy="671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2E06A36-536B-1DA6-00F6-F0E1EA41FCB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83954" y="3151003"/>
                  <a:ext cx="13392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5A6D7A8-88BF-3D27-F080-1706CF4C159D}"/>
                    </a:ext>
                  </a:extLst>
                </p14:cNvPr>
                <p14:cNvContentPartPr/>
                <p14:nvPr/>
              </p14:nvContentPartPr>
              <p14:xfrm>
                <a:off x="8226194" y="4158283"/>
                <a:ext cx="197280" cy="111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5A6D7A8-88BF-3D27-F080-1706CF4C159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17194" y="4149283"/>
                  <a:ext cx="21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5F14F7-475E-B4A3-8FF7-20EFE31297C9}"/>
                    </a:ext>
                  </a:extLst>
                </p14:cNvPr>
                <p14:cNvContentPartPr/>
                <p14:nvPr/>
              </p14:nvContentPartPr>
              <p14:xfrm>
                <a:off x="8453714" y="4198963"/>
                <a:ext cx="102600" cy="81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5F14F7-475E-B4A3-8FF7-20EFE31297C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44714" y="4190323"/>
                  <a:ext cx="120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2762B37-C90C-1648-CB1C-B5550B9758E2}"/>
                    </a:ext>
                  </a:extLst>
                </p14:cNvPr>
                <p14:cNvContentPartPr/>
                <p14:nvPr/>
              </p14:nvContentPartPr>
              <p14:xfrm>
                <a:off x="8546594" y="4125883"/>
                <a:ext cx="54720" cy="162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2762B37-C90C-1648-CB1C-B5550B9758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37954" y="4117243"/>
                  <a:ext cx="72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C1EF589-5E62-5C8D-B93C-0C049C069125}"/>
                    </a:ext>
                  </a:extLst>
                </p14:cNvPr>
                <p14:cNvContentPartPr/>
                <p14:nvPr/>
              </p14:nvContentPartPr>
              <p14:xfrm>
                <a:off x="8625434" y="4188523"/>
                <a:ext cx="158400" cy="94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C1EF589-5E62-5C8D-B93C-0C049C06912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16434" y="4179523"/>
                  <a:ext cx="17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211AFE1-ACFB-9264-0465-9D452421B798}"/>
                    </a:ext>
                  </a:extLst>
                </p14:cNvPr>
                <p14:cNvContentPartPr/>
                <p14:nvPr/>
              </p14:nvContentPartPr>
              <p14:xfrm>
                <a:off x="8816954" y="4214083"/>
                <a:ext cx="61200" cy="74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211AFE1-ACFB-9264-0465-9D452421B79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08314" y="4205083"/>
                  <a:ext cx="78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E48CB91-AABD-F719-0F1F-A49D623EBA1B}"/>
                    </a:ext>
                  </a:extLst>
                </p14:cNvPr>
                <p14:cNvContentPartPr/>
                <p14:nvPr/>
              </p14:nvContentPartPr>
              <p14:xfrm>
                <a:off x="8361914" y="4212283"/>
                <a:ext cx="5040" cy="41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E48CB91-AABD-F719-0F1F-A49D623EBA1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52914" y="4203643"/>
                  <a:ext cx="22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511B402-5041-A34A-9576-10794BDD0796}"/>
                    </a:ext>
                  </a:extLst>
                </p14:cNvPr>
                <p14:cNvContentPartPr/>
                <p14:nvPr/>
              </p14:nvContentPartPr>
              <p14:xfrm>
                <a:off x="8344634" y="3750043"/>
                <a:ext cx="234360" cy="209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511B402-5041-A34A-9576-10794BDD07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35994" y="3741403"/>
                  <a:ext cx="252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F63A4C9-A1C2-8114-0F50-6762C0A68BF7}"/>
                    </a:ext>
                  </a:extLst>
                </p14:cNvPr>
                <p14:cNvContentPartPr/>
                <p14:nvPr/>
              </p14:nvContentPartPr>
              <p14:xfrm>
                <a:off x="8452994" y="3689563"/>
                <a:ext cx="200880" cy="206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F63A4C9-A1C2-8114-0F50-6762C0A68BF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443994" y="3680563"/>
                  <a:ext cx="218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ED517B-ECB2-FC7C-808E-7368BA07AF77}"/>
                    </a:ext>
                  </a:extLst>
                </p14:cNvPr>
                <p14:cNvContentPartPr/>
                <p14:nvPr/>
              </p14:nvContentPartPr>
              <p14:xfrm>
                <a:off x="8459114" y="3687403"/>
                <a:ext cx="315720" cy="293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ED517B-ECB2-FC7C-808E-7368BA07AF7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50114" y="3678763"/>
                  <a:ext cx="333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EF28EE-6A60-5D34-C858-D59BAD44B995}"/>
                    </a:ext>
                  </a:extLst>
                </p14:cNvPr>
                <p14:cNvContentPartPr/>
                <p14:nvPr/>
              </p14:nvContentPartPr>
              <p14:xfrm>
                <a:off x="8658914" y="3734923"/>
                <a:ext cx="157320" cy="233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EF28EE-6A60-5D34-C858-D59BAD44B99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49914" y="3726283"/>
                  <a:ext cx="174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F83D4B-4394-0268-BA86-C7515CA41BD2}"/>
                    </a:ext>
                  </a:extLst>
                </p14:cNvPr>
                <p14:cNvContentPartPr/>
                <p14:nvPr/>
              </p14:nvContentPartPr>
              <p14:xfrm>
                <a:off x="8766554" y="3929683"/>
                <a:ext cx="47880" cy="48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F83D4B-4394-0268-BA86-C7515CA41BD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57914" y="3921043"/>
                  <a:ext cx="65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1FF95B0-0071-4FD9-0623-E40380EB46F0}"/>
                    </a:ext>
                  </a:extLst>
                </p14:cNvPr>
                <p14:cNvContentPartPr/>
                <p14:nvPr/>
              </p14:nvContentPartPr>
              <p14:xfrm>
                <a:off x="9570794" y="3643843"/>
                <a:ext cx="578160" cy="346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1FF95B0-0071-4FD9-0623-E40380EB46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61794" y="3635203"/>
                  <a:ext cx="595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FE2F45-CAC2-8E36-4461-2035A0E6D269}"/>
                    </a:ext>
                  </a:extLst>
                </p14:cNvPr>
                <p14:cNvContentPartPr/>
                <p14:nvPr/>
              </p14:nvContentPartPr>
              <p14:xfrm>
                <a:off x="9619754" y="3612883"/>
                <a:ext cx="570240" cy="349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FE2F45-CAC2-8E36-4461-2035A0E6D2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10754" y="3604243"/>
                  <a:ext cx="587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782BBEF-622C-7ED0-56C9-09129C171B15}"/>
                    </a:ext>
                  </a:extLst>
                </p14:cNvPr>
                <p14:cNvContentPartPr/>
                <p14:nvPr/>
              </p14:nvContentPartPr>
              <p14:xfrm>
                <a:off x="9828194" y="3392203"/>
                <a:ext cx="73440" cy="396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782BBEF-622C-7ED0-56C9-09129C171B1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19194" y="3383563"/>
                  <a:ext cx="910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A04C4AE-CB45-3BD9-0A99-ADCECED1D4A7}"/>
                    </a:ext>
                  </a:extLst>
                </p14:cNvPr>
                <p14:cNvContentPartPr/>
                <p14:nvPr/>
              </p14:nvContentPartPr>
              <p14:xfrm>
                <a:off x="9922154" y="3045163"/>
                <a:ext cx="221400" cy="145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A04C4AE-CB45-3BD9-0A99-ADCECED1D4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913154" y="3036523"/>
                  <a:ext cx="239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2E200F8-F48D-9E50-ED41-A7F96F230BF0}"/>
                    </a:ext>
                  </a:extLst>
                </p14:cNvPr>
                <p14:cNvContentPartPr/>
                <p14:nvPr/>
              </p14:nvContentPartPr>
              <p14:xfrm>
                <a:off x="10152194" y="2966683"/>
                <a:ext cx="32400" cy="133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2E200F8-F48D-9E50-ED41-A7F96F230BF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43554" y="2958043"/>
                  <a:ext cx="50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5219CA1-23C1-8E33-A637-492FF0EE2F4B}"/>
                    </a:ext>
                  </a:extLst>
                </p14:cNvPr>
                <p14:cNvContentPartPr/>
                <p14:nvPr/>
              </p14:nvContentPartPr>
              <p14:xfrm>
                <a:off x="10137074" y="3011323"/>
                <a:ext cx="116280" cy="60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5219CA1-23C1-8E33-A637-492FF0EE2F4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128434" y="3002683"/>
                  <a:ext cx="133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395DACA-4BEA-DC67-F016-D786455478BB}"/>
                    </a:ext>
                  </a:extLst>
                </p14:cNvPr>
                <p14:cNvContentPartPr/>
                <p14:nvPr/>
              </p14:nvContentPartPr>
              <p14:xfrm>
                <a:off x="10287194" y="3008803"/>
                <a:ext cx="59040" cy="82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395DACA-4BEA-DC67-F016-D786455478B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78554" y="2999803"/>
                  <a:ext cx="76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95F2CDD-0545-92E2-1DB9-09D6F1D685EF}"/>
                    </a:ext>
                  </a:extLst>
                </p14:cNvPr>
                <p14:cNvContentPartPr/>
                <p14:nvPr/>
              </p14:nvContentPartPr>
              <p14:xfrm>
                <a:off x="10371074" y="2989003"/>
                <a:ext cx="33840" cy="99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95F2CDD-0545-92E2-1DB9-09D6F1D685E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62074" y="2980003"/>
                  <a:ext cx="51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88B87EE-D953-93AF-86A0-6542D7615E9A}"/>
                    </a:ext>
                  </a:extLst>
                </p14:cNvPr>
                <p14:cNvContentPartPr/>
                <p14:nvPr/>
              </p14:nvContentPartPr>
              <p14:xfrm>
                <a:off x="10412834" y="2919163"/>
                <a:ext cx="58680" cy="171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88B87EE-D953-93AF-86A0-6542D7615E9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03834" y="2910163"/>
                  <a:ext cx="76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CFBAA4-E4C7-9E37-E259-80B9126B7ABB}"/>
                    </a:ext>
                  </a:extLst>
                </p14:cNvPr>
                <p14:cNvContentPartPr/>
                <p14:nvPr/>
              </p14:nvContentPartPr>
              <p14:xfrm>
                <a:off x="10506434" y="2866963"/>
                <a:ext cx="198360" cy="239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CFBAA4-E4C7-9E37-E259-80B9126B7AB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497434" y="2858323"/>
                  <a:ext cx="216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09624AE-ECDE-4BFA-299B-A14C2ABFF4F3}"/>
                    </a:ext>
                  </a:extLst>
                </p14:cNvPr>
                <p14:cNvContentPartPr/>
                <p14:nvPr/>
              </p14:nvContentPartPr>
              <p14:xfrm>
                <a:off x="9004154" y="3734923"/>
                <a:ext cx="490680" cy="320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09624AE-ECDE-4BFA-299B-A14C2ABFF4F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95514" y="3726283"/>
                  <a:ext cx="508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BAE06CF-7963-43E7-A250-9C7B84E5F536}"/>
                    </a:ext>
                  </a:extLst>
                </p14:cNvPr>
                <p14:cNvContentPartPr/>
                <p14:nvPr/>
              </p14:nvContentPartPr>
              <p14:xfrm>
                <a:off x="9462074" y="3669403"/>
                <a:ext cx="77760" cy="147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BAE06CF-7963-43E7-A250-9C7B84E5F53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53074" y="3660403"/>
                  <a:ext cx="95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6CA8045-9B9C-E57E-30DA-749915DD7DF3}"/>
                    </a:ext>
                  </a:extLst>
                </p14:cNvPr>
                <p14:cNvContentPartPr/>
                <p14:nvPr/>
              </p14:nvContentPartPr>
              <p14:xfrm>
                <a:off x="8965274" y="3864883"/>
                <a:ext cx="538560" cy="38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6CA8045-9B9C-E57E-30DA-749915DD7DF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956634" y="3856243"/>
                  <a:ext cx="556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5A35F36-40E1-5AA7-32CD-A0E907027B41}"/>
                    </a:ext>
                  </a:extLst>
                </p14:cNvPr>
                <p14:cNvContentPartPr/>
                <p14:nvPr/>
              </p14:nvContentPartPr>
              <p14:xfrm>
                <a:off x="8919914" y="3857323"/>
                <a:ext cx="83880" cy="93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5A35F36-40E1-5AA7-32CD-A0E907027B4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11274" y="3848323"/>
                  <a:ext cx="101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BF6DCCF-5C6E-64E7-02FE-62101C09EC11}"/>
                    </a:ext>
                  </a:extLst>
                </p14:cNvPr>
                <p14:cNvContentPartPr/>
                <p14:nvPr/>
              </p14:nvContentPartPr>
              <p14:xfrm>
                <a:off x="8930714" y="3769843"/>
                <a:ext cx="75960" cy="169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BF6DCCF-5C6E-64E7-02FE-62101C09EC1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921714" y="3761203"/>
                  <a:ext cx="93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E107BC6-9D2E-2AFD-430B-1866CEE9C2D3}"/>
                    </a:ext>
                  </a:extLst>
                </p14:cNvPr>
                <p14:cNvContentPartPr/>
                <p14:nvPr/>
              </p14:nvContentPartPr>
              <p14:xfrm>
                <a:off x="9803714" y="3919243"/>
                <a:ext cx="42840" cy="4348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E107BC6-9D2E-2AFD-430B-1866CEE9C2D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795074" y="3910603"/>
                  <a:ext cx="604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41E0EF6-FABA-6DD9-7A4B-FE572413987C}"/>
                    </a:ext>
                  </a:extLst>
                </p14:cNvPr>
                <p14:cNvContentPartPr/>
                <p14:nvPr/>
              </p14:nvContentPartPr>
              <p14:xfrm>
                <a:off x="9777794" y="4345483"/>
                <a:ext cx="123120" cy="878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41E0EF6-FABA-6DD9-7A4B-FE57241398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769154" y="4336843"/>
                  <a:ext cx="140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C1FDA36-5540-2D40-5A47-AB159B5304CF}"/>
                    </a:ext>
                  </a:extLst>
                </p14:cNvPr>
                <p14:cNvContentPartPr/>
                <p14:nvPr/>
              </p14:nvContentPartPr>
              <p14:xfrm>
                <a:off x="10015034" y="3953443"/>
                <a:ext cx="69120" cy="418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C1FDA36-5540-2D40-5A47-AB159B5304C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006034" y="3944803"/>
                  <a:ext cx="86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2A94AE8-06CC-8360-71BA-C2158DF901E6}"/>
                    </a:ext>
                  </a:extLst>
                </p14:cNvPr>
                <p14:cNvContentPartPr/>
                <p14:nvPr/>
              </p14:nvContentPartPr>
              <p14:xfrm>
                <a:off x="10011794" y="4348723"/>
                <a:ext cx="60840" cy="83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2A94AE8-06CC-8360-71BA-C2158DF901E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03154" y="4339723"/>
                  <a:ext cx="78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7668E04-EBDA-8C4F-0ED0-2F9CCBFDB575}"/>
                    </a:ext>
                  </a:extLst>
                </p14:cNvPr>
                <p14:cNvContentPartPr/>
                <p14:nvPr/>
              </p14:nvContentPartPr>
              <p14:xfrm>
                <a:off x="9960674" y="3864523"/>
                <a:ext cx="56160" cy="1033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7668E04-EBDA-8C4F-0ED0-2F9CCBFDB57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51674" y="3855523"/>
                  <a:ext cx="73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B3F4654-CDA1-64FA-8452-1C8338D5DEC8}"/>
                    </a:ext>
                  </a:extLst>
                </p14:cNvPr>
                <p14:cNvContentPartPr/>
                <p14:nvPr/>
              </p14:nvContentPartPr>
              <p14:xfrm>
                <a:off x="9988034" y="3899083"/>
                <a:ext cx="57960" cy="81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B3F4654-CDA1-64FA-8452-1C8338D5DEC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79394" y="3890443"/>
                  <a:ext cx="75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6AB40E9-9865-AD63-6647-DFF8379831DD}"/>
                    </a:ext>
                  </a:extLst>
                </p14:cNvPr>
                <p14:cNvContentPartPr/>
                <p14:nvPr/>
              </p14:nvContentPartPr>
              <p14:xfrm>
                <a:off x="10030154" y="4106443"/>
                <a:ext cx="70920" cy="3132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6AB40E9-9865-AD63-6647-DFF8379831D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21154" y="4097443"/>
                  <a:ext cx="88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99E6B65-EB67-9AC4-E468-D8853EB8EE58}"/>
                    </a:ext>
                  </a:extLst>
                </p14:cNvPr>
                <p14:cNvContentPartPr/>
                <p14:nvPr/>
              </p14:nvContentPartPr>
              <p14:xfrm>
                <a:off x="10031234" y="4360603"/>
                <a:ext cx="2520" cy="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99E6B65-EB67-9AC4-E468-D8853EB8EE5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022234" y="4351603"/>
                  <a:ext cx="20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DD62B0D-9A2A-5CF6-2BCF-33EBD4084BE2}"/>
                    </a:ext>
                  </a:extLst>
                </p14:cNvPr>
                <p14:cNvContentPartPr/>
                <p14:nvPr/>
              </p14:nvContentPartPr>
              <p14:xfrm>
                <a:off x="10015394" y="4371043"/>
                <a:ext cx="2520" cy="3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DD62B0D-9A2A-5CF6-2BCF-33EBD4084BE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06754" y="4362043"/>
                  <a:ext cx="2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AA9B58F-CD1E-6F98-67F4-C2F72EF8EF5B}"/>
                    </a:ext>
                  </a:extLst>
                </p14:cNvPr>
                <p14:cNvContentPartPr/>
                <p14:nvPr/>
              </p14:nvContentPartPr>
              <p14:xfrm>
                <a:off x="9652154" y="4561843"/>
                <a:ext cx="888480" cy="3517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AA9B58F-CD1E-6F98-67F4-C2F72EF8EF5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43154" y="4553203"/>
                  <a:ext cx="9061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3941A8C-E8E5-C55A-E55A-E3B5823673BD}"/>
                    </a:ext>
                  </a:extLst>
                </p14:cNvPr>
                <p14:cNvContentPartPr/>
                <p14:nvPr/>
              </p14:nvContentPartPr>
              <p14:xfrm>
                <a:off x="9683474" y="4452763"/>
                <a:ext cx="977400" cy="3625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3941A8C-E8E5-C55A-E55A-E3B5823673B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74834" y="4443763"/>
                  <a:ext cx="995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FEF34F0-93B7-39EE-8667-6AEDAF36CC31}"/>
                    </a:ext>
                  </a:extLst>
                </p14:cNvPr>
                <p14:cNvContentPartPr/>
                <p14:nvPr/>
              </p14:nvContentPartPr>
              <p14:xfrm>
                <a:off x="9902714" y="4637083"/>
                <a:ext cx="49680" cy="8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FEF34F0-93B7-39EE-8667-6AEDAF36CC3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93714" y="4628083"/>
                  <a:ext cx="67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4799EE8-B48E-A92B-B16F-186679BA1D53}"/>
                    </a:ext>
                  </a:extLst>
                </p14:cNvPr>
                <p14:cNvContentPartPr/>
                <p14:nvPr/>
              </p14:nvContentPartPr>
              <p14:xfrm>
                <a:off x="9888674" y="4666963"/>
                <a:ext cx="79200" cy="193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4799EE8-B48E-A92B-B16F-186679BA1D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879674" y="4658323"/>
                  <a:ext cx="96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3321716-4D98-3EEC-0A62-E4364E9C76CB}"/>
                    </a:ext>
                  </a:extLst>
                </p14:cNvPr>
                <p14:cNvContentPartPr/>
                <p14:nvPr/>
              </p14:nvContentPartPr>
              <p14:xfrm>
                <a:off x="10015754" y="4674163"/>
                <a:ext cx="11160" cy="172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3321716-4D98-3EEC-0A62-E4364E9C76C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006754" y="4665523"/>
                  <a:ext cx="28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940666C-E187-69C1-846F-34DD9281FEFD}"/>
                    </a:ext>
                  </a:extLst>
                </p14:cNvPr>
                <p14:cNvContentPartPr/>
                <p14:nvPr/>
              </p14:nvContentPartPr>
              <p14:xfrm>
                <a:off x="10050314" y="4616923"/>
                <a:ext cx="38160" cy="251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940666C-E187-69C1-846F-34DD9281FE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041314" y="4607923"/>
                  <a:ext cx="55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F761B92-1548-801B-0B46-43501A1B1AF9}"/>
                    </a:ext>
                  </a:extLst>
                </p14:cNvPr>
                <p14:cNvContentPartPr/>
                <p14:nvPr/>
              </p14:nvContentPartPr>
              <p14:xfrm>
                <a:off x="10124834" y="4719163"/>
                <a:ext cx="45000" cy="1202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F761B92-1548-801B-0B46-43501A1B1AF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15834" y="4710523"/>
                  <a:ext cx="62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4DC304A-AA82-48DC-658E-0AD6F29C361E}"/>
                    </a:ext>
                  </a:extLst>
                </p14:cNvPr>
                <p14:cNvContentPartPr/>
                <p14:nvPr/>
              </p14:nvContentPartPr>
              <p14:xfrm>
                <a:off x="10229954" y="4688923"/>
                <a:ext cx="77400" cy="1062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4DC304A-AA82-48DC-658E-0AD6F29C361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220954" y="4679923"/>
                  <a:ext cx="95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CB23A4C-6CD2-B404-5A6B-E1739BDB7500}"/>
                    </a:ext>
                  </a:extLst>
                </p14:cNvPr>
                <p14:cNvContentPartPr/>
                <p14:nvPr/>
              </p14:nvContentPartPr>
              <p14:xfrm>
                <a:off x="10329674" y="4694323"/>
                <a:ext cx="31320" cy="136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CB23A4C-6CD2-B404-5A6B-E1739BDB750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21034" y="4685683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B52DF2A-61FC-A5DF-B213-9A9B6F58AECA}"/>
                    </a:ext>
                  </a:extLst>
                </p14:cNvPr>
                <p14:cNvContentPartPr/>
                <p14:nvPr/>
              </p14:nvContentPartPr>
              <p14:xfrm>
                <a:off x="10334354" y="4672363"/>
                <a:ext cx="75960" cy="2959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B52DF2A-61FC-A5DF-B213-9A9B6F58AEC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325714" y="4663363"/>
                  <a:ext cx="93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1F2A51C-5572-01D6-6502-FF0F457E24BB}"/>
                    </a:ext>
                  </a:extLst>
                </p14:cNvPr>
                <p14:cNvContentPartPr/>
                <p14:nvPr/>
              </p14:nvContentPartPr>
              <p14:xfrm>
                <a:off x="10423994" y="4689283"/>
                <a:ext cx="36000" cy="1087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1F2A51C-5572-01D6-6502-FF0F457E24B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14994" y="4680643"/>
                  <a:ext cx="53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E3846BA-6217-203B-A819-B6FA1EA04E91}"/>
                    </a:ext>
                  </a:extLst>
                </p14:cNvPr>
                <p14:cNvContentPartPr/>
                <p14:nvPr/>
              </p14:nvContentPartPr>
              <p14:xfrm>
                <a:off x="10741514" y="4647883"/>
                <a:ext cx="360" cy="3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E3846BA-6217-203B-A819-B6FA1EA04E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32514" y="46388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B9E4B07-3460-DB53-8E45-C5E6EAF57D48}"/>
                    </a:ext>
                  </a:extLst>
                </p14:cNvPr>
                <p14:cNvContentPartPr/>
                <p14:nvPr/>
              </p14:nvContentPartPr>
              <p14:xfrm>
                <a:off x="10124834" y="3756523"/>
                <a:ext cx="42840" cy="8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B9E4B07-3460-DB53-8E45-C5E6EAF57D4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15834" y="3747523"/>
                  <a:ext cx="60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D98C51F-4949-D9B7-CB04-23861EADB2D0}"/>
                    </a:ext>
                  </a:extLst>
                </p14:cNvPr>
                <p14:cNvContentPartPr/>
                <p14:nvPr/>
              </p14:nvContentPartPr>
              <p14:xfrm>
                <a:off x="10304834" y="3770923"/>
                <a:ext cx="293400" cy="270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D98C51F-4949-D9B7-CB04-23861EADB2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96194" y="3761923"/>
                  <a:ext cx="311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EA37BC9-9171-5AD4-5F9F-1FF359F863CA}"/>
                    </a:ext>
                  </a:extLst>
                </p14:cNvPr>
                <p14:cNvContentPartPr/>
                <p14:nvPr/>
              </p14:nvContentPartPr>
              <p14:xfrm>
                <a:off x="10698314" y="3783163"/>
                <a:ext cx="120600" cy="367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EA37BC9-9171-5AD4-5F9F-1FF359F863C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89674" y="3774523"/>
                  <a:ext cx="138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1E10750-A404-99D9-1349-938F2F7FF451}"/>
                    </a:ext>
                  </a:extLst>
                </p14:cNvPr>
                <p14:cNvContentPartPr/>
                <p14:nvPr/>
              </p14:nvContentPartPr>
              <p14:xfrm>
                <a:off x="10800914" y="3746803"/>
                <a:ext cx="55080" cy="98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1E10750-A404-99D9-1349-938F2F7FF45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792274" y="3738163"/>
                  <a:ext cx="7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8F4CB9A-7AA8-B025-C9D8-4708EE4D5417}"/>
                    </a:ext>
                  </a:extLst>
                </p14:cNvPr>
                <p14:cNvContentPartPr/>
                <p14:nvPr/>
              </p14:nvContentPartPr>
              <p14:xfrm>
                <a:off x="10242194" y="3931123"/>
                <a:ext cx="35640" cy="100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8F4CB9A-7AA8-B025-C9D8-4708EE4D541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33554" y="3922483"/>
                  <a:ext cx="5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10DF266-B712-8CE5-DA1E-1105B33145B4}"/>
                    </a:ext>
                  </a:extLst>
                </p14:cNvPr>
                <p14:cNvContentPartPr/>
                <p14:nvPr/>
              </p14:nvContentPartPr>
              <p14:xfrm>
                <a:off x="10341554" y="3922123"/>
                <a:ext cx="53640" cy="136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10DF266-B712-8CE5-DA1E-1105B33145B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32914" y="3913123"/>
                  <a:ext cx="7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41FBB12-6C00-92D0-B806-E32F528EDA9E}"/>
                    </a:ext>
                  </a:extLst>
                </p14:cNvPr>
                <p14:cNvContentPartPr/>
                <p14:nvPr/>
              </p14:nvContentPartPr>
              <p14:xfrm>
                <a:off x="10563674" y="3916723"/>
                <a:ext cx="324360" cy="252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41FBB12-6C00-92D0-B806-E32F528EDA9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55034" y="3908083"/>
                  <a:ext cx="34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2C7262D-2AA7-54BE-71CA-7BAD6078662E}"/>
                    </a:ext>
                  </a:extLst>
                </p14:cNvPr>
                <p14:cNvContentPartPr/>
                <p14:nvPr/>
              </p14:nvContentPartPr>
              <p14:xfrm>
                <a:off x="10217354" y="3889003"/>
                <a:ext cx="141840" cy="1220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2C7262D-2AA7-54BE-71CA-7BAD6078662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08354" y="3880003"/>
                  <a:ext cx="1594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993C6023-A24A-DC5A-BD5F-3F74ABD1922F}"/>
                  </a:ext>
                </a:extLst>
              </p14:cNvPr>
              <p14:cNvContentPartPr/>
              <p14:nvPr/>
            </p14:nvContentPartPr>
            <p14:xfrm>
              <a:off x="11170994" y="4085563"/>
              <a:ext cx="745200" cy="8424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993C6023-A24A-DC5A-BD5F-3F74ABD1922F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161994" y="4076923"/>
                <a:ext cx="7628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B7AAC631-AFAD-E848-3842-17944FC4DFD1}"/>
              </a:ext>
            </a:extLst>
          </p:cNvPr>
          <p:cNvGrpSpPr/>
          <p:nvPr/>
        </p:nvGrpSpPr>
        <p:grpSpPr>
          <a:xfrm>
            <a:off x="11088194" y="3633403"/>
            <a:ext cx="785520" cy="357840"/>
            <a:chOff x="11088194" y="3633403"/>
            <a:chExt cx="78552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B6E9C90-10DD-8CAF-0DD7-EAC49B849536}"/>
                    </a:ext>
                  </a:extLst>
                </p14:cNvPr>
                <p14:cNvContentPartPr/>
                <p14:nvPr/>
              </p14:nvContentPartPr>
              <p14:xfrm>
                <a:off x="11088194" y="3848323"/>
                <a:ext cx="116280" cy="1429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B6E9C90-10DD-8CAF-0DD7-EAC49B84953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079554" y="3839683"/>
                  <a:ext cx="13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CBB6CB6-74E5-87DF-2254-81F45FDAA1B2}"/>
                    </a:ext>
                  </a:extLst>
                </p14:cNvPr>
                <p14:cNvContentPartPr/>
                <p14:nvPr/>
              </p14:nvContentPartPr>
              <p14:xfrm>
                <a:off x="11217074" y="3854803"/>
                <a:ext cx="79560" cy="1152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CBB6CB6-74E5-87DF-2254-81F45FDAA1B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208434" y="3846163"/>
                  <a:ext cx="97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690A2C1-B7F6-E8A3-F16A-8E614E705945}"/>
                    </a:ext>
                  </a:extLst>
                </p14:cNvPr>
                <p14:cNvContentPartPr/>
                <p14:nvPr/>
              </p14:nvContentPartPr>
              <p14:xfrm>
                <a:off x="11287994" y="3822043"/>
                <a:ext cx="64800" cy="1368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690A2C1-B7F6-E8A3-F16A-8E614E70594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79354" y="3813403"/>
                  <a:ext cx="82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3F92FB2-635F-6DAB-449A-D2D7297D8190}"/>
                    </a:ext>
                  </a:extLst>
                </p14:cNvPr>
                <p14:cNvContentPartPr/>
                <p14:nvPr/>
              </p14:nvContentPartPr>
              <p14:xfrm>
                <a:off x="11423354" y="3835363"/>
                <a:ext cx="134640" cy="1195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3F92FB2-635F-6DAB-449A-D2D7297D819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14354" y="3826723"/>
                  <a:ext cx="152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347A472-D011-8AA9-2038-1C48FA504488}"/>
                    </a:ext>
                  </a:extLst>
                </p14:cNvPr>
                <p14:cNvContentPartPr/>
                <p14:nvPr/>
              </p14:nvContentPartPr>
              <p14:xfrm>
                <a:off x="11586074" y="3805843"/>
                <a:ext cx="138960" cy="1047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347A472-D011-8AA9-2038-1C48FA50448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77434" y="3797203"/>
                  <a:ext cx="156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43FB292-13F3-FD59-C9A1-A16857793BC8}"/>
                    </a:ext>
                  </a:extLst>
                </p14:cNvPr>
                <p14:cNvContentPartPr/>
                <p14:nvPr/>
              </p14:nvContentPartPr>
              <p14:xfrm>
                <a:off x="11739074" y="3633403"/>
                <a:ext cx="114840" cy="3214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43FB292-13F3-FD59-C9A1-A16857793BC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730434" y="3624763"/>
                  <a:ext cx="132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0130983-E117-259E-8AD3-8B7774B3EAE8}"/>
                    </a:ext>
                  </a:extLst>
                </p14:cNvPr>
                <p14:cNvContentPartPr/>
                <p14:nvPr/>
              </p14:nvContentPartPr>
              <p14:xfrm>
                <a:off x="11803874" y="3818443"/>
                <a:ext cx="69840" cy="338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0130983-E117-259E-8AD3-8B7774B3EAE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795234" y="3809443"/>
                  <a:ext cx="8748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E1B4F8B9-D86C-A7A2-2EC1-254EC9A286AA}"/>
                  </a:ext>
                </a:extLst>
              </p14:cNvPr>
              <p14:cNvContentPartPr/>
              <p14:nvPr/>
            </p14:nvContentPartPr>
            <p14:xfrm>
              <a:off x="9212234" y="3696763"/>
              <a:ext cx="160560" cy="25056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E1B4F8B9-D86C-A7A2-2EC1-254EC9A286A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194234" y="3678763"/>
                <a:ext cx="196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52EDB56-695B-DE07-421A-83F3BA3A80A8}"/>
                  </a:ext>
                </a:extLst>
              </p14:cNvPr>
              <p14:cNvContentPartPr/>
              <p14:nvPr/>
            </p14:nvContentPartPr>
            <p14:xfrm>
              <a:off x="8222594" y="5287963"/>
              <a:ext cx="360" cy="36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52EDB56-695B-DE07-421A-83F3BA3A80A8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204594" y="526996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C2DF96FD-9E21-E3B5-FA90-85CA6E0BD584}"/>
                  </a:ext>
                </a:extLst>
              </p14:cNvPr>
              <p14:cNvContentPartPr/>
              <p14:nvPr/>
            </p14:nvContentPartPr>
            <p14:xfrm>
              <a:off x="8181554" y="3489403"/>
              <a:ext cx="2304360" cy="70704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C2DF96FD-9E21-E3B5-FA90-85CA6E0BD58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163554" y="3471763"/>
                <a:ext cx="234000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DF71673-BF9A-CEA4-8F55-EAA3D2C807F1}"/>
                  </a:ext>
                </a:extLst>
              </p14:cNvPr>
              <p14:cNvContentPartPr/>
              <p14:nvPr/>
            </p14:nvContentPartPr>
            <p14:xfrm>
              <a:off x="10208714" y="5265283"/>
              <a:ext cx="204480" cy="25020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DF71673-BF9A-CEA4-8F55-EAA3D2C807F1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0191074" y="5247643"/>
                <a:ext cx="240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10C2A07F-8CBC-7AF4-AD22-156B5268AFCF}"/>
                  </a:ext>
                </a:extLst>
              </p14:cNvPr>
              <p14:cNvContentPartPr/>
              <p14:nvPr/>
            </p14:nvContentPartPr>
            <p14:xfrm>
              <a:off x="5002034" y="1902883"/>
              <a:ext cx="1149840" cy="19332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10C2A07F-8CBC-7AF4-AD22-156B5268AFCF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984034" y="1884883"/>
                <a:ext cx="11854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7E5259C0-B5EF-EAA4-B04F-69294DFC0CA4}"/>
                  </a:ext>
                </a:extLst>
              </p14:cNvPr>
              <p14:cNvContentPartPr/>
              <p14:nvPr/>
            </p14:nvContentPartPr>
            <p14:xfrm>
              <a:off x="9515714" y="776803"/>
              <a:ext cx="214920" cy="11196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7E5259C0-B5EF-EAA4-B04F-69294DFC0CA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9498074" y="759163"/>
                <a:ext cx="2505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36566344-C8A5-06A7-3615-0D7DB90CCCC7}"/>
                  </a:ext>
                </a:extLst>
              </p14:cNvPr>
              <p14:cNvContentPartPr/>
              <p14:nvPr/>
            </p14:nvContentPartPr>
            <p14:xfrm>
              <a:off x="10301954" y="4809163"/>
              <a:ext cx="1839600" cy="136908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36566344-C8A5-06A7-3615-0D7DB90CCCC7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283954" y="4791523"/>
                <a:ext cx="1875240" cy="140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oup 392">
            <a:extLst>
              <a:ext uri="{FF2B5EF4-FFF2-40B4-BE49-F238E27FC236}">
                <a16:creationId xmlns:a16="http://schemas.microsoft.com/office/drawing/2014/main" id="{98242F5E-E2E9-B775-7AAD-D2C2EF4FA30B}"/>
              </a:ext>
            </a:extLst>
          </p:cNvPr>
          <p:cNvGrpSpPr/>
          <p:nvPr/>
        </p:nvGrpSpPr>
        <p:grpSpPr>
          <a:xfrm>
            <a:off x="7248434" y="3163"/>
            <a:ext cx="4555440" cy="6065640"/>
            <a:chOff x="7248434" y="3163"/>
            <a:chExt cx="4555440" cy="60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B3511FA-A1A1-3DBD-C285-EE1819E710FF}"/>
                    </a:ext>
                  </a:extLst>
                </p14:cNvPr>
                <p14:cNvContentPartPr/>
                <p14:nvPr/>
              </p14:nvContentPartPr>
              <p14:xfrm>
                <a:off x="8268674" y="3716563"/>
                <a:ext cx="360" cy="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B3511FA-A1A1-3DBD-C285-EE1819E710F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50674" y="369856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4878862-7F01-CACF-5D75-453990DB8220}"/>
                    </a:ext>
                  </a:extLst>
                </p14:cNvPr>
                <p14:cNvContentPartPr/>
                <p14:nvPr/>
              </p14:nvContentPartPr>
              <p14:xfrm>
                <a:off x="8250314" y="3792163"/>
                <a:ext cx="44640" cy="257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4878862-7F01-CACF-5D75-453990DB82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232314" y="3774163"/>
                  <a:ext cx="80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019BFD0-FA24-49C4-D89E-B57160E5FDAB}"/>
                    </a:ext>
                  </a:extLst>
                </p14:cNvPr>
                <p14:cNvContentPartPr/>
                <p14:nvPr/>
              </p14:nvContentPartPr>
              <p14:xfrm>
                <a:off x="8387834" y="4082323"/>
                <a:ext cx="439560" cy="27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019BFD0-FA24-49C4-D89E-B57160E5FDA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369834" y="4064683"/>
                  <a:ext cx="475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EC5CCE1-31FE-ACF1-541D-909391EB76C0}"/>
                    </a:ext>
                  </a:extLst>
                </p14:cNvPr>
                <p14:cNvContentPartPr/>
                <p14:nvPr/>
              </p14:nvContentPartPr>
              <p14:xfrm>
                <a:off x="8916674" y="4098883"/>
                <a:ext cx="53640" cy="12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EC5CCE1-31FE-ACF1-541D-909391EB76C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899034" y="4081243"/>
                  <a:ext cx="89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475345F-4D0B-35BD-FFAF-3C9DD9145BE3}"/>
                    </a:ext>
                  </a:extLst>
                </p14:cNvPr>
                <p14:cNvContentPartPr/>
                <p14:nvPr/>
              </p14:nvContentPartPr>
              <p14:xfrm>
                <a:off x="8341394" y="3597403"/>
                <a:ext cx="20160" cy="154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475345F-4D0B-35BD-FFAF-3C9DD9145BE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323394" y="3579763"/>
                  <a:ext cx="55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CF1C51-2FA0-9F09-7C8B-9D76BD3A47F6}"/>
                    </a:ext>
                  </a:extLst>
                </p14:cNvPr>
                <p14:cNvContentPartPr/>
                <p14:nvPr/>
              </p14:nvContentPartPr>
              <p14:xfrm>
                <a:off x="8409794" y="3540883"/>
                <a:ext cx="691200" cy="42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CF1C51-2FA0-9F09-7C8B-9D76BD3A47F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392154" y="3523243"/>
                  <a:ext cx="726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E89AB6C-1088-3915-2BBD-7FD10735C01D}"/>
                    </a:ext>
                  </a:extLst>
                </p14:cNvPr>
                <p14:cNvContentPartPr/>
                <p14:nvPr/>
              </p14:nvContentPartPr>
              <p14:xfrm>
                <a:off x="9199994" y="3509203"/>
                <a:ext cx="297000" cy="31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E89AB6C-1088-3915-2BBD-7FD10735C0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182354" y="3491563"/>
                  <a:ext cx="332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1E100C-D872-BEAD-BB15-1107D4B2D0D4}"/>
                    </a:ext>
                  </a:extLst>
                </p14:cNvPr>
                <p14:cNvContentPartPr/>
                <p14:nvPr/>
              </p14:nvContentPartPr>
              <p14:xfrm>
                <a:off x="9781394" y="3485083"/>
                <a:ext cx="8280" cy="4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1E100C-D872-BEAD-BB15-1107D4B2D0D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763754" y="3467083"/>
                  <a:ext cx="43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DA9B707-4475-0006-883A-F226B9D345DE}"/>
                    </a:ext>
                  </a:extLst>
                </p14:cNvPr>
                <p14:cNvContentPartPr/>
                <p14:nvPr/>
              </p14:nvContentPartPr>
              <p14:xfrm>
                <a:off x="9952754" y="3460243"/>
                <a:ext cx="443160" cy="157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DA9B707-4475-0006-883A-F226B9D345D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35114" y="3442243"/>
                  <a:ext cx="478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58EB689-0433-2675-3563-D307C8FF4992}"/>
                    </a:ext>
                  </a:extLst>
                </p14:cNvPr>
                <p14:cNvContentPartPr/>
                <p14:nvPr/>
              </p14:nvContentPartPr>
              <p14:xfrm>
                <a:off x="10366034" y="3444763"/>
                <a:ext cx="302760" cy="197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58EB689-0433-2675-3563-D307C8FF499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348394" y="3427123"/>
                  <a:ext cx="338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E8D36D-A0AF-00F8-4D3C-0CAA2D4D0FCD}"/>
                    </a:ext>
                  </a:extLst>
                </p14:cNvPr>
                <p14:cNvContentPartPr/>
                <p14:nvPr/>
              </p14:nvContentPartPr>
              <p14:xfrm>
                <a:off x="10830794" y="3376363"/>
                <a:ext cx="152280" cy="137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E8D36D-A0AF-00F8-4D3C-0CAA2D4D0FC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12794" y="3358363"/>
                  <a:ext cx="187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B63DB87-A520-8A38-58D3-33F05E3EBE3D}"/>
                    </a:ext>
                  </a:extLst>
                </p14:cNvPr>
                <p14:cNvContentPartPr/>
                <p14:nvPr/>
              </p14:nvContentPartPr>
              <p14:xfrm>
                <a:off x="11056154" y="3414523"/>
                <a:ext cx="9360" cy="171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B63DB87-A520-8A38-58D3-33F05E3EBE3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38154" y="3396883"/>
                  <a:ext cx="45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4960657-4E08-CF37-9169-2BE516744BDB}"/>
                    </a:ext>
                  </a:extLst>
                </p14:cNvPr>
                <p14:cNvContentPartPr/>
                <p14:nvPr/>
              </p14:nvContentPartPr>
              <p14:xfrm>
                <a:off x="11053994" y="3387523"/>
                <a:ext cx="160200" cy="194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4960657-4E08-CF37-9169-2BE516744BD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036354" y="3369883"/>
                  <a:ext cx="195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4190432-AA30-6212-3C7A-FA26050B9B48}"/>
                    </a:ext>
                  </a:extLst>
                </p14:cNvPr>
                <p14:cNvContentPartPr/>
                <p14:nvPr/>
              </p14:nvContentPartPr>
              <p14:xfrm>
                <a:off x="11218154" y="3419923"/>
                <a:ext cx="55440" cy="105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4190432-AA30-6212-3C7A-FA26050B9B4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00514" y="3401923"/>
                  <a:ext cx="91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E3AE7B-0F6F-9386-A004-92CA1D709441}"/>
                    </a:ext>
                  </a:extLst>
                </p14:cNvPr>
                <p14:cNvContentPartPr/>
                <p14:nvPr/>
              </p14:nvContentPartPr>
              <p14:xfrm>
                <a:off x="11375834" y="3623683"/>
                <a:ext cx="1800" cy="90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E3AE7B-0F6F-9386-A004-92CA1D70944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57834" y="3606043"/>
                  <a:ext cx="37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0D56BB4-D288-6F57-229F-EEB3948B8358}"/>
                    </a:ext>
                  </a:extLst>
                </p14:cNvPr>
                <p14:cNvContentPartPr/>
                <p14:nvPr/>
              </p14:nvContentPartPr>
              <p14:xfrm>
                <a:off x="7834514" y="5542483"/>
                <a:ext cx="21600" cy="168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0D56BB4-D288-6F57-229F-EEB3948B835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816874" y="5524843"/>
                  <a:ext cx="57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6E15D49-BFEB-D057-6E79-AEBE259EB063}"/>
                    </a:ext>
                  </a:extLst>
                </p14:cNvPr>
                <p14:cNvContentPartPr/>
                <p14:nvPr/>
              </p14:nvContentPartPr>
              <p14:xfrm>
                <a:off x="7730114" y="5889523"/>
                <a:ext cx="14400" cy="146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6E15D49-BFEB-D057-6E79-AEBE259EB06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12114" y="5871523"/>
                  <a:ext cx="5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3BA5F9E-19BC-2F66-6032-8E3182206887}"/>
                    </a:ext>
                  </a:extLst>
                </p14:cNvPr>
                <p14:cNvContentPartPr/>
                <p14:nvPr/>
              </p14:nvContentPartPr>
              <p14:xfrm>
                <a:off x="7733714" y="5873323"/>
                <a:ext cx="80280" cy="44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3BA5F9E-19BC-2F66-6032-8E318220688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16074" y="5855323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41B7885-9EF4-0287-927C-F1E8FE51FB5B}"/>
                    </a:ext>
                  </a:extLst>
                </p14:cNvPr>
                <p14:cNvContentPartPr/>
                <p14:nvPr/>
              </p14:nvContentPartPr>
              <p14:xfrm>
                <a:off x="7853594" y="5840203"/>
                <a:ext cx="175680" cy="997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41B7885-9EF4-0287-927C-F1E8FE51FB5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35954" y="5822563"/>
                  <a:ext cx="21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034F984-07D3-6388-346F-9815FE970B27}"/>
                    </a:ext>
                  </a:extLst>
                </p14:cNvPr>
                <p14:cNvContentPartPr/>
                <p14:nvPr/>
              </p14:nvContentPartPr>
              <p14:xfrm>
                <a:off x="8044394" y="5807083"/>
                <a:ext cx="92520" cy="950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034F984-07D3-6388-346F-9815FE970B2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026394" y="5789083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7A4C9F2-15EF-B29B-9D86-E1E92A32F846}"/>
                    </a:ext>
                  </a:extLst>
                </p14:cNvPr>
                <p14:cNvContentPartPr/>
                <p14:nvPr/>
              </p14:nvContentPartPr>
              <p14:xfrm>
                <a:off x="8154554" y="5724283"/>
                <a:ext cx="30960" cy="183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7A4C9F2-15EF-B29B-9D86-E1E92A32F84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36914" y="5706283"/>
                  <a:ext cx="66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6111F65-C502-904C-F2CA-F28BB37ED4FC}"/>
                    </a:ext>
                  </a:extLst>
                </p14:cNvPr>
                <p14:cNvContentPartPr/>
                <p14:nvPr/>
              </p14:nvContentPartPr>
              <p14:xfrm>
                <a:off x="8086154" y="5780443"/>
                <a:ext cx="122400" cy="11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6111F65-C502-904C-F2CA-F28BB37ED4F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68514" y="5762443"/>
                  <a:ext cx="158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EA73FF6-41D3-759C-E1E1-6FFA2F69EA8F}"/>
                    </a:ext>
                  </a:extLst>
                </p14:cNvPr>
                <p14:cNvContentPartPr/>
                <p14:nvPr/>
              </p14:nvContentPartPr>
              <p14:xfrm>
                <a:off x="8297474" y="5644003"/>
                <a:ext cx="230400" cy="424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EA73FF6-41D3-759C-E1E1-6FFA2F69EA8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79474" y="5626363"/>
                  <a:ext cx="2660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CBA5805-01FA-72D3-3648-0C375E02E5A8}"/>
                    </a:ext>
                  </a:extLst>
                </p14:cNvPr>
                <p14:cNvContentPartPr/>
                <p14:nvPr/>
              </p14:nvContentPartPr>
              <p14:xfrm>
                <a:off x="8435714" y="5835163"/>
                <a:ext cx="102960" cy="23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CBA5805-01FA-72D3-3648-0C375E02E5A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418074" y="5817163"/>
                  <a:ext cx="138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06D1B4C-1DDE-B71C-D954-0FACCC94A78A}"/>
                    </a:ext>
                  </a:extLst>
                </p14:cNvPr>
                <p14:cNvContentPartPr/>
                <p14:nvPr/>
              </p14:nvContentPartPr>
              <p14:xfrm>
                <a:off x="8657834" y="5654083"/>
                <a:ext cx="203400" cy="2484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06D1B4C-1DDE-B71C-D954-0FACCC94A78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639834" y="5636083"/>
                  <a:ext cx="239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2031A44-094B-2A05-6514-F8F43DE99D4F}"/>
                    </a:ext>
                  </a:extLst>
                </p14:cNvPr>
                <p14:cNvContentPartPr/>
                <p14:nvPr/>
              </p14:nvContentPartPr>
              <p14:xfrm>
                <a:off x="8918834" y="5595763"/>
                <a:ext cx="199080" cy="314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2031A44-094B-2A05-6514-F8F43DE99D4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01194" y="5578123"/>
                  <a:ext cx="2347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49A70BD-8687-FAFD-C587-960EDFCD86FC}"/>
                    </a:ext>
                  </a:extLst>
                </p14:cNvPr>
                <p14:cNvContentPartPr/>
                <p14:nvPr/>
              </p14:nvContentPartPr>
              <p14:xfrm>
                <a:off x="7734794" y="4325323"/>
                <a:ext cx="468360" cy="413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49A70BD-8687-FAFD-C587-960EDFCD86F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16794" y="4307323"/>
                  <a:ext cx="5040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78B53F5-1C69-8450-D432-C024481D505D}"/>
                    </a:ext>
                  </a:extLst>
                </p14:cNvPr>
                <p14:cNvContentPartPr/>
                <p14:nvPr/>
              </p14:nvContentPartPr>
              <p14:xfrm>
                <a:off x="7795994" y="4461403"/>
                <a:ext cx="156240" cy="220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78B53F5-1C69-8450-D432-C024481D505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777994" y="4443763"/>
                  <a:ext cx="191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B51B375-4859-BAE1-E082-E7F3FB013C26}"/>
                    </a:ext>
                  </a:extLst>
                </p14:cNvPr>
                <p14:cNvContentPartPr/>
                <p14:nvPr/>
              </p14:nvContentPartPr>
              <p14:xfrm>
                <a:off x="7705994" y="4585243"/>
                <a:ext cx="312840" cy="34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B51B375-4859-BAE1-E082-E7F3FB013C2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688354" y="4567603"/>
                  <a:ext cx="348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B764E04-D631-0533-6CE4-B8794370BD34}"/>
                    </a:ext>
                  </a:extLst>
                </p14:cNvPr>
                <p14:cNvContentPartPr/>
                <p14:nvPr/>
              </p14:nvContentPartPr>
              <p14:xfrm>
                <a:off x="7629674" y="4715563"/>
                <a:ext cx="136080" cy="125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B764E04-D631-0533-6CE4-B8794370BD3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611674" y="4697923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C395BE3-B843-6CDA-4CE3-778ACBFEFA9B}"/>
                    </a:ext>
                  </a:extLst>
                </p14:cNvPr>
                <p14:cNvContentPartPr/>
                <p14:nvPr/>
              </p14:nvContentPartPr>
              <p14:xfrm>
                <a:off x="7396754" y="5012563"/>
                <a:ext cx="144720" cy="124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C395BE3-B843-6CDA-4CE3-778ACBFEFA9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378754" y="4994923"/>
                  <a:ext cx="180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14AF9AF-2C72-9BAE-A58F-7A7852FB12B0}"/>
                    </a:ext>
                  </a:extLst>
                </p14:cNvPr>
                <p14:cNvContentPartPr/>
                <p14:nvPr/>
              </p14:nvContentPartPr>
              <p14:xfrm>
                <a:off x="7542554" y="5055403"/>
                <a:ext cx="44280" cy="187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14AF9AF-2C72-9BAE-A58F-7A7852FB12B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24914" y="5037403"/>
                  <a:ext cx="79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9E74A06-2BC8-9C71-12D4-965CBD0E835B}"/>
                    </a:ext>
                  </a:extLst>
                </p14:cNvPr>
                <p14:cNvContentPartPr/>
                <p14:nvPr/>
              </p14:nvContentPartPr>
              <p14:xfrm>
                <a:off x="7621394" y="5053963"/>
                <a:ext cx="70920" cy="90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9E74A06-2BC8-9C71-12D4-965CBD0E835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03394" y="5035963"/>
                  <a:ext cx="106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607F56D-A889-D098-77BF-64F05F97940B}"/>
                    </a:ext>
                  </a:extLst>
                </p14:cNvPr>
                <p14:cNvContentPartPr/>
                <p14:nvPr/>
              </p14:nvContentPartPr>
              <p14:xfrm>
                <a:off x="7719674" y="4950283"/>
                <a:ext cx="65160" cy="188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607F56D-A889-D098-77BF-64F05F97940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02034" y="4932283"/>
                  <a:ext cx="100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1CCF7BD-324E-579C-341B-217E58EE1C49}"/>
                    </a:ext>
                  </a:extLst>
                </p14:cNvPr>
                <p14:cNvContentPartPr/>
                <p14:nvPr/>
              </p14:nvContentPartPr>
              <p14:xfrm>
                <a:off x="7774754" y="4987363"/>
                <a:ext cx="68040" cy="123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1CCF7BD-324E-579C-341B-217E58EE1C4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756754" y="4969723"/>
                  <a:ext cx="103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9E49A0-BDD5-054D-9002-6C1CD81828B1}"/>
                    </a:ext>
                  </a:extLst>
                </p14:cNvPr>
                <p14:cNvContentPartPr/>
                <p14:nvPr/>
              </p14:nvContentPartPr>
              <p14:xfrm>
                <a:off x="7870154" y="4855603"/>
                <a:ext cx="305640" cy="2556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9E49A0-BDD5-054D-9002-6C1CD81828B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852154" y="4837603"/>
                  <a:ext cx="341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25A7253-99AA-E6C8-EBC0-560D1B11ECFC}"/>
                    </a:ext>
                  </a:extLst>
                </p14:cNvPr>
                <p14:cNvContentPartPr/>
                <p14:nvPr/>
              </p14:nvContentPartPr>
              <p14:xfrm>
                <a:off x="8194874" y="4957843"/>
                <a:ext cx="74880" cy="176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25A7253-99AA-E6C8-EBC0-560D1B11ECF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177234" y="4940203"/>
                  <a:ext cx="110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5718B31-05F3-03A0-C68A-37AD3194A66E}"/>
                    </a:ext>
                  </a:extLst>
                </p14:cNvPr>
                <p14:cNvContentPartPr/>
                <p14:nvPr/>
              </p14:nvContentPartPr>
              <p14:xfrm>
                <a:off x="7761794" y="4952443"/>
                <a:ext cx="41400" cy="241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5718B31-05F3-03A0-C68A-37AD3194A66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743794" y="4934443"/>
                  <a:ext cx="77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43BDCA3-CC5D-8110-B579-948BFDF01A2B}"/>
                    </a:ext>
                  </a:extLst>
                </p14:cNvPr>
                <p14:cNvContentPartPr/>
                <p14:nvPr/>
              </p14:nvContentPartPr>
              <p14:xfrm>
                <a:off x="7467674" y="5257363"/>
                <a:ext cx="707760" cy="147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43BDCA3-CC5D-8110-B579-948BFDF01A2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49674" y="5239363"/>
                  <a:ext cx="743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3709EDF-E511-423F-1F9C-0D72BF08052A}"/>
                    </a:ext>
                  </a:extLst>
                </p14:cNvPr>
                <p14:cNvContentPartPr/>
                <p14:nvPr/>
              </p14:nvContentPartPr>
              <p14:xfrm>
                <a:off x="7248434" y="4734283"/>
                <a:ext cx="1250280" cy="6354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3709EDF-E511-423F-1F9C-0D72BF08052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230434" y="4716283"/>
                  <a:ext cx="128592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711EE90-20B8-0BBA-4952-4AB42EEE2F4F}"/>
                    </a:ext>
                  </a:extLst>
                </p14:cNvPr>
                <p14:cNvContentPartPr/>
                <p14:nvPr/>
              </p14:nvContentPartPr>
              <p14:xfrm>
                <a:off x="8244914" y="5304523"/>
                <a:ext cx="360" cy="3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711EE90-20B8-0BBA-4952-4AB42EEE2F4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26914" y="528652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B31A40A-6520-96A0-6F83-4E56B995DBFF}"/>
                    </a:ext>
                  </a:extLst>
                </p14:cNvPr>
                <p14:cNvContentPartPr/>
                <p14:nvPr/>
              </p14:nvContentPartPr>
              <p14:xfrm>
                <a:off x="8309354" y="5283283"/>
                <a:ext cx="360" cy="3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B31A40A-6520-96A0-6F83-4E56B995DBF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91714" y="526528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CFEDB9-C723-B31D-CFD4-F6A7C9E00C63}"/>
                    </a:ext>
                  </a:extLst>
                </p14:cNvPr>
                <p14:cNvContentPartPr/>
                <p14:nvPr/>
              </p14:nvContentPartPr>
              <p14:xfrm>
                <a:off x="8232674" y="5292643"/>
                <a:ext cx="360" cy="3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CFEDB9-C723-B31D-CFD4-F6A7C9E00C6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15034" y="527464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45F8E8B-F668-DE17-1D44-DFEA03BEE7D6}"/>
                    </a:ext>
                  </a:extLst>
                </p14:cNvPr>
                <p14:cNvContentPartPr/>
                <p14:nvPr/>
              </p14:nvContentPartPr>
              <p14:xfrm>
                <a:off x="8226194" y="5262043"/>
                <a:ext cx="360" cy="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45F8E8B-F668-DE17-1D44-DFEA03BEE7D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08194" y="524404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0418495-79CA-7E53-5695-CFADB24DA4CE}"/>
                    </a:ext>
                  </a:extLst>
                </p14:cNvPr>
                <p14:cNvContentPartPr/>
                <p14:nvPr/>
              </p14:nvContentPartPr>
              <p14:xfrm>
                <a:off x="8296394" y="3607843"/>
                <a:ext cx="18360" cy="558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0418495-79CA-7E53-5695-CFADB24DA4C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278754" y="3589843"/>
                  <a:ext cx="5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B0A9743-46FB-09D3-36B8-8CF54181FA22}"/>
                    </a:ext>
                  </a:extLst>
                </p14:cNvPr>
                <p14:cNvContentPartPr/>
                <p14:nvPr/>
              </p14:nvContentPartPr>
              <p14:xfrm>
                <a:off x="8228714" y="3862363"/>
                <a:ext cx="102960" cy="1360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B0A9743-46FB-09D3-36B8-8CF54181FA2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210714" y="3844723"/>
                  <a:ext cx="138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D499F6E-A54C-EC89-DD13-B986BA48C96E}"/>
                    </a:ext>
                  </a:extLst>
                </p14:cNvPr>
                <p14:cNvContentPartPr/>
                <p14:nvPr/>
              </p14:nvContentPartPr>
              <p14:xfrm>
                <a:off x="8407274" y="4047763"/>
                <a:ext cx="438480" cy="615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D499F6E-A54C-EC89-DD13-B986BA48C96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389634" y="4030123"/>
                  <a:ext cx="47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6B3D1D0-F4AF-8704-BA80-535B727383C3}"/>
                    </a:ext>
                  </a:extLst>
                </p14:cNvPr>
                <p14:cNvContentPartPr/>
                <p14:nvPr/>
              </p14:nvContentPartPr>
              <p14:xfrm>
                <a:off x="8945114" y="4095283"/>
                <a:ext cx="1031760" cy="58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6B3D1D0-F4AF-8704-BA80-535B727383C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927474" y="4077283"/>
                  <a:ext cx="1067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E2E774A-F712-CFFE-CD79-58CDC8F1B60A}"/>
                    </a:ext>
                  </a:extLst>
                </p14:cNvPr>
                <p14:cNvContentPartPr/>
                <p14:nvPr/>
              </p14:nvContentPartPr>
              <p14:xfrm>
                <a:off x="8697434" y="759163"/>
                <a:ext cx="636480" cy="26690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E2E774A-F712-CFFE-CD79-58CDC8F1B60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79794" y="741163"/>
                  <a:ext cx="672120" cy="27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64E1A5A-22B5-9A56-B63A-FC649A4271D0}"/>
                    </a:ext>
                  </a:extLst>
                </p14:cNvPr>
                <p14:cNvContentPartPr/>
                <p14:nvPr/>
              </p14:nvContentPartPr>
              <p14:xfrm>
                <a:off x="9363794" y="416443"/>
                <a:ext cx="334800" cy="3542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64E1A5A-22B5-9A56-B63A-FC649A4271D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345794" y="398443"/>
                  <a:ext cx="3704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CF3CB5F-52D4-E33E-4A14-16512881C551}"/>
                    </a:ext>
                  </a:extLst>
                </p14:cNvPr>
                <p14:cNvContentPartPr/>
                <p14:nvPr/>
              </p14:nvContentPartPr>
              <p14:xfrm>
                <a:off x="9493034" y="507523"/>
                <a:ext cx="83880" cy="1209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CF3CB5F-52D4-E33E-4A14-16512881C55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475394" y="489523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3F7F2F0-3EA2-5C6A-D37E-FAFD1A2F3E78}"/>
                    </a:ext>
                  </a:extLst>
                </p14:cNvPr>
                <p14:cNvContentPartPr/>
                <p14:nvPr/>
              </p14:nvContentPartPr>
              <p14:xfrm>
                <a:off x="9943394" y="456043"/>
                <a:ext cx="156240" cy="1422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3F7F2F0-3EA2-5C6A-D37E-FAFD1A2F3E7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925754" y="438043"/>
                  <a:ext cx="191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25B505E-D295-3DAA-2706-AA76FB566496}"/>
                    </a:ext>
                  </a:extLst>
                </p14:cNvPr>
                <p14:cNvContentPartPr/>
                <p14:nvPr/>
              </p14:nvContentPartPr>
              <p14:xfrm>
                <a:off x="10090994" y="464683"/>
                <a:ext cx="67680" cy="666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25B505E-D295-3DAA-2706-AA76FB56649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073354" y="446683"/>
                  <a:ext cx="103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2D166EA-7169-3B85-3985-29D5E9649461}"/>
                    </a:ext>
                  </a:extLst>
                </p14:cNvPr>
                <p14:cNvContentPartPr/>
                <p14:nvPr/>
              </p14:nvContentPartPr>
              <p14:xfrm>
                <a:off x="10221314" y="362803"/>
                <a:ext cx="81000" cy="166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2D166EA-7169-3B85-3985-29D5E964946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203314" y="345163"/>
                  <a:ext cx="116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D16C286-5673-9D6A-F637-A08E356F5278}"/>
                    </a:ext>
                  </a:extLst>
                </p14:cNvPr>
                <p14:cNvContentPartPr/>
                <p14:nvPr/>
              </p14:nvContentPartPr>
              <p14:xfrm>
                <a:off x="10285754" y="277483"/>
                <a:ext cx="71640" cy="2635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D16C286-5673-9D6A-F637-A08E356F527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268114" y="259843"/>
                  <a:ext cx="107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4F0C117-9A1B-46C5-45D7-2CFE6DB96185}"/>
                    </a:ext>
                  </a:extLst>
                </p14:cNvPr>
                <p14:cNvContentPartPr/>
                <p14:nvPr/>
              </p14:nvContentPartPr>
              <p14:xfrm>
                <a:off x="10394834" y="389803"/>
                <a:ext cx="225000" cy="1256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4F0C117-9A1B-46C5-45D7-2CFE6DB9618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376834" y="372163"/>
                  <a:ext cx="260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33DEBB3-24A9-E961-A267-B636B9BF9456}"/>
                    </a:ext>
                  </a:extLst>
                </p14:cNvPr>
                <p14:cNvContentPartPr/>
                <p14:nvPr/>
              </p14:nvContentPartPr>
              <p14:xfrm>
                <a:off x="10685354" y="347683"/>
                <a:ext cx="39240" cy="1386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33DEBB3-24A9-E961-A267-B636B9BF945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667714" y="330043"/>
                  <a:ext cx="74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B714298-B07E-B228-9995-4A8855121A29}"/>
                    </a:ext>
                  </a:extLst>
                </p14:cNvPr>
                <p14:cNvContentPartPr/>
                <p14:nvPr/>
              </p14:nvContentPartPr>
              <p14:xfrm>
                <a:off x="10781114" y="350923"/>
                <a:ext cx="92520" cy="2919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B714298-B07E-B228-9995-4A8855121A2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763114" y="333283"/>
                  <a:ext cx="128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36B7BCC-07EC-11DD-986D-F9942C982C0E}"/>
                    </a:ext>
                  </a:extLst>
                </p14:cNvPr>
                <p14:cNvContentPartPr/>
                <p14:nvPr/>
              </p14:nvContentPartPr>
              <p14:xfrm>
                <a:off x="10941314" y="373243"/>
                <a:ext cx="96120" cy="119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36B7BCC-07EC-11DD-986D-F9942C982C0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923674" y="355603"/>
                  <a:ext cx="131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EE2C593-7E89-F728-A457-15562C4EC89C}"/>
                    </a:ext>
                  </a:extLst>
                </p14:cNvPr>
                <p14:cNvContentPartPr/>
                <p14:nvPr/>
              </p14:nvContentPartPr>
              <p14:xfrm>
                <a:off x="10150034" y="749803"/>
                <a:ext cx="108720" cy="2952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EE2C593-7E89-F728-A457-15562C4EC89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132394" y="731803"/>
                  <a:ext cx="144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850F2F6-E2F8-EF94-4237-C90C3291794E}"/>
                    </a:ext>
                  </a:extLst>
                </p14:cNvPr>
                <p14:cNvContentPartPr/>
                <p14:nvPr/>
              </p14:nvContentPartPr>
              <p14:xfrm>
                <a:off x="10324634" y="715963"/>
                <a:ext cx="331200" cy="1674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850F2F6-E2F8-EF94-4237-C90C3291794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306634" y="698323"/>
                  <a:ext cx="36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79BB2C5-3779-D4C1-28AE-38B5700FEBFD}"/>
                    </a:ext>
                  </a:extLst>
                </p14:cNvPr>
                <p14:cNvContentPartPr/>
                <p14:nvPr/>
              </p14:nvContentPartPr>
              <p14:xfrm>
                <a:off x="10839434" y="723883"/>
                <a:ext cx="233640" cy="12816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79BB2C5-3779-D4C1-28AE-38B5700FEBF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821794" y="705883"/>
                  <a:ext cx="26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9A284C4-B6A2-695C-EBDE-4E166AB8112F}"/>
                    </a:ext>
                  </a:extLst>
                </p14:cNvPr>
                <p14:cNvContentPartPr/>
                <p14:nvPr/>
              </p14:nvContentPartPr>
              <p14:xfrm>
                <a:off x="11103314" y="576283"/>
                <a:ext cx="151560" cy="2433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9A284C4-B6A2-695C-EBDE-4E166AB8112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085314" y="558283"/>
                  <a:ext cx="187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381419B-2E6E-EC4B-8B8D-1304248F5AB5}"/>
                    </a:ext>
                  </a:extLst>
                </p14:cNvPr>
                <p14:cNvContentPartPr/>
                <p14:nvPr/>
              </p14:nvContentPartPr>
              <p14:xfrm>
                <a:off x="11262074" y="655843"/>
                <a:ext cx="191160" cy="1810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381419B-2E6E-EC4B-8B8D-1304248F5AB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244074" y="638203"/>
                  <a:ext cx="226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4FBE713-33DB-68D7-461A-6C1DD4E44E98}"/>
                    </a:ext>
                  </a:extLst>
                </p14:cNvPr>
                <p14:cNvContentPartPr/>
                <p14:nvPr/>
              </p14:nvContentPartPr>
              <p14:xfrm>
                <a:off x="9436514" y="500683"/>
                <a:ext cx="204480" cy="1458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4FBE713-33DB-68D7-461A-6C1DD4E44E9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418874" y="482683"/>
                  <a:ext cx="240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EEBF5A0-8A2D-6596-7C75-DEC9F2617342}"/>
                    </a:ext>
                  </a:extLst>
                </p14:cNvPr>
                <p14:cNvContentPartPr/>
                <p14:nvPr/>
              </p14:nvContentPartPr>
              <p14:xfrm>
                <a:off x="9439394" y="851683"/>
                <a:ext cx="147240" cy="525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EEBF5A0-8A2D-6596-7C75-DEC9F261734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421394" y="833683"/>
                  <a:ext cx="182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0484C8A-F46A-499E-4AE6-7695A574780C}"/>
                    </a:ext>
                  </a:extLst>
                </p14:cNvPr>
                <p14:cNvContentPartPr/>
                <p14:nvPr/>
              </p14:nvContentPartPr>
              <p14:xfrm>
                <a:off x="9471794" y="924763"/>
                <a:ext cx="51840" cy="219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0484C8A-F46A-499E-4AE6-7695A574780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454154" y="907123"/>
                  <a:ext cx="87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AF01CF7-D36C-EE3E-9AF5-BE6CA538AA10}"/>
                    </a:ext>
                  </a:extLst>
                </p14:cNvPr>
                <p14:cNvContentPartPr/>
                <p14:nvPr/>
              </p14:nvContentPartPr>
              <p14:xfrm>
                <a:off x="9495194" y="922603"/>
                <a:ext cx="65160" cy="381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AF01CF7-D36C-EE3E-9AF5-BE6CA538AA1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477194" y="904963"/>
                  <a:ext cx="100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8B14112-427D-CC1B-7CE1-014D52B67405}"/>
                    </a:ext>
                  </a:extLst>
                </p14:cNvPr>
                <p14:cNvContentPartPr/>
                <p14:nvPr/>
              </p14:nvContentPartPr>
              <p14:xfrm>
                <a:off x="10774994" y="5782243"/>
                <a:ext cx="110160" cy="885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8B14112-427D-CC1B-7CE1-014D52B6740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757354" y="5764603"/>
                  <a:ext cx="145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B58757C-A6F4-374B-9F65-EF3ECBC2AA8C}"/>
                    </a:ext>
                  </a:extLst>
                </p14:cNvPr>
                <p14:cNvContentPartPr/>
                <p14:nvPr/>
              </p14:nvContentPartPr>
              <p14:xfrm>
                <a:off x="10926914" y="5710243"/>
                <a:ext cx="34200" cy="1839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B58757C-A6F4-374B-9F65-EF3ECBC2AA8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908914" y="5692603"/>
                  <a:ext cx="6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06D9D62-0C4E-87B4-F72C-14638A6ABDDA}"/>
                    </a:ext>
                  </a:extLst>
                </p14:cNvPr>
                <p14:cNvContentPartPr/>
                <p14:nvPr/>
              </p14:nvContentPartPr>
              <p14:xfrm>
                <a:off x="10996034" y="5695123"/>
                <a:ext cx="16560" cy="1648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06D9D62-0C4E-87B4-F72C-14638A6ABDD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978034" y="5677483"/>
                  <a:ext cx="52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ADDBA3A-02A9-7F6E-3EAA-D9D0B54C4C9F}"/>
                    </a:ext>
                  </a:extLst>
                </p14:cNvPr>
                <p14:cNvContentPartPr/>
                <p14:nvPr/>
              </p14:nvContentPartPr>
              <p14:xfrm>
                <a:off x="10887314" y="5774323"/>
                <a:ext cx="109080" cy="86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ADDBA3A-02A9-7F6E-3EAA-D9D0B54C4C9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869674" y="5756683"/>
                  <a:ext cx="14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1879F76-2EB3-5824-8BEC-6D62F41E198A}"/>
                    </a:ext>
                  </a:extLst>
                </p14:cNvPr>
                <p14:cNvContentPartPr/>
                <p14:nvPr/>
              </p14:nvContentPartPr>
              <p14:xfrm>
                <a:off x="11043914" y="5732203"/>
                <a:ext cx="190080" cy="1134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1879F76-2EB3-5824-8BEC-6D62F41E198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026274" y="5714203"/>
                  <a:ext cx="22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9ABF6D6-E286-A805-41F7-3FD32D8624A1}"/>
                    </a:ext>
                  </a:extLst>
                </p14:cNvPr>
                <p14:cNvContentPartPr/>
                <p14:nvPr/>
              </p14:nvContentPartPr>
              <p14:xfrm>
                <a:off x="11262074" y="5585683"/>
                <a:ext cx="54000" cy="2260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9ABF6D6-E286-A805-41F7-3FD32D8624A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244434" y="5567683"/>
                  <a:ext cx="89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0D9D505-B5DF-D0F8-8DE6-721EA935D484}"/>
                    </a:ext>
                  </a:extLst>
                </p14:cNvPr>
                <p14:cNvContentPartPr/>
                <p14:nvPr/>
              </p14:nvContentPartPr>
              <p14:xfrm>
                <a:off x="11263874" y="5776483"/>
                <a:ext cx="119880" cy="633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0D9D505-B5DF-D0F8-8DE6-721EA935D48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245874" y="5758843"/>
                  <a:ext cx="155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77155CD-D538-A8C5-21D2-972E43C0FE12}"/>
                    </a:ext>
                  </a:extLst>
                </p14:cNvPr>
                <p14:cNvContentPartPr/>
                <p14:nvPr/>
              </p14:nvContentPartPr>
              <p14:xfrm>
                <a:off x="9280634" y="4103563"/>
                <a:ext cx="338400" cy="34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77155CD-D538-A8C5-21D2-972E43C0FE1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62994" y="4085923"/>
                  <a:ext cx="374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629009B-C952-63C6-BE6F-F41F16EF2CDB}"/>
                    </a:ext>
                  </a:extLst>
                </p14:cNvPr>
                <p14:cNvContentPartPr/>
                <p14:nvPr/>
              </p14:nvContentPartPr>
              <p14:xfrm>
                <a:off x="9747194" y="4069363"/>
                <a:ext cx="366480" cy="496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629009B-C952-63C6-BE6F-F41F16EF2CD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729554" y="4051723"/>
                  <a:ext cx="402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C8B1E0-0E3E-6722-EC46-36E902CB3697}"/>
                    </a:ext>
                  </a:extLst>
                </p14:cNvPr>
                <p14:cNvContentPartPr/>
                <p14:nvPr/>
              </p14:nvContentPartPr>
              <p14:xfrm>
                <a:off x="10411034" y="3839683"/>
                <a:ext cx="21240" cy="95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C8B1E0-0E3E-6722-EC46-36E902CB369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393394" y="3821683"/>
                  <a:ext cx="56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3BCC40E-217F-ABF6-72D4-CF195B91664B}"/>
                    </a:ext>
                  </a:extLst>
                </p14:cNvPr>
                <p14:cNvContentPartPr/>
                <p14:nvPr/>
              </p14:nvContentPartPr>
              <p14:xfrm>
                <a:off x="10148954" y="4022923"/>
                <a:ext cx="266400" cy="53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3BCC40E-217F-ABF6-72D4-CF195B91664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131314" y="4005283"/>
                  <a:ext cx="302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47AD35F-BAAB-99C3-846C-5661CCE8FDEF}"/>
                    </a:ext>
                  </a:extLst>
                </p14:cNvPr>
                <p14:cNvContentPartPr/>
                <p14:nvPr/>
              </p14:nvContentPartPr>
              <p14:xfrm>
                <a:off x="9362714" y="3954523"/>
                <a:ext cx="360" cy="3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47AD35F-BAAB-99C3-846C-5661CCE8FDE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44714" y="393688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AA2E05C-2304-21B7-BCF5-AAB2C72A0C19}"/>
                    </a:ext>
                  </a:extLst>
                </p14:cNvPr>
                <p14:cNvContentPartPr/>
                <p14:nvPr/>
              </p14:nvContentPartPr>
              <p14:xfrm>
                <a:off x="9341834" y="3936523"/>
                <a:ext cx="993960" cy="13813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AA2E05C-2304-21B7-BCF5-AAB2C72A0C1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324194" y="3918523"/>
                  <a:ext cx="1029600" cy="14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5220B01-C82D-CEE0-9AB3-AAF9AB4163B7}"/>
                    </a:ext>
                  </a:extLst>
                </p14:cNvPr>
                <p14:cNvContentPartPr/>
                <p14:nvPr/>
              </p14:nvContentPartPr>
              <p14:xfrm>
                <a:off x="10527674" y="5343403"/>
                <a:ext cx="82440" cy="1630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5220B01-C82D-CEE0-9AB3-AAF9AB4163B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510034" y="5325763"/>
                  <a:ext cx="118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40EBC0E-802C-39AC-5445-99152F5BC55E}"/>
                    </a:ext>
                  </a:extLst>
                </p14:cNvPr>
                <p14:cNvContentPartPr/>
                <p14:nvPr/>
              </p14:nvContentPartPr>
              <p14:xfrm>
                <a:off x="10662674" y="5375443"/>
                <a:ext cx="6480" cy="900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40EBC0E-802C-39AC-5445-99152F5BC55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645034" y="5357443"/>
                  <a:ext cx="42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EB65517-FAD2-9810-2E88-CE045E9EBAD9}"/>
                    </a:ext>
                  </a:extLst>
                </p14:cNvPr>
                <p14:cNvContentPartPr/>
                <p14:nvPr/>
              </p14:nvContentPartPr>
              <p14:xfrm>
                <a:off x="10660514" y="5311003"/>
                <a:ext cx="27360" cy="38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EB65517-FAD2-9810-2E88-CE045E9EBAD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642874" y="5293363"/>
                  <a:ext cx="63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615DABC-87F9-63A1-BB27-DF8FE6AB4F97}"/>
                    </a:ext>
                  </a:extLst>
                </p14:cNvPr>
                <p14:cNvContentPartPr/>
                <p14:nvPr/>
              </p14:nvContentPartPr>
              <p14:xfrm>
                <a:off x="10744034" y="5268883"/>
                <a:ext cx="68040" cy="212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615DABC-87F9-63A1-BB27-DF8FE6AB4F9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726034" y="5250883"/>
                  <a:ext cx="10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53B4064-87C3-9FFF-2B0F-2DC8C5462C42}"/>
                    </a:ext>
                  </a:extLst>
                </p14:cNvPr>
                <p14:cNvContentPartPr/>
                <p14:nvPr/>
              </p14:nvContentPartPr>
              <p14:xfrm>
                <a:off x="10852034" y="5344843"/>
                <a:ext cx="92880" cy="1335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53B4064-87C3-9FFF-2B0F-2DC8C5462C4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834034" y="5326843"/>
                  <a:ext cx="128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0F8EA23-2132-8547-319D-BC8626AC5738}"/>
                    </a:ext>
                  </a:extLst>
                </p14:cNvPr>
                <p14:cNvContentPartPr/>
                <p14:nvPr/>
              </p14:nvContentPartPr>
              <p14:xfrm>
                <a:off x="11066954" y="5314243"/>
                <a:ext cx="109080" cy="1177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0F8EA23-2132-8547-319D-BC8626AC573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049314" y="5296603"/>
                  <a:ext cx="144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25E7556-902B-9386-49BF-4C74AD92022B}"/>
                    </a:ext>
                  </a:extLst>
                </p14:cNvPr>
                <p14:cNvContentPartPr/>
                <p14:nvPr/>
              </p14:nvContentPartPr>
              <p14:xfrm>
                <a:off x="11202314" y="5132443"/>
                <a:ext cx="77040" cy="2757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25E7556-902B-9386-49BF-4C74AD92022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184314" y="5114803"/>
                  <a:ext cx="112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4E06A77-921C-2D8A-F8AC-27903841A6AC}"/>
                    </a:ext>
                  </a:extLst>
                </p14:cNvPr>
                <p14:cNvContentPartPr/>
                <p14:nvPr/>
              </p14:nvContentPartPr>
              <p14:xfrm>
                <a:off x="11342714" y="5314603"/>
                <a:ext cx="93960" cy="1018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4E06A77-921C-2D8A-F8AC-27903841A6A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325074" y="5296963"/>
                  <a:ext cx="129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A0C4F3E-63BB-825D-433A-BFF4E9D02B22}"/>
                    </a:ext>
                  </a:extLst>
                </p14:cNvPr>
                <p14:cNvContentPartPr/>
                <p14:nvPr/>
              </p14:nvContentPartPr>
              <p14:xfrm>
                <a:off x="11443514" y="5299123"/>
                <a:ext cx="89280" cy="864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A0C4F3E-63BB-825D-433A-BFF4E9D02B2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425514" y="5281483"/>
                  <a:ext cx="124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ADA8512-ADCC-2015-5A82-A576478982E8}"/>
                    </a:ext>
                  </a:extLst>
                </p14:cNvPr>
                <p14:cNvContentPartPr/>
                <p14:nvPr/>
              </p14:nvContentPartPr>
              <p14:xfrm>
                <a:off x="11584994" y="5280043"/>
                <a:ext cx="59400" cy="1065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ADA8512-ADCC-2015-5A82-A576478982E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566994" y="5262043"/>
                  <a:ext cx="95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70AD3CB-F53F-1AAD-D0C9-B1D264397131}"/>
                    </a:ext>
                  </a:extLst>
                </p14:cNvPr>
                <p14:cNvContentPartPr/>
                <p14:nvPr/>
              </p14:nvContentPartPr>
              <p14:xfrm>
                <a:off x="11663114" y="5193643"/>
                <a:ext cx="140760" cy="1890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70AD3CB-F53F-1AAD-D0C9-B1D26439713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645114" y="5175643"/>
                  <a:ext cx="176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BAACE4B-2DAD-4138-40E7-B036D0BC2673}"/>
                    </a:ext>
                  </a:extLst>
                </p14:cNvPr>
                <p14:cNvContentPartPr/>
                <p14:nvPr/>
              </p14:nvContentPartPr>
              <p14:xfrm>
                <a:off x="9296834" y="3163"/>
                <a:ext cx="2389680" cy="11466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BAACE4B-2DAD-4138-40E7-B036D0BC267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279194" y="-14477"/>
                  <a:ext cx="2425320" cy="11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95E8A754-1D65-4B06-81E4-773AC287FA7E}"/>
                  </a:ext>
                </a:extLst>
              </p14:cNvPr>
              <p14:cNvContentPartPr/>
              <p14:nvPr/>
            </p14:nvContentPartPr>
            <p14:xfrm>
              <a:off x="10689674" y="1177123"/>
              <a:ext cx="12240" cy="2448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95E8A754-1D65-4B06-81E4-773AC287FA7E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0672034" y="1159483"/>
                <a:ext cx="4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148402B1-4AB6-DF29-08C1-A82496956780}"/>
                  </a:ext>
                </a:extLst>
              </p14:cNvPr>
              <p14:cNvContentPartPr/>
              <p14:nvPr/>
            </p14:nvContentPartPr>
            <p14:xfrm>
              <a:off x="5056034" y="2554843"/>
              <a:ext cx="2137680" cy="62064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148402B1-4AB6-DF29-08C1-A82496956780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038394" y="2537203"/>
                <a:ext cx="2173320" cy="6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59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CD20-D6BA-C784-C8BC-899F218A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(</a:t>
            </a:r>
            <a:r>
              <a:rPr lang="en-US" dirty="0" err="1"/>
              <a:t>syscalls</a:t>
            </a:r>
            <a:r>
              <a:rPr lang="en-US" dirty="0"/>
              <a:t>) – part of OS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2C23B-EF8E-46C1-EC1F-5F29FF1C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0B29A-8DC0-BA94-6B6E-512B7703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318E61-4578-F3C5-36AB-163E956CCC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 control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process (for example,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Courier New" panose="02070309020205020404" pitchFamily="49" charset="0"/>
                <a:cs typeface="Arial" panose="020B0604020202020204" pitchFamily="34" charset="0"/>
                <a:hlinkClick r:id="rId2" tooltip="Fork (operating system)"/>
              </a:rPr>
              <a:t>fork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on Unix-like systems, or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Arial" panose="020B0604020202020204" pitchFamily="34" charset="0"/>
              </a:rPr>
              <a:t>NtCreateProcess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the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Windows NT"/>
              </a:rPr>
              <a:t>Windows NT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Native API"/>
              </a:rPr>
              <a:t>Native API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Kill (command)"/>
              </a:rPr>
              <a:t>terminate process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Loader (computing)"/>
              </a:rPr>
              <a:t>load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Exec (operating system)"/>
              </a:rPr>
              <a:t>execute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get/set process attributes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Wait (operating system)"/>
              </a:rPr>
              <a:t>wait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 time, wait event,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Signal (computing)"/>
              </a:rPr>
              <a:t>signal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event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Dynamic memory allocation"/>
              </a:rPr>
              <a:t>allocate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Garbage collection (computer science)"/>
              </a:rPr>
              <a:t>free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memory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File management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file, delete file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open, close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read, write, reposition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get/set file attributes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Device management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request device, release device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read, write, reposition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get/set device attributes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logically attach or detach devices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maintenance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get/set total system information (including time, date, computer name, enterprise etc.)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get/set process, file, or device metadata (including author, opener, creation time and date,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create, delete communication connection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send, receive messages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status information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attach or detach remote devices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get/set file permissions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EBB563-0CDC-4548-F288-242DD7BCD6AA}"/>
              </a:ext>
            </a:extLst>
          </p:cNvPr>
          <p:cNvGrpSpPr/>
          <p:nvPr/>
        </p:nvGrpSpPr>
        <p:grpSpPr>
          <a:xfrm>
            <a:off x="8233754" y="2096648"/>
            <a:ext cx="1997280" cy="1682640"/>
            <a:chOff x="8233754" y="2096648"/>
            <a:chExt cx="1997280" cy="16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79AFD7-3C56-1B6C-71E0-9ED78E1B5D06}"/>
                    </a:ext>
                  </a:extLst>
                </p14:cNvPr>
                <p14:cNvContentPartPr/>
                <p14:nvPr/>
              </p14:nvContentPartPr>
              <p14:xfrm>
                <a:off x="8614274" y="2814848"/>
                <a:ext cx="58320" cy="550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79AFD7-3C56-1B6C-71E0-9ED78E1B5D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96634" y="2797208"/>
                  <a:ext cx="939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15F0D7-1677-CD95-35C7-7CEBFA7CED89}"/>
                    </a:ext>
                  </a:extLst>
                </p14:cNvPr>
                <p14:cNvContentPartPr/>
                <p14:nvPr/>
              </p14:nvContentPartPr>
              <p14:xfrm>
                <a:off x="8582234" y="2814488"/>
                <a:ext cx="229680" cy="275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15F0D7-1677-CD95-35C7-7CEBFA7CED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64594" y="2796848"/>
                  <a:ext cx="265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494CA7-1F61-D3F4-8FEA-66F0DFD6CAE7}"/>
                    </a:ext>
                  </a:extLst>
                </p14:cNvPr>
                <p14:cNvContentPartPr/>
                <p14:nvPr/>
              </p14:nvContentPartPr>
              <p14:xfrm>
                <a:off x="8878874" y="2825648"/>
                <a:ext cx="212400" cy="340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494CA7-1F61-D3F4-8FEA-66F0DFD6CA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1234" y="2807648"/>
                  <a:ext cx="248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C50EE4-B5A8-9D9E-47FF-219175D318FD}"/>
                    </a:ext>
                  </a:extLst>
                </p14:cNvPr>
                <p14:cNvContentPartPr/>
                <p14:nvPr/>
              </p14:nvContentPartPr>
              <p14:xfrm>
                <a:off x="9100274" y="2769128"/>
                <a:ext cx="225720" cy="265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C50EE4-B5A8-9D9E-47FF-219175D318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82274" y="2751488"/>
                  <a:ext cx="261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B310B3-20D8-A73B-1B1C-E35603D28ABB}"/>
                    </a:ext>
                  </a:extLst>
                </p14:cNvPr>
                <p14:cNvContentPartPr/>
                <p14:nvPr/>
              </p14:nvContentPartPr>
              <p14:xfrm>
                <a:off x="9415994" y="2805128"/>
                <a:ext cx="39600" cy="208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B310B3-20D8-A73B-1B1C-E35603D28A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97994" y="2787128"/>
                  <a:ext cx="7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AE9984-645A-FC35-5EED-11C9A4EBF62D}"/>
                    </a:ext>
                  </a:extLst>
                </p14:cNvPr>
                <p14:cNvContentPartPr/>
                <p14:nvPr/>
              </p14:nvContentPartPr>
              <p14:xfrm>
                <a:off x="9531914" y="2732408"/>
                <a:ext cx="205560" cy="19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AE9984-645A-FC35-5EED-11C9A4EBF6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14274" y="2714768"/>
                  <a:ext cx="241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FC1CCE-8F82-081F-0391-F84EDF41D41D}"/>
                    </a:ext>
                  </a:extLst>
                </p14:cNvPr>
                <p14:cNvContentPartPr/>
                <p14:nvPr/>
              </p14:nvContentPartPr>
              <p14:xfrm>
                <a:off x="9536954" y="2729528"/>
                <a:ext cx="185760" cy="290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FC1CCE-8F82-081F-0391-F84EDF41D4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19314" y="2711528"/>
                  <a:ext cx="221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59DCA6-1ACD-4EB0-0576-EC7618A68EF0}"/>
                    </a:ext>
                  </a:extLst>
                </p14:cNvPr>
                <p14:cNvContentPartPr/>
                <p14:nvPr/>
              </p14:nvContentPartPr>
              <p14:xfrm>
                <a:off x="8423834" y="3102128"/>
                <a:ext cx="1807200" cy="593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59DCA6-1ACD-4EB0-0576-EC7618A68E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06194" y="3084488"/>
                  <a:ext cx="184284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50CF3C-7F4F-F882-0B6A-2DD6E1A36C87}"/>
                    </a:ext>
                  </a:extLst>
                </p14:cNvPr>
                <p14:cNvContentPartPr/>
                <p14:nvPr/>
              </p14:nvContentPartPr>
              <p14:xfrm>
                <a:off x="8238794" y="2820968"/>
                <a:ext cx="118080" cy="95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50CF3C-7F4F-F882-0B6A-2DD6E1A36C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20794" y="2803328"/>
                  <a:ext cx="15372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DF031C-3371-6761-6115-A6C8CB1A3C89}"/>
                    </a:ext>
                  </a:extLst>
                </p14:cNvPr>
                <p14:cNvContentPartPr/>
                <p14:nvPr/>
              </p14:nvContentPartPr>
              <p14:xfrm>
                <a:off x="8233754" y="2096648"/>
                <a:ext cx="1980720" cy="1013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DF031C-3371-6761-6115-A6C8CB1A3C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16114" y="2079008"/>
                  <a:ext cx="2016360" cy="10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A5176C-CFD9-BF99-21B8-4D59418B7D03}"/>
              </a:ext>
            </a:extLst>
          </p:cNvPr>
          <p:cNvGrpSpPr/>
          <p:nvPr/>
        </p:nvGrpSpPr>
        <p:grpSpPr>
          <a:xfrm>
            <a:off x="9202874" y="3443408"/>
            <a:ext cx="1670760" cy="861120"/>
            <a:chOff x="9202874" y="3443408"/>
            <a:chExt cx="1670760" cy="86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A5B744-495F-FB31-59EC-E83F87851FC5}"/>
                    </a:ext>
                  </a:extLst>
                </p14:cNvPr>
                <p14:cNvContentPartPr/>
                <p14:nvPr/>
              </p14:nvContentPartPr>
              <p14:xfrm>
                <a:off x="9202874" y="3845528"/>
                <a:ext cx="206640" cy="23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A5B744-495F-FB31-59EC-E83F87851F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85234" y="3827888"/>
                  <a:ext cx="24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54BB9F-D218-0770-3A4E-6A8526473CE5}"/>
                    </a:ext>
                  </a:extLst>
                </p14:cNvPr>
                <p14:cNvContentPartPr/>
                <p14:nvPr/>
              </p14:nvContentPartPr>
              <p14:xfrm>
                <a:off x="9444434" y="3899528"/>
                <a:ext cx="87120" cy="309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54BB9F-D218-0770-3A4E-6A8526473C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26434" y="3881888"/>
                  <a:ext cx="122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B81F17-E752-F5DD-50AB-3C09E15028F8}"/>
                    </a:ext>
                  </a:extLst>
                </p14:cNvPr>
                <p14:cNvContentPartPr/>
                <p14:nvPr/>
              </p14:nvContentPartPr>
              <p14:xfrm>
                <a:off x="9586274" y="3766688"/>
                <a:ext cx="139680" cy="262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B81F17-E752-F5DD-50AB-3C09E15028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68634" y="3748688"/>
                  <a:ext cx="175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047168-6898-4260-2FDF-E76E2AF81BE3}"/>
                    </a:ext>
                  </a:extLst>
                </p14:cNvPr>
                <p14:cNvContentPartPr/>
                <p14:nvPr/>
              </p14:nvContentPartPr>
              <p14:xfrm>
                <a:off x="9832514" y="3752648"/>
                <a:ext cx="94320" cy="190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047168-6898-4260-2FDF-E76E2AF81B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14514" y="3734648"/>
                  <a:ext cx="129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8C50E4-5095-6C13-DC11-8C9679101F0B}"/>
                    </a:ext>
                  </a:extLst>
                </p14:cNvPr>
                <p14:cNvContentPartPr/>
                <p14:nvPr/>
              </p14:nvContentPartPr>
              <p14:xfrm>
                <a:off x="9958874" y="3443408"/>
                <a:ext cx="499680" cy="444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8C50E4-5095-6C13-DC11-8C9679101F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40874" y="3425408"/>
                  <a:ext cx="5353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4447C5-94C7-B849-106A-1AF6D58008C8}"/>
                    </a:ext>
                  </a:extLst>
                </p14:cNvPr>
                <p14:cNvContentPartPr/>
                <p14:nvPr/>
              </p14:nvContentPartPr>
              <p14:xfrm>
                <a:off x="9320594" y="3892328"/>
                <a:ext cx="1553040" cy="412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4447C5-94C7-B849-106A-1AF6D58008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02954" y="3874688"/>
                  <a:ext cx="15886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06567D-0DD2-52C0-D05C-88A0868330E1}"/>
                    </a:ext>
                  </a:extLst>
                </p14:cNvPr>
                <p14:cNvContentPartPr/>
                <p14:nvPr/>
              </p14:nvContentPartPr>
              <p14:xfrm>
                <a:off x="10570154" y="3601808"/>
                <a:ext cx="169560" cy="20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06567D-0DD2-52C0-D05C-88A0868330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52154" y="3584168"/>
                  <a:ext cx="205200" cy="23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310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Infrastructure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Keep </a:t>
            </a:r>
            <a:r>
              <a:rPr lang="en-GB" dirty="0" err="1"/>
              <a:t>friends&amp;enemies</a:t>
            </a:r>
            <a:r>
              <a:rPr lang="en-GB" dirty="0"/>
              <a:t> near:</a:t>
            </a:r>
          </a:p>
          <a:p>
            <a:pPr lvl="1">
              <a:defRPr/>
            </a:pPr>
            <a:r>
              <a:rPr lang="en-GB" dirty="0"/>
              <a:t>Legal/Regulatory Stuff (</a:t>
            </a:r>
            <a:r>
              <a:rPr lang="en-GB" dirty="0" err="1"/>
              <a:t>incl</a:t>
            </a:r>
            <a:r>
              <a:rPr lang="en-GB" dirty="0"/>
              <a:t> GDPR)</a:t>
            </a:r>
          </a:p>
          <a:p>
            <a:pPr lvl="1">
              <a:defRPr/>
            </a:pPr>
            <a:r>
              <a:rPr lang="en-GB" dirty="0"/>
              <a:t>Latency/Availability </a:t>
            </a:r>
            <a:r>
              <a:rPr lang="en-GB" dirty="0" err="1"/>
              <a:t>etc</a:t>
            </a:r>
            <a:endParaRPr lang="en-GB" dirty="0"/>
          </a:p>
          <a:p>
            <a:pPr lvl="1">
              <a:defRPr/>
            </a:pPr>
            <a:r>
              <a:rPr lang="en-GB" dirty="0"/>
              <a:t>Control (physical access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>
              <a:defRPr/>
            </a:pPr>
            <a:r>
              <a:rPr lang="en-GB" dirty="0"/>
              <a:t>Need to virtualise these (better)</a:t>
            </a:r>
          </a:p>
          <a:p>
            <a:pPr lvl="1">
              <a:defRPr/>
            </a:pPr>
            <a:r>
              <a:rPr lang="en-GB" dirty="0"/>
              <a:t>Crypt Data at rest</a:t>
            </a:r>
          </a:p>
          <a:p>
            <a:pPr lvl="1">
              <a:defRPr/>
            </a:pPr>
            <a:r>
              <a:rPr lang="en-GB" dirty="0"/>
              <a:t>Crypt data during “processing” </a:t>
            </a:r>
          </a:p>
          <a:p>
            <a:pPr lvl="1">
              <a:defRPr/>
            </a:pPr>
            <a:r>
              <a:rPr lang="en-GB" dirty="0"/>
              <a:t>key management </a:t>
            </a:r>
            <a:r>
              <a:rPr lang="en-GB" dirty="0" err="1"/>
              <a:t>etc</a:t>
            </a:r>
            <a:endParaRPr lang="en-GB" dirty="0"/>
          </a:p>
          <a:p>
            <a:pPr lvl="1">
              <a:defRPr/>
            </a:pPr>
            <a:r>
              <a:rPr lang="en-GB" b="1" i="1" dirty="0"/>
              <a:t>Enclave</a:t>
            </a:r>
            <a:r>
              <a:rPr lang="is-IS" dirty="0"/>
              <a:t>…</a:t>
            </a:r>
            <a:r>
              <a:rPr lang="en-GB" dirty="0"/>
              <a:t> </a:t>
            </a:r>
            <a:r>
              <a:rPr lang="en-GB" dirty="0" err="1"/>
              <a:t>SGX,Trust</a:t>
            </a:r>
            <a:r>
              <a:rPr lang="en-GB" dirty="0"/>
              <a:t> Zone, AMD, CHERI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GDPR – 2018 – right to an </a:t>
            </a:r>
            <a:r>
              <a:rPr lang="en-US" dirty="0" err="1"/>
              <a:t>explanaion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Mistakes happen</a:t>
            </a:r>
          </a:p>
          <a:p>
            <a:pPr lvl="1"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Error on input </a:t>
            </a:r>
          </a:p>
          <a:p>
            <a:pPr lvl="2">
              <a:defRPr/>
            </a:pP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e.g.amout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$, age,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etc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1"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 in code </a:t>
            </a:r>
          </a:p>
          <a:p>
            <a:pPr lvl="2"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e.g. if (C=3) {} </a:t>
            </a: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</a:p>
          <a:p>
            <a:pPr lvl="1">
              <a:defRPr/>
            </a:pP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 in training </a:t>
            </a:r>
          </a:p>
          <a:p>
            <a:pPr lvl="2">
              <a:defRPr/>
            </a:pP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e.g.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election bias – prob of re-offending only trained on offenders</a:t>
            </a:r>
          </a:p>
          <a:p>
            <a:pPr lvl="1">
              <a:defRPr/>
            </a:pP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Mistake in ML/Inference</a:t>
            </a:r>
          </a:p>
          <a:p>
            <a:pPr lvl="2"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.g.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cquire a latent variable/rule == gender (or age)</a:t>
            </a:r>
          </a:p>
          <a:p>
            <a:pPr lvl="1">
              <a:defRPr/>
            </a:pP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Something we havnt though of yet</a:t>
            </a:r>
          </a:p>
          <a:p>
            <a:pPr lvl="2"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mergence?</a:t>
            </a:r>
          </a:p>
          <a:p>
            <a:pPr>
              <a:defRPr/>
            </a:pPr>
            <a:r>
              <a:rPr lang="is-I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Right to REDRESS, and balance asymmetric Power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Motivation: Trustworthy data processing in untrusted clouds</a:t>
            </a:r>
          </a:p>
          <a:p>
            <a:endParaRPr lang="en-GB" dirty="0"/>
          </a:p>
          <a:p>
            <a:r>
              <a:rPr lang="en-GB" dirty="0"/>
              <a:t>2. Overview of Intel SGX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6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Motivation: Trustworthy Data Processing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7315200" cy="255587"/>
          </a:xfrm>
        </p:spPr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618288"/>
            <a:ext cx="2743200" cy="238125"/>
          </a:xfrm>
        </p:spPr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Issues: Provider Perspective</a:t>
            </a:r>
          </a:p>
        </p:txBody>
      </p:sp>
      <p:sp>
        <p:nvSpPr>
          <p:cNvPr id="134" name="Shape 134"/>
          <p:cNvSpPr>
            <a:spLocks noGrp="1"/>
          </p:cNvSpPr>
          <p:nvPr>
            <p:ph idx="1"/>
          </p:nvPr>
        </p:nvSpPr>
        <p:spPr>
          <a:xfrm>
            <a:off x="838200" y="1279177"/>
            <a:ext cx="10515600" cy="490270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Cloud provider does not trust users</a:t>
            </a:r>
          </a:p>
          <a:p>
            <a:endParaRPr lang="en-US" dirty="0"/>
          </a:p>
          <a:p>
            <a:r>
              <a:rPr lang="en-US" dirty="0"/>
              <a:t>Use virtual machines to isolate</a:t>
            </a:r>
            <a:br>
              <a:rPr lang="en-US" dirty="0"/>
            </a:br>
            <a:r>
              <a:rPr lang="en-US" dirty="0"/>
              <a:t>users from each other and the host</a:t>
            </a:r>
          </a:p>
          <a:p>
            <a:endParaRPr lang="en-US" dirty="0"/>
          </a:p>
          <a:p>
            <a:r>
              <a:rPr lang="en-US" dirty="0"/>
              <a:t>VMs only provide one way protection</a:t>
            </a:r>
          </a:p>
        </p:txBody>
      </p:sp>
      <p:pic>
        <p:nvPicPr>
          <p:cNvPr id="136" name="iceber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749" y="2048695"/>
            <a:ext cx="3321446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81713" y="2748159"/>
            <a:ext cx="1545640" cy="352900"/>
          </a:xfrm>
          <a:prstGeom prst="rect">
            <a:avLst/>
          </a:prstGeom>
          <a:solidFill>
            <a:srgbClr val="DCDEE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Redis</a:t>
            </a:r>
          </a:p>
        </p:txBody>
      </p:sp>
      <p:sp>
        <p:nvSpPr>
          <p:cNvPr id="138" name="Shape 138"/>
          <p:cNvSpPr/>
          <p:nvPr/>
        </p:nvSpPr>
        <p:spPr>
          <a:xfrm>
            <a:off x="7781713" y="341717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OS</a:t>
            </a:r>
          </a:p>
        </p:txBody>
      </p:sp>
      <p:sp>
        <p:nvSpPr>
          <p:cNvPr id="139" name="Shape 139"/>
          <p:cNvSpPr/>
          <p:nvPr/>
        </p:nvSpPr>
        <p:spPr>
          <a:xfrm>
            <a:off x="7781713" y="385976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VMM</a:t>
            </a:r>
          </a:p>
        </p:txBody>
      </p:sp>
      <p:pic>
        <p:nvPicPr>
          <p:cNvPr id="140" name="redis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437" y="2788059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781713" y="4302359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Firmware</a:t>
            </a:r>
          </a:p>
        </p:txBody>
      </p:sp>
      <p:sp>
        <p:nvSpPr>
          <p:cNvPr id="142" name="Shape 142"/>
          <p:cNvSpPr/>
          <p:nvPr/>
        </p:nvSpPr>
        <p:spPr>
          <a:xfrm>
            <a:off x="7781713" y="4744948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Cloud platform</a:t>
            </a:r>
          </a:p>
        </p:txBody>
      </p:sp>
      <p:sp>
        <p:nvSpPr>
          <p:cNvPr id="143" name="Shape 143"/>
          <p:cNvSpPr/>
          <p:nvPr/>
        </p:nvSpPr>
        <p:spPr>
          <a:xfrm>
            <a:off x="7781713" y="5187539"/>
            <a:ext cx="1545640" cy="352901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Staff</a:t>
            </a:r>
          </a:p>
        </p:txBody>
      </p:sp>
      <p:sp>
        <p:nvSpPr>
          <p:cNvPr id="144" name="Shape 144"/>
          <p:cNvSpPr/>
          <p:nvPr/>
        </p:nvSpPr>
        <p:spPr>
          <a:xfrm>
            <a:off x="7781713" y="5630128"/>
            <a:ext cx="1545640" cy="352900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</a:p>
        </p:txBody>
      </p:sp>
      <p:sp>
        <p:nvSpPr>
          <p:cNvPr id="145" name="Shape 145"/>
          <p:cNvSpPr/>
          <p:nvPr/>
        </p:nvSpPr>
        <p:spPr>
          <a:xfrm flipV="1">
            <a:off x="9564446" y="3448398"/>
            <a:ext cx="1" cy="2526704"/>
          </a:xfrm>
          <a:prstGeom prst="line">
            <a:avLst/>
          </a:prstGeom>
          <a:ln w="101600">
            <a:solidFill>
              <a:srgbClr val="FF8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6" name="Shape 146"/>
          <p:cNvSpPr/>
          <p:nvPr/>
        </p:nvSpPr>
        <p:spPr>
          <a:xfrm rot="16200000">
            <a:off x="9536268" y="4312930"/>
            <a:ext cx="753412" cy="331758"/>
          </a:xfrm>
          <a:prstGeom prst="rect">
            <a:avLst/>
          </a:prstGeom>
          <a:solidFill>
            <a:srgbClr val="FF8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trusted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95E3E9-85F8-1FFF-3420-10EF895DCC88}"/>
                  </a:ext>
                </a:extLst>
              </p14:cNvPr>
              <p14:cNvContentPartPr/>
              <p14:nvPr/>
            </p14:nvContentPartPr>
            <p14:xfrm>
              <a:off x="1200074" y="5111288"/>
              <a:ext cx="510480" cy="13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95E3E9-85F8-1FFF-3420-10EF895DCC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1074" y="5102288"/>
                <a:ext cx="52812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015D5C8-0F63-40F5-FBD3-76276AC20DD2}"/>
              </a:ext>
            </a:extLst>
          </p:cNvPr>
          <p:cNvGrpSpPr/>
          <p:nvPr/>
        </p:nvGrpSpPr>
        <p:grpSpPr>
          <a:xfrm>
            <a:off x="1191074" y="5924168"/>
            <a:ext cx="1877400" cy="330480"/>
            <a:chOff x="1191074" y="5924168"/>
            <a:chExt cx="18774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DFFBA6-41C5-01D8-E496-FA5AD59F10A8}"/>
                    </a:ext>
                  </a:extLst>
                </p14:cNvPr>
                <p14:cNvContentPartPr/>
                <p14:nvPr/>
              </p14:nvContentPartPr>
              <p14:xfrm>
                <a:off x="1191074" y="6017408"/>
                <a:ext cx="206640" cy="23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DFFBA6-41C5-01D8-E496-FA5AD59F10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2074" y="6008408"/>
                  <a:ext cx="224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1790382-2DAA-ADB0-FAA6-49EF40C008BA}"/>
                    </a:ext>
                  </a:extLst>
                </p14:cNvPr>
                <p14:cNvContentPartPr/>
                <p14:nvPr/>
              </p14:nvContentPartPr>
              <p14:xfrm>
                <a:off x="1364594" y="5924888"/>
                <a:ext cx="1800" cy="2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1790382-2DAA-ADB0-FAA6-49EF40C008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55954" y="5916248"/>
                  <a:ext cx="19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B0C51C-3EB7-429B-5F76-892B64AA7353}"/>
                    </a:ext>
                  </a:extLst>
                </p14:cNvPr>
                <p14:cNvContentPartPr/>
                <p14:nvPr/>
              </p14:nvContentPartPr>
              <p14:xfrm>
                <a:off x="1354874" y="5924168"/>
                <a:ext cx="63720" cy="32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B0C51C-3EB7-429B-5F76-892B64AA73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5874" y="5915168"/>
                  <a:ext cx="81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ABE578-B0B3-E01D-4CDC-D2973226E296}"/>
                    </a:ext>
                  </a:extLst>
                </p14:cNvPr>
                <p14:cNvContentPartPr/>
                <p14:nvPr/>
              </p14:nvContentPartPr>
              <p14:xfrm>
                <a:off x="1477634" y="6072128"/>
                <a:ext cx="101880" cy="12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ABE578-B0B3-E01D-4CDC-D2973226E2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8634" y="6063128"/>
                  <a:ext cx="119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F0401B-9FB2-C15F-213A-802D53AFE9F2}"/>
                    </a:ext>
                  </a:extLst>
                </p14:cNvPr>
                <p14:cNvContentPartPr/>
                <p14:nvPr/>
              </p14:nvContentPartPr>
              <p14:xfrm>
                <a:off x="1457474" y="6054848"/>
                <a:ext cx="82080" cy="19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F0401B-9FB2-C15F-213A-802D53AFE9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48474" y="6046208"/>
                  <a:ext cx="99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F5997BA-EE00-80F9-6BAC-9E36C017766C}"/>
                    </a:ext>
                  </a:extLst>
                </p14:cNvPr>
                <p14:cNvContentPartPr/>
                <p14:nvPr/>
              </p14:nvContentPartPr>
              <p14:xfrm>
                <a:off x="1591394" y="6067448"/>
                <a:ext cx="102960" cy="143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F5997BA-EE00-80F9-6BAC-9E36C01776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2754" y="6058808"/>
                  <a:ext cx="120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A46FC0-67EE-213F-8DA6-563C4C739DB3}"/>
                    </a:ext>
                  </a:extLst>
                </p14:cNvPr>
                <p14:cNvContentPartPr/>
                <p14:nvPr/>
              </p14:nvContentPartPr>
              <p14:xfrm>
                <a:off x="1697954" y="5933888"/>
                <a:ext cx="118800" cy="27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A46FC0-67EE-213F-8DA6-563C4C739D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88954" y="5924888"/>
                  <a:ext cx="136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DA474EC-710B-80F4-3F2D-966763EF24C1}"/>
                    </a:ext>
                  </a:extLst>
                </p14:cNvPr>
                <p14:cNvContentPartPr/>
                <p14:nvPr/>
              </p14:nvContentPartPr>
              <p14:xfrm>
                <a:off x="1944914" y="6072488"/>
                <a:ext cx="9000" cy="9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DA474EC-710B-80F4-3F2D-966763EF24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36274" y="6063848"/>
                  <a:ext cx="2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2B5534-BAE4-D122-F808-E1D78E99ADF0}"/>
                    </a:ext>
                  </a:extLst>
                </p14:cNvPr>
                <p14:cNvContentPartPr/>
                <p14:nvPr/>
              </p14:nvContentPartPr>
              <p14:xfrm>
                <a:off x="1900634" y="6061328"/>
                <a:ext cx="94680" cy="187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2B5534-BAE4-D122-F808-E1D78E99AD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91634" y="6052328"/>
                  <a:ext cx="11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B0C43C-3B65-7ABC-9E4A-6585F98F8C85}"/>
                    </a:ext>
                  </a:extLst>
                </p14:cNvPr>
                <p14:cNvContentPartPr/>
                <p14:nvPr/>
              </p14:nvContentPartPr>
              <p14:xfrm>
                <a:off x="1992794" y="6053768"/>
                <a:ext cx="240120" cy="133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B0C43C-3B65-7ABC-9E4A-6585F98F8C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83794" y="6044768"/>
                  <a:ext cx="25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D34F539-F283-5331-E0CE-127B3FA9081D}"/>
                    </a:ext>
                  </a:extLst>
                </p14:cNvPr>
                <p14:cNvContentPartPr/>
                <p14:nvPr/>
              </p14:nvContentPartPr>
              <p14:xfrm>
                <a:off x="2217074" y="6019928"/>
                <a:ext cx="69120" cy="143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D34F539-F283-5331-E0CE-127B3FA908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08074" y="6010928"/>
                  <a:ext cx="86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BF3CB6-0FB5-DEE0-FD80-0A1331F5BE5B}"/>
                    </a:ext>
                  </a:extLst>
                </p14:cNvPr>
                <p14:cNvContentPartPr/>
                <p14:nvPr/>
              </p14:nvContentPartPr>
              <p14:xfrm>
                <a:off x="2316794" y="6034328"/>
                <a:ext cx="287280" cy="172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BF3CB6-0FB5-DEE0-FD80-0A1331F5BE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08154" y="6025328"/>
                  <a:ext cx="304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B63A8F-50AB-1E22-D067-5351CD257F9D}"/>
                    </a:ext>
                  </a:extLst>
                </p14:cNvPr>
                <p14:cNvContentPartPr/>
                <p14:nvPr/>
              </p14:nvContentPartPr>
              <p14:xfrm>
                <a:off x="2818634" y="6033248"/>
                <a:ext cx="115920" cy="25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B63A8F-50AB-1E22-D067-5351CD257F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9634" y="6024608"/>
                  <a:ext cx="133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9E83D9D-0CFF-353B-5EEF-ACE04AD1575E}"/>
                    </a:ext>
                  </a:extLst>
                </p14:cNvPr>
                <p14:cNvContentPartPr/>
                <p14:nvPr/>
              </p14:nvContentPartPr>
              <p14:xfrm>
                <a:off x="2893154" y="5934968"/>
                <a:ext cx="175320" cy="217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9E83D9D-0CFF-353B-5EEF-ACE04AD157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84154" y="5925968"/>
                  <a:ext cx="1929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B9CFEAC-1AD7-736C-8A6E-D251EF30A705}"/>
              </a:ext>
            </a:extLst>
          </p:cNvPr>
          <p:cNvGrpSpPr/>
          <p:nvPr/>
        </p:nvGrpSpPr>
        <p:grpSpPr>
          <a:xfrm>
            <a:off x="3271154" y="5387048"/>
            <a:ext cx="2749680" cy="942480"/>
            <a:chOff x="3271154" y="5387048"/>
            <a:chExt cx="2749680" cy="9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448BCA-1E8D-5F1D-4C94-3EB586B579DA}"/>
                    </a:ext>
                  </a:extLst>
                </p14:cNvPr>
                <p14:cNvContentPartPr/>
                <p14:nvPr/>
              </p14:nvContentPartPr>
              <p14:xfrm>
                <a:off x="3271154" y="5651648"/>
                <a:ext cx="1284120" cy="67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448BCA-1E8D-5F1D-4C94-3EB586B579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62154" y="5642648"/>
                  <a:ext cx="13017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E2126E-CC7A-D5C8-77F4-217B45725AFE}"/>
                    </a:ext>
                  </a:extLst>
                </p14:cNvPr>
                <p14:cNvContentPartPr/>
                <p14:nvPr/>
              </p14:nvContentPartPr>
              <p14:xfrm>
                <a:off x="3336314" y="5387048"/>
                <a:ext cx="1368720" cy="867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E2126E-CC7A-D5C8-77F4-217B45725A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27674" y="5378408"/>
                  <a:ext cx="1386360" cy="88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C2CD51-723E-03C5-C635-1CECDEB51F3C}"/>
                    </a:ext>
                  </a:extLst>
                </p14:cNvPr>
                <p14:cNvContentPartPr/>
                <p14:nvPr/>
              </p14:nvContentPartPr>
              <p14:xfrm>
                <a:off x="3406154" y="5901848"/>
                <a:ext cx="1097280" cy="12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C2CD51-723E-03C5-C635-1CECDEB51F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97514" y="5892848"/>
                  <a:ext cx="1114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8690B8-2C18-548F-6287-185738C53E98}"/>
                    </a:ext>
                  </a:extLst>
                </p14:cNvPr>
                <p14:cNvContentPartPr/>
                <p14:nvPr/>
              </p14:nvContentPartPr>
              <p14:xfrm>
                <a:off x="3509114" y="5865848"/>
                <a:ext cx="1035720" cy="9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8690B8-2C18-548F-6287-185738C53E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00474" y="5857208"/>
                  <a:ext cx="105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2F10B8-5174-00C4-A064-F43232104082}"/>
                    </a:ext>
                  </a:extLst>
                </p14:cNvPr>
                <p14:cNvContentPartPr/>
                <p14:nvPr/>
              </p14:nvContentPartPr>
              <p14:xfrm>
                <a:off x="4312994" y="5866928"/>
                <a:ext cx="520560" cy="5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2F10B8-5174-00C4-A064-F432321040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03994" y="5857928"/>
                  <a:ext cx="538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5B84F1-A152-0E52-81CA-2343E215743E}"/>
                    </a:ext>
                  </a:extLst>
                </p14:cNvPr>
                <p14:cNvContentPartPr/>
                <p14:nvPr/>
              </p14:nvContentPartPr>
              <p14:xfrm>
                <a:off x="5064674" y="5777648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5B84F1-A152-0E52-81CA-2343E21574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55674" y="57686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73B136-DAAD-E4E0-148F-4A83F8D132CD}"/>
                    </a:ext>
                  </a:extLst>
                </p14:cNvPr>
                <p14:cNvContentPartPr/>
                <p14:nvPr/>
              </p14:nvContentPartPr>
              <p14:xfrm>
                <a:off x="4932194" y="5695208"/>
                <a:ext cx="85680" cy="20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73B136-DAAD-E4E0-148F-4A83F8D132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3194" y="5686208"/>
                  <a:ext cx="103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0E8D41-E530-CB61-15E9-2A766DBAC941}"/>
                    </a:ext>
                  </a:extLst>
                </p14:cNvPr>
                <p14:cNvContentPartPr/>
                <p14:nvPr/>
              </p14:nvContentPartPr>
              <p14:xfrm>
                <a:off x="4913474" y="5688008"/>
                <a:ext cx="119520" cy="23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0E8D41-E530-CB61-15E9-2A766DBAC94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04474" y="5679008"/>
                  <a:ext cx="137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73BF2D-B560-8F3C-518E-9E4DF29E4720}"/>
                    </a:ext>
                  </a:extLst>
                </p14:cNvPr>
                <p14:cNvContentPartPr/>
                <p14:nvPr/>
              </p14:nvContentPartPr>
              <p14:xfrm>
                <a:off x="5067914" y="5799608"/>
                <a:ext cx="54720" cy="22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73BF2D-B560-8F3C-518E-9E4DF29E47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58914" y="5790968"/>
                  <a:ext cx="72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D7FB4E-EF0C-6069-1A51-3B823998653E}"/>
                    </a:ext>
                  </a:extLst>
                </p14:cNvPr>
                <p14:cNvContentPartPr/>
                <p14:nvPr/>
              </p14:nvContentPartPr>
              <p14:xfrm>
                <a:off x="5206154" y="5820488"/>
                <a:ext cx="15120" cy="12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D7FB4E-EF0C-6069-1A51-3B82399865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97154" y="5811488"/>
                  <a:ext cx="3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7EB360-F8AD-29BA-DB97-FFBFACD8374D}"/>
                    </a:ext>
                  </a:extLst>
                </p14:cNvPr>
                <p14:cNvContentPartPr/>
                <p14:nvPr/>
              </p14:nvContentPartPr>
              <p14:xfrm>
                <a:off x="5219834" y="5775848"/>
                <a:ext cx="5112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7EB360-F8AD-29BA-DB97-FFBFACD837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11194" y="5767208"/>
                  <a:ext cx="68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C8EEA8-33E5-8ADF-7F1F-4E9ABDE5DC57}"/>
                    </a:ext>
                  </a:extLst>
                </p14:cNvPr>
                <p14:cNvContentPartPr/>
                <p14:nvPr/>
              </p14:nvContentPartPr>
              <p14:xfrm>
                <a:off x="5288234" y="5805008"/>
                <a:ext cx="146520" cy="6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C8EEA8-33E5-8ADF-7F1F-4E9ABDE5DC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79594" y="5796008"/>
                  <a:ext cx="16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653C94-0B1D-F8B0-3692-DC7BA5B765A3}"/>
                    </a:ext>
                  </a:extLst>
                </p14:cNvPr>
                <p14:cNvContentPartPr/>
                <p14:nvPr/>
              </p14:nvContentPartPr>
              <p14:xfrm>
                <a:off x="5488754" y="5809688"/>
                <a:ext cx="37800" cy="5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653C94-0B1D-F8B0-3692-DC7BA5B765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79754" y="5800688"/>
                  <a:ext cx="55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E4A666-60B7-8A91-AB24-CC53FD041305}"/>
                    </a:ext>
                  </a:extLst>
                </p14:cNvPr>
                <p14:cNvContentPartPr/>
                <p14:nvPr/>
              </p14:nvContentPartPr>
              <p14:xfrm>
                <a:off x="5562554" y="5708168"/>
                <a:ext cx="39240" cy="15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E4A666-60B7-8A91-AB24-CC53FD0413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53914" y="5699168"/>
                  <a:ext cx="56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22A0A6-6C9B-550C-AC65-1710BB997402}"/>
                    </a:ext>
                  </a:extLst>
                </p14:cNvPr>
                <p14:cNvContentPartPr/>
                <p14:nvPr/>
              </p14:nvContentPartPr>
              <p14:xfrm>
                <a:off x="5621234" y="5761808"/>
                <a:ext cx="66960" cy="11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22A0A6-6C9B-550C-AC65-1710BB9974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12234" y="5752808"/>
                  <a:ext cx="84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92EE4C-05BC-26A3-AA25-027065A658B4}"/>
                    </a:ext>
                  </a:extLst>
                </p14:cNvPr>
                <p14:cNvContentPartPr/>
                <p14:nvPr/>
              </p14:nvContentPartPr>
              <p14:xfrm>
                <a:off x="5739674" y="5727248"/>
                <a:ext cx="281160" cy="10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92EE4C-05BC-26A3-AA25-027065A658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31034" y="5718608"/>
                  <a:ext cx="298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265F58-F21D-86A6-1891-FF3ED2F69890}"/>
                    </a:ext>
                  </a:extLst>
                </p14:cNvPr>
                <p14:cNvContentPartPr/>
                <p14:nvPr/>
              </p14:nvContentPartPr>
              <p14:xfrm>
                <a:off x="3424514" y="6130448"/>
                <a:ext cx="1155240" cy="155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265F58-F21D-86A6-1891-FF3ED2F698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15514" y="6121448"/>
                  <a:ext cx="1172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CF4DD9-DE32-D1A8-DC06-CA7417B929DD}"/>
                    </a:ext>
                  </a:extLst>
                </p14:cNvPr>
                <p14:cNvContentPartPr/>
                <p14:nvPr/>
              </p14:nvContentPartPr>
              <p14:xfrm>
                <a:off x="3486074" y="6079688"/>
                <a:ext cx="1059480" cy="154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CF4DD9-DE32-D1A8-DC06-CA7417B929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7074" y="6070688"/>
                  <a:ext cx="1077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438D9A-E3C6-6BD3-36AB-460C5BC90812}"/>
                    </a:ext>
                  </a:extLst>
                </p14:cNvPr>
                <p14:cNvContentPartPr/>
                <p14:nvPr/>
              </p14:nvContentPartPr>
              <p14:xfrm>
                <a:off x="4472474" y="6185168"/>
                <a:ext cx="552960" cy="1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438D9A-E3C6-6BD3-36AB-460C5BC908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63474" y="6176168"/>
                  <a:ext cx="57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835EED-52A1-1DDA-572F-AD4AD8AC5FBF}"/>
                    </a:ext>
                  </a:extLst>
                </p14:cNvPr>
                <p14:cNvContentPartPr/>
                <p14:nvPr/>
              </p14:nvContentPartPr>
              <p14:xfrm>
                <a:off x="5128754" y="6093368"/>
                <a:ext cx="99000" cy="169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835EED-52A1-1DDA-572F-AD4AD8AC5F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20114" y="6084368"/>
                  <a:ext cx="116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CB7952-7C6A-94CF-772C-7FF73F209C3E}"/>
                    </a:ext>
                  </a:extLst>
                </p14:cNvPr>
                <p14:cNvContentPartPr/>
                <p14:nvPr/>
              </p14:nvContentPartPr>
              <p14:xfrm>
                <a:off x="5269874" y="6199208"/>
                <a:ext cx="113040" cy="3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CB7952-7C6A-94CF-772C-7FF73F209C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61234" y="6190568"/>
                  <a:ext cx="130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35EB16-9697-6497-7C42-38085296421D}"/>
                    </a:ext>
                  </a:extLst>
                </p14:cNvPr>
                <p14:cNvContentPartPr/>
                <p14:nvPr/>
              </p14:nvContentPartPr>
              <p14:xfrm>
                <a:off x="5416754" y="6104888"/>
                <a:ext cx="90000" cy="15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35EB16-9697-6497-7C42-38085296421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07754" y="6095888"/>
                  <a:ext cx="107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E94AAE-54B2-59F0-40A1-C0D528C9A2F2}"/>
                    </a:ext>
                  </a:extLst>
                </p14:cNvPr>
                <p14:cNvContentPartPr/>
                <p14:nvPr/>
              </p14:nvContentPartPr>
              <p14:xfrm>
                <a:off x="5580914" y="6163568"/>
                <a:ext cx="83160" cy="5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E94AAE-54B2-59F0-40A1-C0D528C9A2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72274" y="6154568"/>
                  <a:ext cx="100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ED9DA1-1201-D429-A9DC-69FB9861EE8F}"/>
                    </a:ext>
                  </a:extLst>
                </p14:cNvPr>
                <p14:cNvContentPartPr/>
                <p14:nvPr/>
              </p14:nvContentPartPr>
              <p14:xfrm>
                <a:off x="5545274" y="6138368"/>
                <a:ext cx="21600" cy="9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ED9DA1-1201-D429-A9DC-69FB9861EE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36274" y="6129728"/>
                  <a:ext cx="39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6C50C4-7B66-9B60-394F-05704A98B789}"/>
                    </a:ext>
                  </a:extLst>
                </p14:cNvPr>
                <p14:cNvContentPartPr/>
                <p14:nvPr/>
              </p14:nvContentPartPr>
              <p14:xfrm>
                <a:off x="5685314" y="6147728"/>
                <a:ext cx="173880" cy="7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6C50C4-7B66-9B60-394F-05704A98B7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76674" y="6139088"/>
                  <a:ext cx="19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7AA0E9-A3B6-6EE1-7D7E-DCEF76C6D76F}"/>
                    </a:ext>
                  </a:extLst>
                </p14:cNvPr>
                <p14:cNvContentPartPr/>
                <p14:nvPr/>
              </p14:nvContentPartPr>
              <p14:xfrm>
                <a:off x="5882234" y="6139808"/>
                <a:ext cx="2880" cy="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7AA0E9-A3B6-6EE1-7D7E-DCEF76C6D7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73234" y="6131168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59EC89-4D2B-44D6-B143-03661F7AA5CA}"/>
                    </a:ext>
                  </a:extLst>
                </p14:cNvPr>
                <p14:cNvContentPartPr/>
                <p14:nvPr/>
              </p14:nvContentPartPr>
              <p14:xfrm>
                <a:off x="3457994" y="5537888"/>
                <a:ext cx="241560" cy="24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59EC89-4D2B-44D6-B143-03661F7AA5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8994" y="5528888"/>
                  <a:ext cx="259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AC4DF4-340A-A449-5EAA-013CE2C76F6D}"/>
                    </a:ext>
                  </a:extLst>
                </p14:cNvPr>
                <p14:cNvContentPartPr/>
                <p14:nvPr/>
              </p14:nvContentPartPr>
              <p14:xfrm>
                <a:off x="3487514" y="5515568"/>
                <a:ext cx="226800" cy="27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AC4DF4-340A-A449-5EAA-013CE2C76F6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78874" y="5506568"/>
                  <a:ext cx="244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D90BF-3AE6-8343-E773-4D4B43AF07FD}"/>
                    </a:ext>
                  </a:extLst>
                </p14:cNvPr>
                <p14:cNvContentPartPr/>
                <p14:nvPr/>
              </p14:nvContentPartPr>
              <p14:xfrm>
                <a:off x="3526754" y="5554808"/>
                <a:ext cx="73800" cy="13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D90BF-3AE6-8343-E773-4D4B43AF07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18114" y="5546168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693424-CF02-CDA9-35D0-1662F976085C}"/>
                    </a:ext>
                  </a:extLst>
                </p14:cNvPr>
                <p14:cNvContentPartPr/>
                <p14:nvPr/>
              </p14:nvContentPartPr>
              <p14:xfrm>
                <a:off x="3595154" y="5615288"/>
                <a:ext cx="51120" cy="8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693424-CF02-CDA9-35D0-1662F97608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6154" y="5606288"/>
                  <a:ext cx="68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6F0ACE-795B-3F92-0AA8-583640F5AFD5}"/>
                    </a:ext>
                  </a:extLst>
                </p14:cNvPr>
                <p14:cNvContentPartPr/>
                <p14:nvPr/>
              </p14:nvContentPartPr>
              <p14:xfrm>
                <a:off x="3621074" y="5604128"/>
                <a:ext cx="81360" cy="11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6F0ACE-795B-3F92-0AA8-583640F5AF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2074" y="5595128"/>
                  <a:ext cx="9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C032A4-D607-AC11-C68E-0C1F8FDC63C7}"/>
                    </a:ext>
                  </a:extLst>
                </p14:cNvPr>
                <p14:cNvContentPartPr/>
                <p14:nvPr/>
              </p14:nvContentPartPr>
              <p14:xfrm>
                <a:off x="3796754" y="5585048"/>
                <a:ext cx="154800" cy="179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C032A4-D607-AC11-C68E-0C1F8FDC63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87754" y="5576048"/>
                  <a:ext cx="17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788991-F47C-4112-2010-253D08A95B5C}"/>
                    </a:ext>
                  </a:extLst>
                </p14:cNvPr>
                <p14:cNvContentPartPr/>
                <p14:nvPr/>
              </p14:nvContentPartPr>
              <p14:xfrm>
                <a:off x="3794594" y="5516648"/>
                <a:ext cx="237960" cy="22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788991-F47C-4112-2010-253D08A95B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85594" y="5507648"/>
                  <a:ext cx="255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9EABDB-AF89-18CA-E44D-6DE980A8F1C8}"/>
                    </a:ext>
                  </a:extLst>
                </p14:cNvPr>
                <p14:cNvContentPartPr/>
                <p14:nvPr/>
              </p14:nvContentPartPr>
              <p14:xfrm>
                <a:off x="3832394" y="5556248"/>
                <a:ext cx="95760" cy="12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9EABDB-AF89-18CA-E44D-6DE980A8F1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23394" y="5547248"/>
                  <a:ext cx="113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61C80F-C330-6B79-67BF-5BE82F93720A}"/>
                    </a:ext>
                  </a:extLst>
                </p14:cNvPr>
                <p14:cNvContentPartPr/>
                <p14:nvPr/>
              </p14:nvContentPartPr>
              <p14:xfrm>
                <a:off x="3895034" y="5592248"/>
                <a:ext cx="6876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61C80F-C330-6B79-67BF-5BE82F9372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86394" y="5583248"/>
                  <a:ext cx="86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14E675-490D-3103-4CC4-8C88E8544C87}"/>
                    </a:ext>
                  </a:extLst>
                </p14:cNvPr>
                <p14:cNvContentPartPr/>
                <p14:nvPr/>
              </p14:nvContentPartPr>
              <p14:xfrm>
                <a:off x="3947234" y="5623208"/>
                <a:ext cx="22680" cy="4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14E675-490D-3103-4CC4-8C88E8544C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38594" y="5614568"/>
                  <a:ext cx="4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7393F5-7F8B-9A33-5D0E-ACFF61293B8E}"/>
                    </a:ext>
                  </a:extLst>
                </p14:cNvPr>
                <p14:cNvContentPartPr/>
                <p14:nvPr/>
              </p14:nvContentPartPr>
              <p14:xfrm>
                <a:off x="3970994" y="5616008"/>
                <a:ext cx="27720" cy="91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7393F5-7F8B-9A33-5D0E-ACFF61293B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62354" y="5607008"/>
                  <a:ext cx="4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2BA96B-6908-A2FD-56F8-48D1B4D0B0F1}"/>
                    </a:ext>
                  </a:extLst>
                </p14:cNvPr>
                <p14:cNvContentPartPr/>
                <p14:nvPr/>
              </p14:nvContentPartPr>
              <p14:xfrm>
                <a:off x="4107434" y="5591168"/>
                <a:ext cx="113760" cy="17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2BA96B-6908-A2FD-56F8-48D1B4D0B0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8434" y="5582168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4A2096-4BFE-6EA6-85E8-DC4DD9C38C48}"/>
                    </a:ext>
                  </a:extLst>
                </p14:cNvPr>
                <p14:cNvContentPartPr/>
                <p14:nvPr/>
              </p14:nvContentPartPr>
              <p14:xfrm>
                <a:off x="4126874" y="5521328"/>
                <a:ext cx="176040" cy="18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4A2096-4BFE-6EA6-85E8-DC4DD9C38C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8234" y="5512328"/>
                  <a:ext cx="193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6394D6-6152-A143-1879-D9D197F75C29}"/>
                    </a:ext>
                  </a:extLst>
                </p14:cNvPr>
                <p14:cNvContentPartPr/>
                <p14:nvPr/>
              </p14:nvContentPartPr>
              <p14:xfrm>
                <a:off x="4155314" y="5660648"/>
                <a:ext cx="504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6394D6-6152-A143-1879-D9D197F75C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6674" y="5651648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B2206A-8F89-D33A-553A-EADB2AA723F4}"/>
                    </a:ext>
                  </a:extLst>
                </p14:cNvPr>
                <p14:cNvContentPartPr/>
                <p14:nvPr/>
              </p14:nvContentPartPr>
              <p14:xfrm>
                <a:off x="4236314" y="5650208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B2206A-8F89-D33A-553A-EADB2AA723F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7314" y="56412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88C7B7-3E7E-4453-643D-521ECDC77825}"/>
                    </a:ext>
                  </a:extLst>
                </p14:cNvPr>
                <p14:cNvContentPartPr/>
                <p14:nvPr/>
              </p14:nvContentPartPr>
              <p14:xfrm>
                <a:off x="4391114" y="5653808"/>
                <a:ext cx="191880" cy="1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88C7B7-3E7E-4453-643D-521ECDC778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2114" y="5644808"/>
                  <a:ext cx="20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DF484E-3D17-19D4-1B53-276414A1EB54}"/>
                    </a:ext>
                  </a:extLst>
                </p14:cNvPr>
                <p14:cNvContentPartPr/>
                <p14:nvPr/>
              </p14:nvContentPartPr>
              <p14:xfrm>
                <a:off x="4498754" y="5519168"/>
                <a:ext cx="24120" cy="197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DF484E-3D17-19D4-1B53-276414A1EB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89754" y="5510168"/>
                  <a:ext cx="41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F1EED3-1F02-003D-43DE-75EA8EA6B75B}"/>
                    </a:ext>
                  </a:extLst>
                </p14:cNvPr>
                <p14:cNvContentPartPr/>
                <p14:nvPr/>
              </p14:nvContentPartPr>
              <p14:xfrm>
                <a:off x="4515674" y="5514848"/>
                <a:ext cx="192960" cy="21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F1EED3-1F02-003D-43DE-75EA8EA6B7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07034" y="5506208"/>
                  <a:ext cx="210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A8C020-2072-4502-3F35-D8F03F671794}"/>
                    </a:ext>
                  </a:extLst>
                </p14:cNvPr>
                <p14:cNvContentPartPr/>
                <p14:nvPr/>
              </p14:nvContentPartPr>
              <p14:xfrm>
                <a:off x="4576874" y="5765048"/>
                <a:ext cx="88560" cy="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A8C020-2072-4502-3F35-D8F03F6717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68234" y="5756408"/>
                  <a:ext cx="106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F9429BE-811E-D2ED-260E-59C588A00C55}"/>
                    </a:ext>
                  </a:extLst>
                </p14:cNvPr>
                <p14:cNvContentPartPr/>
                <p14:nvPr/>
              </p14:nvContentPartPr>
              <p14:xfrm>
                <a:off x="3288794" y="5402888"/>
                <a:ext cx="20520" cy="358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F9429BE-811E-D2ED-260E-59C588A00C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79794" y="5393888"/>
                  <a:ext cx="38160" cy="37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054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cebe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749" y="2048695"/>
            <a:ext cx="3321446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Issues: User Perspective</a:t>
            </a:r>
          </a:p>
        </p:txBody>
      </p:sp>
      <p:sp>
        <p:nvSpPr>
          <p:cNvPr id="150" name="Shape 1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Users trust their applications</a:t>
            </a:r>
          </a:p>
          <a:p>
            <a:endParaRPr lang="en-US" dirty="0"/>
          </a:p>
          <a:p>
            <a:r>
              <a:rPr lang="en-US" dirty="0"/>
              <a:t>Users must implicitly trust </a:t>
            </a:r>
            <a:br>
              <a:rPr lang="en-US" dirty="0"/>
            </a:br>
            <a:r>
              <a:rPr lang="en-US" dirty="0"/>
              <a:t>cloud provider</a:t>
            </a:r>
          </a:p>
          <a:p>
            <a:endParaRPr lang="en-US" dirty="0"/>
          </a:p>
          <a:p>
            <a:r>
              <a:rPr lang="en-US" dirty="0"/>
              <a:t>Existing applications implicitly</a:t>
            </a:r>
            <a:br>
              <a:rPr lang="en-US" dirty="0"/>
            </a:br>
            <a:r>
              <a:rPr lang="en-US" dirty="0"/>
              <a:t>assume trusted operating system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7781713" y="2748161"/>
            <a:ext cx="2288396" cy="3234869"/>
            <a:chOff x="1305362" y="1587950"/>
            <a:chExt cx="3254607" cy="4600702"/>
          </a:xfrm>
        </p:grpSpPr>
        <p:sp>
          <p:nvSpPr>
            <p:cNvPr id="152" name="Shape 152"/>
            <p:cNvSpPr/>
            <p:nvPr/>
          </p:nvSpPr>
          <p:spPr>
            <a:xfrm>
              <a:off x="1305362" y="1587950"/>
              <a:ext cx="2198243" cy="501902"/>
            </a:xfrm>
            <a:prstGeom prst="rect">
              <a:avLst/>
            </a:prstGeom>
            <a:solidFill>
              <a:srgbClr val="FF800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Redis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305362" y="2539444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OS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305362" y="3168906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VMM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305362" y="3798366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Firmware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05362" y="4427827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Cloud platform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305362" y="5057288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Staff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305362" y="5686750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3840803" y="2583845"/>
              <a:ext cx="1" cy="3593534"/>
            </a:xfrm>
            <a:prstGeom prst="line">
              <a:avLst/>
            </a:prstGeom>
            <a:noFill/>
            <a:ln w="101600" cap="flat">
              <a:solidFill>
                <a:srgbClr val="DCDEE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rot="16200000">
              <a:off x="3623006" y="4084449"/>
              <a:ext cx="1402093" cy="471833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untrusted</a:t>
              </a:r>
            </a:p>
          </p:txBody>
        </p:sp>
      </p:grpSp>
      <p:pic>
        <p:nvPicPr>
          <p:cNvPr id="162" name="redi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437" y="2788059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cebe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5937" y="1467691"/>
            <a:ext cx="3321446" cy="442014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Execution Support with Intel SGX</a:t>
            </a:r>
          </a:p>
        </p:txBody>
      </p:sp>
      <p:sp>
        <p:nvSpPr>
          <p:cNvPr id="375" name="Shape 375"/>
          <p:cNvSpPr>
            <a:spLocks noGrp="1"/>
          </p:cNvSpPr>
          <p:nvPr>
            <p:ph idx="1"/>
          </p:nvPr>
        </p:nvSpPr>
        <p:spPr>
          <a:xfrm>
            <a:off x="5805976" y="1052513"/>
            <a:ext cx="5573224" cy="52562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Users create HW-enforced trusted environment (enclave)</a:t>
            </a:r>
          </a:p>
          <a:p>
            <a:r>
              <a:rPr lang="en-GB" dirty="0"/>
              <a:t>Supports unprivileged</a:t>
            </a:r>
            <a:br>
              <a:rPr lang="en-GB" dirty="0"/>
            </a:br>
            <a:r>
              <a:rPr lang="en-GB" dirty="0"/>
              <a:t>user code</a:t>
            </a:r>
          </a:p>
          <a:p>
            <a:r>
              <a:rPr lang="en-GB" dirty="0"/>
              <a:t>Protects against strong attacker model</a:t>
            </a:r>
          </a:p>
          <a:p>
            <a:r>
              <a:rPr lang="en-GB" dirty="0"/>
              <a:t>Remote attestation</a:t>
            </a:r>
          </a:p>
          <a:p>
            <a:r>
              <a:rPr lang="en-GB" dirty="0"/>
              <a:t>Available on</a:t>
            </a:r>
            <a:br>
              <a:rPr lang="en-GB" dirty="0"/>
            </a:br>
            <a:r>
              <a:rPr lang="en-GB" dirty="0"/>
              <a:t>commodity CPUs</a:t>
            </a:r>
            <a:br>
              <a:rPr lang="en-GB" dirty="0"/>
            </a:br>
            <a:endParaRPr lang="en-GB" dirty="0"/>
          </a:p>
        </p:txBody>
      </p:sp>
      <p:grpSp>
        <p:nvGrpSpPr>
          <p:cNvPr id="384" name="Group 384"/>
          <p:cNvGrpSpPr/>
          <p:nvPr/>
        </p:nvGrpSpPr>
        <p:grpSpPr>
          <a:xfrm>
            <a:off x="2972065" y="2940388"/>
            <a:ext cx="2350903" cy="2565851"/>
            <a:chOff x="1305362" y="2539444"/>
            <a:chExt cx="3343506" cy="3649208"/>
          </a:xfrm>
        </p:grpSpPr>
        <p:sp>
          <p:nvSpPr>
            <p:cNvPr id="376" name="Shape 376"/>
            <p:cNvSpPr/>
            <p:nvPr/>
          </p:nvSpPr>
          <p:spPr>
            <a:xfrm>
              <a:off x="1305362" y="2539444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OS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1305362" y="3168906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VMM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1305362" y="3798366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Firmware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1305362" y="4427827"/>
              <a:ext cx="2198243" cy="50190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 dirty="0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Cloud platform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1305362" y="5057288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Staff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1305362" y="5686750"/>
              <a:ext cx="2198243" cy="501902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382" name="Shape 382"/>
            <p:cNvSpPr/>
            <p:nvPr/>
          </p:nvSpPr>
          <p:spPr>
            <a:xfrm flipV="1">
              <a:off x="3840803" y="2552031"/>
              <a:ext cx="1" cy="3625348"/>
            </a:xfrm>
            <a:prstGeom prst="line">
              <a:avLst/>
            </a:prstGeom>
            <a:noFill/>
            <a:ln w="101600" cap="flat">
              <a:solidFill>
                <a:srgbClr val="DCDEE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 rot="16200000">
              <a:off x="3711905" y="4128788"/>
              <a:ext cx="1402093" cy="471833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untrusted</a:t>
              </a:r>
            </a:p>
          </p:txBody>
        </p:sp>
      </p:grpSp>
      <p:sp>
        <p:nvSpPr>
          <p:cNvPr id="385" name="Shape 385"/>
          <p:cNvSpPr/>
          <p:nvPr/>
        </p:nvSpPr>
        <p:spPr>
          <a:xfrm>
            <a:off x="2991447" y="2009067"/>
            <a:ext cx="1545640" cy="687002"/>
          </a:xfrm>
          <a:prstGeom prst="rect">
            <a:avLst/>
          </a:prstGeom>
          <a:solidFill>
            <a:srgbClr val="FF8000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/>
            </a:lvl1pPr>
          </a:lstStyle>
          <a:p>
            <a:r>
              <a:rPr sz="1687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Enclave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3006791" y="2313563"/>
            <a:ext cx="357515" cy="357516"/>
            <a:chOff x="0" y="0"/>
            <a:chExt cx="508465" cy="508465"/>
          </a:xfrm>
        </p:grpSpPr>
        <p:pic>
          <p:nvPicPr>
            <p:cNvPr id="386" name="crat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pasted-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8" y="79688"/>
              <a:ext cx="349021" cy="349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Group 393"/>
          <p:cNvGrpSpPr/>
          <p:nvPr/>
        </p:nvGrpSpPr>
        <p:grpSpPr>
          <a:xfrm>
            <a:off x="3389630" y="2313563"/>
            <a:ext cx="357516" cy="357516"/>
            <a:chOff x="0" y="0"/>
            <a:chExt cx="508465" cy="508465"/>
          </a:xfrm>
        </p:grpSpPr>
        <p:pic>
          <p:nvPicPr>
            <p:cNvPr id="389" name="crat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2" name="Group 392"/>
            <p:cNvGrpSpPr/>
            <p:nvPr/>
          </p:nvGrpSpPr>
          <p:grpSpPr>
            <a:xfrm>
              <a:off x="72404" y="82748"/>
              <a:ext cx="402304" cy="342901"/>
              <a:chOff x="0" y="-12700"/>
              <a:chExt cx="402303" cy="342900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17001" y="-12700"/>
                <a:ext cx="342901" cy="3429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391" name="apache-logo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11480"/>
                <a:ext cx="402304" cy="1064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98" name="Group 398"/>
          <p:cNvGrpSpPr/>
          <p:nvPr/>
        </p:nvGrpSpPr>
        <p:grpSpPr>
          <a:xfrm>
            <a:off x="3772470" y="2313563"/>
            <a:ext cx="357516" cy="357516"/>
            <a:chOff x="0" y="0"/>
            <a:chExt cx="508465" cy="508465"/>
          </a:xfrm>
        </p:grpSpPr>
        <p:pic>
          <p:nvPicPr>
            <p:cNvPr id="394" name="crat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7" name="Group 397"/>
            <p:cNvGrpSpPr/>
            <p:nvPr/>
          </p:nvGrpSpPr>
          <p:grpSpPr>
            <a:xfrm>
              <a:off x="86669" y="79723"/>
              <a:ext cx="360528" cy="349020"/>
              <a:chOff x="0" y="0"/>
              <a:chExt cx="360527" cy="349019"/>
            </a:xfrm>
          </p:grpSpPr>
          <p:sp>
            <p:nvSpPr>
              <p:cNvPr id="395" name="Shape 395"/>
              <p:cNvSpPr/>
              <p:nvPr/>
            </p:nvSpPr>
            <p:spPr>
              <a:xfrm>
                <a:off x="0" y="3011"/>
                <a:ext cx="342900" cy="3429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>
                  <a:solidFill>
                    <a:prstClr val="black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396" name="nginx-logo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507" y="0"/>
                <a:ext cx="349021" cy="3490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01" name="Group 401"/>
          <p:cNvGrpSpPr/>
          <p:nvPr/>
        </p:nvGrpSpPr>
        <p:grpSpPr>
          <a:xfrm>
            <a:off x="4146381" y="2313563"/>
            <a:ext cx="357516" cy="357516"/>
            <a:chOff x="0" y="0"/>
            <a:chExt cx="508465" cy="508465"/>
          </a:xfrm>
        </p:grpSpPr>
        <p:pic>
          <p:nvPicPr>
            <p:cNvPr id="399" name="crat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08466" cy="508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memcached-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88" y="79723"/>
              <a:ext cx="349021" cy="349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287" y="3559429"/>
            <a:ext cx="2138370" cy="12028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Peter Pietzuch - 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56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62DCEA4FAE4394823B509BA2709F" ma:contentTypeVersion="" ma:contentTypeDescription="Create a new document." ma:contentTypeScope="" ma:versionID="e51086be0336218012c31f81e91801a5">
  <xsd:schema xmlns:xsd="http://www.w3.org/2001/XMLSchema" xmlns:xs="http://www.w3.org/2001/XMLSchema" xmlns:p="http://schemas.microsoft.com/office/2006/metadata/properties" xmlns:ns2="ddc16f2e-ac79-420b-bf02-152a3fab2b22" xmlns:ns3="e5618448-e42b-40ea-80d2-fe7c2030a18b" targetNamespace="http://schemas.microsoft.com/office/2006/metadata/properties" ma:root="true" ma:fieldsID="faa6553ecd3524e9c2e43f207bb0ea63" ns2:_="" ns3:_="">
    <xsd:import namespace="ddc16f2e-ac79-420b-bf02-152a3fab2b22"/>
    <xsd:import namespace="e5618448-e42b-40ea-80d2-fe7c2030a1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16f2e-ac79-420b-bf02-152a3fa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18448-e42b-40ea-80d2-fe7c2030a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04437C-E839-4733-A734-82DD58764992}">
  <ds:schemaRefs>
    <ds:schemaRef ds:uri="http://schemas.openxmlformats.org/package/2006/metadata/core-properties"/>
    <ds:schemaRef ds:uri="http://schemas.microsoft.com/office/2006/documentManagement/types"/>
    <ds:schemaRef ds:uri="ddc16f2e-ac79-420b-bf02-152a3fab2b22"/>
    <ds:schemaRef ds:uri="e5618448-e42b-40ea-80d2-fe7c2030a18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E2BAD2-F03D-469D-98A6-45357B838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A049A-5521-40FE-BD5C-778BB20A5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16f2e-ac79-420b-bf02-152a3fab2b22"/>
    <ds:schemaRef ds:uri="e5618448-e42b-40ea-80d2-fe7c2030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1985</Words>
  <Application>Microsoft Office PowerPoint</Application>
  <PresentationFormat>Widescreen</PresentationFormat>
  <Paragraphs>350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.AppleSystemUIFont</vt:lpstr>
      <vt:lpstr>Arial</vt:lpstr>
      <vt:lpstr>Avenir Book</vt:lpstr>
      <vt:lpstr>Avenir Light</vt:lpstr>
      <vt:lpstr>Avenir Light Oblique</vt:lpstr>
      <vt:lpstr>Avenir Medium</vt:lpstr>
      <vt:lpstr>Calibri</vt:lpstr>
      <vt:lpstr>Calibri Light</vt:lpstr>
      <vt:lpstr>Courier New</vt:lpstr>
      <vt:lpstr>Helvetica Neue</vt:lpstr>
      <vt:lpstr>Monaco</vt:lpstr>
      <vt:lpstr>Office Theme</vt:lpstr>
      <vt:lpstr>1_Office Theme</vt:lpstr>
      <vt:lpstr>Trusted execution environments</vt:lpstr>
      <vt:lpstr>1. Private Data Center-&gt;Public Cloud</vt:lpstr>
      <vt:lpstr>Infrastructure Location</vt:lpstr>
      <vt:lpstr>GDPR – 2018 – right to an explanaion</vt:lpstr>
      <vt:lpstr>Outline</vt:lpstr>
      <vt:lpstr>1. Motivation: Trustworthy Data Processing</vt:lpstr>
      <vt:lpstr>Trust Issues: Provider Perspective</vt:lpstr>
      <vt:lpstr>Trust Issues: User Perspective</vt:lpstr>
      <vt:lpstr>Trusted Execution Support with Intel SGX</vt:lpstr>
      <vt:lpstr>2. Overview of Intel SGX</vt:lpstr>
      <vt:lpstr>Trusted Execution Environments</vt:lpstr>
      <vt:lpstr>Intel Software Guard Extensions (SGX)</vt:lpstr>
      <vt:lpstr>SGX Enclaves</vt:lpstr>
      <vt:lpstr>SGX SDK Code Sample</vt:lpstr>
      <vt:lpstr>SGX Enclave Construction</vt:lpstr>
      <vt:lpstr>SGX Enclave Construction</vt:lpstr>
      <vt:lpstr>SGX Enclave Measurement</vt:lpstr>
      <vt:lpstr>SGX Enclave Attestation</vt:lpstr>
      <vt:lpstr>Local Attestation</vt:lpstr>
      <vt:lpstr>Remote Attestation</vt:lpstr>
      <vt:lpstr>Remote Attestation</vt:lpstr>
      <vt:lpstr>SGX Limitations &amp; Research Challenges</vt:lpstr>
      <vt:lpstr>PowerPoint Presentation</vt:lpstr>
      <vt:lpstr>System calls (syscalls) – part of OS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McIvor</dc:creator>
  <cp:lastModifiedBy>Keke</cp:lastModifiedBy>
  <cp:revision>23</cp:revision>
  <cp:lastPrinted>2018-02-07T11:00:10Z</cp:lastPrinted>
  <dcterms:created xsi:type="dcterms:W3CDTF">2017-09-19T11:05:16Z</dcterms:created>
  <dcterms:modified xsi:type="dcterms:W3CDTF">2022-11-17T23:48:11Z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0x01010059AA62DCEA4FAE4394823B509BA2709F</vt:lpwstr>
  </property>
</Properties>
</file>