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6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notesSlides/notesSlide7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8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1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notesSlides/notesSlide12.xml" ContentType="application/vnd.openxmlformats-officedocument.presentationml.notesSlide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notesSlides/notesSlide13.xml" ContentType="application/vnd.openxmlformats-officedocument.presentationml.notesSlide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notesSlides/notesSlide14.xml" ContentType="application/vnd.openxmlformats-officedocument.presentationml.notesSlide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notesSlides/notesSlide15.xml" ContentType="application/vnd.openxmlformats-officedocument.presentationml.notesSlide+xml"/>
  <Override PartName="/ppt/ink/ink457.xml" ContentType="application/inkml+xml"/>
  <Override PartName="/ppt/ink/ink458.xml" ContentType="application/inkml+xml"/>
  <Override PartName="/ppt/ink/ink459.xml" ContentType="application/inkml+xml"/>
  <Override PartName="/ppt/notesSlides/notesSlide16.xml" ContentType="application/vnd.openxmlformats-officedocument.presentationml.notesSlide+xml"/>
  <Override PartName="/ppt/ink/ink460.xml" ContentType="application/inkml+xml"/>
  <Override PartName="/ppt/ink/ink461.xml" ContentType="application/inkml+xml"/>
  <Override PartName="/ppt/ink/ink462.xml" ContentType="application/inkml+xml"/>
  <Override PartName="/ppt/notesSlides/notesSlide17.xml" ContentType="application/vnd.openxmlformats-officedocument.presentationml.notesSlide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notesSlides/notesSlide18.xml" ContentType="application/vnd.openxmlformats-officedocument.presentationml.notesSlide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notesSlides/notesSlide23.xml" ContentType="application/vnd.openxmlformats-officedocument.presentationml.notesSlide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notesSlides/notesSlide24.xml" ContentType="application/vnd.openxmlformats-officedocument.presentationml.notesSlide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5" r:id="rId11"/>
    <p:sldId id="279" r:id="rId12"/>
    <p:sldId id="289" r:id="rId13"/>
    <p:sldId id="290" r:id="rId14"/>
    <p:sldId id="293" r:id="rId15"/>
    <p:sldId id="294" r:id="rId16"/>
    <p:sldId id="280" r:id="rId17"/>
    <p:sldId id="281" r:id="rId18"/>
    <p:sldId id="278" r:id="rId19"/>
    <p:sldId id="282" r:id="rId20"/>
    <p:sldId id="295" r:id="rId21"/>
    <p:sldId id="283" r:id="rId22"/>
    <p:sldId id="291" r:id="rId23"/>
    <p:sldId id="292" r:id="rId24"/>
    <p:sldId id="296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F7086-134C-4802-B5CE-E9A75F2BA3B6}" v="157" dt="2022-11-30T00:08:03.989"/>
    <p1510:client id="{EEB39068-E9F9-AA47-9B12-17C2886D8C70}" v="11" dt="2022-11-29T22:48:07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64" autoAdjust="0"/>
    <p:restoredTop sz="90952"/>
  </p:normalViewPr>
  <p:slideViewPr>
    <p:cSldViewPr>
      <p:cViewPr varScale="1">
        <p:scale>
          <a:sx n="94" d="100"/>
          <a:sy n="94" d="100"/>
        </p:scale>
        <p:origin x="1227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ke Chen" userId="e0ea7d7d6a359e13" providerId="LiveId" clId="{EEB39068-E9F9-AA47-9B12-17C2886D8C70}"/>
    <pc:docChg chg="undo custSel modSld">
      <pc:chgData name="Keke Chen" userId="e0ea7d7d6a359e13" providerId="LiveId" clId="{EEB39068-E9F9-AA47-9B12-17C2886D8C70}" dt="2022-11-29T22:48:07.193" v="12"/>
      <pc:docMkLst>
        <pc:docMk/>
      </pc:docMkLst>
      <pc:sldChg chg="addSp delSp modSp mod">
        <pc:chgData name="Keke Chen" userId="e0ea7d7d6a359e13" providerId="LiveId" clId="{EEB39068-E9F9-AA47-9B12-17C2886D8C70}" dt="2022-11-29T22:48:07.193" v="12"/>
        <pc:sldMkLst>
          <pc:docMk/>
          <pc:sldMk cId="0" sldId="279"/>
        </pc:sldMkLst>
        <pc:spChg chg="add del mod">
          <ac:chgData name="Keke Chen" userId="e0ea7d7d6a359e13" providerId="LiveId" clId="{EEB39068-E9F9-AA47-9B12-17C2886D8C70}" dt="2022-11-29T22:47:59.300" v="9" actId="478"/>
          <ac:spMkLst>
            <pc:docMk/>
            <pc:sldMk cId="0" sldId="279"/>
            <ac:spMk id="2" creationId="{7B0EAC3E-CDAA-79B5-B2EB-C0A4622176F4}"/>
          </ac:spMkLst>
        </pc:spChg>
        <pc:spChg chg="add del">
          <ac:chgData name="Keke Chen" userId="e0ea7d7d6a359e13" providerId="LiveId" clId="{EEB39068-E9F9-AA47-9B12-17C2886D8C70}" dt="2022-11-29T22:47:57.974" v="7" actId="22"/>
          <ac:spMkLst>
            <pc:docMk/>
            <pc:sldMk cId="0" sldId="279"/>
            <ac:spMk id="4" creationId="{CDF48675-D42E-9EFA-DBBC-4E60A3EEB0DD}"/>
          </ac:spMkLst>
        </pc:spChg>
        <pc:spChg chg="add del mod">
          <ac:chgData name="Keke Chen" userId="e0ea7d7d6a359e13" providerId="LiveId" clId="{EEB39068-E9F9-AA47-9B12-17C2886D8C70}" dt="2022-11-29T22:48:05.280" v="11" actId="478"/>
          <ac:spMkLst>
            <pc:docMk/>
            <pc:sldMk cId="0" sldId="279"/>
            <ac:spMk id="5" creationId="{A963848B-41B6-2F59-0C57-21C4A43AE289}"/>
          </ac:spMkLst>
        </pc:spChg>
        <pc:spChg chg="add mod">
          <ac:chgData name="Keke Chen" userId="e0ea7d7d6a359e13" providerId="LiveId" clId="{EEB39068-E9F9-AA47-9B12-17C2886D8C70}" dt="2022-11-29T22:48:07.193" v="12"/>
          <ac:spMkLst>
            <pc:docMk/>
            <pc:sldMk cId="0" sldId="279"/>
            <ac:spMk id="6" creationId="{ED21784D-8990-80E4-C017-212E2957806C}"/>
          </ac:spMkLst>
        </pc:spChg>
        <pc:spChg chg="add del mod">
          <ac:chgData name="Keke Chen" userId="e0ea7d7d6a359e13" providerId="LiveId" clId="{EEB39068-E9F9-AA47-9B12-17C2886D8C70}" dt="2022-11-29T22:48:02.279" v="10" actId="21"/>
          <ac:spMkLst>
            <pc:docMk/>
            <pc:sldMk cId="0" sldId="279"/>
            <ac:spMk id="24579" creationId="{AD58DB8E-B717-56D5-08B3-929DF4F16AEC}"/>
          </ac:spMkLst>
        </pc:spChg>
      </pc:sldChg>
    </pc:docChg>
  </pc:docChgLst>
  <pc:docChgLst>
    <pc:chgData name="Keke" userId="e0ea7d7d6a359e13" providerId="LiveId" clId="{7A0F7086-134C-4802-B5CE-E9A75F2BA3B6}"/>
    <pc:docChg chg="modSld">
      <pc:chgData name="Keke" userId="e0ea7d7d6a359e13" providerId="LiveId" clId="{7A0F7086-134C-4802-B5CE-E9A75F2BA3B6}" dt="2022-11-30T00:11:10.567" v="772" actId="9405"/>
      <pc:docMkLst>
        <pc:docMk/>
      </pc:docMkLst>
      <pc:sldChg chg="addSp delSp modSp mod">
        <pc:chgData name="Keke" userId="e0ea7d7d6a359e13" providerId="LiveId" clId="{7A0F7086-134C-4802-B5CE-E9A75F2BA3B6}" dt="2022-11-29T23:15:53.994" v="44"/>
        <pc:sldMkLst>
          <pc:docMk/>
          <pc:sldMk cId="0" sldId="272"/>
        </pc:sldMkLst>
        <pc:grpChg chg="del mod">
          <ac:chgData name="Keke" userId="e0ea7d7d6a359e13" providerId="LiveId" clId="{7A0F7086-134C-4802-B5CE-E9A75F2BA3B6}" dt="2022-11-29T23:12:25.649" v="37"/>
          <ac:grpSpMkLst>
            <pc:docMk/>
            <pc:sldMk cId="0" sldId="272"/>
            <ac:grpSpMk id="11" creationId="{01D4EA31-FB2C-930A-89D5-E48534300197}"/>
          </ac:grpSpMkLst>
        </pc:grpChg>
        <pc:grpChg chg="mod">
          <ac:chgData name="Keke" userId="e0ea7d7d6a359e13" providerId="LiveId" clId="{7A0F7086-134C-4802-B5CE-E9A75F2BA3B6}" dt="2022-11-29T23:11:28.174" v="15"/>
          <ac:grpSpMkLst>
            <pc:docMk/>
            <pc:sldMk cId="0" sldId="272"/>
            <ac:grpSpMk id="17" creationId="{10A4239A-DE92-FA55-3108-ABBF71D547FE}"/>
          </ac:grpSpMkLst>
        </pc:grpChg>
        <pc:grpChg chg="del mod">
          <ac:chgData name="Keke" userId="e0ea7d7d6a359e13" providerId="LiveId" clId="{7A0F7086-134C-4802-B5CE-E9A75F2BA3B6}" dt="2022-11-29T23:11:34.490" v="26"/>
          <ac:grpSpMkLst>
            <pc:docMk/>
            <pc:sldMk cId="0" sldId="272"/>
            <ac:grpSpMk id="23" creationId="{E181308D-1C03-EF11-0828-5EE1CCC25561}"/>
          </ac:grpSpMkLst>
        </pc:grpChg>
        <pc:grpChg chg="mod">
          <ac:chgData name="Keke" userId="e0ea7d7d6a359e13" providerId="LiveId" clId="{7A0F7086-134C-4802-B5CE-E9A75F2BA3B6}" dt="2022-11-29T23:11:34.490" v="26"/>
          <ac:grpSpMkLst>
            <pc:docMk/>
            <pc:sldMk cId="0" sldId="272"/>
            <ac:grpSpMk id="28" creationId="{FD0AAC26-E4CA-664B-4F08-B504D711F483}"/>
          </ac:grpSpMkLst>
        </pc:grpChg>
        <pc:grpChg chg="del mod">
          <ac:chgData name="Keke" userId="e0ea7d7d6a359e13" providerId="LiveId" clId="{7A0F7086-134C-4802-B5CE-E9A75F2BA3B6}" dt="2022-11-29T23:12:25.649" v="37"/>
          <ac:grpSpMkLst>
            <pc:docMk/>
            <pc:sldMk cId="0" sldId="272"/>
            <ac:grpSpMk id="31" creationId="{CD5C16C2-D025-9BAA-2F4D-04D2F6C186F2}"/>
          </ac:grpSpMkLst>
        </pc:grpChg>
        <pc:grpChg chg="mod">
          <ac:chgData name="Keke" userId="e0ea7d7d6a359e13" providerId="LiveId" clId="{7A0F7086-134C-4802-B5CE-E9A75F2BA3B6}" dt="2022-11-29T23:12:25.649" v="37"/>
          <ac:grpSpMkLst>
            <pc:docMk/>
            <pc:sldMk cId="0" sldId="272"/>
            <ac:grpSpMk id="39" creationId="{E6432D9F-2C11-184F-00E5-26D7EE7CD358}"/>
          </ac:grpSpMkLst>
        </pc:grpChg>
        <pc:grpChg chg="mod">
          <ac:chgData name="Keke" userId="e0ea7d7d6a359e13" providerId="LiveId" clId="{7A0F7086-134C-4802-B5CE-E9A75F2BA3B6}" dt="2022-11-29T23:12:25.649" v="37"/>
          <ac:grpSpMkLst>
            <pc:docMk/>
            <pc:sldMk cId="0" sldId="272"/>
            <ac:grpSpMk id="40" creationId="{300BEDBE-739F-B884-3DA3-C1F6FDF65659}"/>
          </ac:grpSpMkLst>
        </pc:grpChg>
        <pc:grpChg chg="mod">
          <ac:chgData name="Keke" userId="e0ea7d7d6a359e13" providerId="LiveId" clId="{7A0F7086-134C-4802-B5CE-E9A75F2BA3B6}" dt="2022-11-29T23:12:25.649" v="37"/>
          <ac:grpSpMkLst>
            <pc:docMk/>
            <pc:sldMk cId="0" sldId="272"/>
            <ac:grpSpMk id="41" creationId="{63C4CC9B-D47D-4750-AF71-6B73038B0F66}"/>
          </ac:grpSpMkLst>
        </pc:grpChg>
        <pc:grpChg chg="mod">
          <ac:chgData name="Keke" userId="e0ea7d7d6a359e13" providerId="LiveId" clId="{7A0F7086-134C-4802-B5CE-E9A75F2BA3B6}" dt="2022-11-29T23:15:53.994" v="44"/>
          <ac:grpSpMkLst>
            <pc:docMk/>
            <pc:sldMk cId="0" sldId="272"/>
            <ac:grpSpMk id="48" creationId="{CD68DBE0-F87B-ED77-FE4D-1F14D8BD37E3}"/>
          </ac:grpSpMkLst>
        </pc:grp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2" creationId="{2E9690E2-CD37-08AF-14D7-4FD7BD554AC3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" creationId="{39018AC3-B2DA-9A6F-76BA-FC17A2089F3B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4" creationId="{723273E4-A2E4-B692-3968-D0965CCE4890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5" creationId="{9EA85EAC-F80F-62E3-7DA3-C323268C3086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6" creationId="{78BB6910-24D4-E7E4-D2B9-66472D8C5981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7" creationId="{A51E2091-990B-2F09-AD7B-5300F85B2BC3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8" creationId="{77857F73-F8F5-DC51-A5E3-0F2F62F1A088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9" creationId="{8C7925DA-C81E-707A-F7D1-66FDC11ABCA5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10" creationId="{D2016D9C-A229-F760-CEE8-CFA41B5B49DF}"/>
          </ac:inkMkLst>
        </pc:inkChg>
        <pc:inkChg chg="add mod">
          <ac:chgData name="Keke" userId="e0ea7d7d6a359e13" providerId="LiveId" clId="{7A0F7086-134C-4802-B5CE-E9A75F2BA3B6}" dt="2022-11-29T23:11:28.174" v="15"/>
          <ac:inkMkLst>
            <pc:docMk/>
            <pc:sldMk cId="0" sldId="272"/>
            <ac:inkMk id="12" creationId="{FD901689-EC04-93F2-C4D6-4EAEA1F8C47C}"/>
          </ac:inkMkLst>
        </pc:inkChg>
        <pc:inkChg chg="add mod">
          <ac:chgData name="Keke" userId="e0ea7d7d6a359e13" providerId="LiveId" clId="{7A0F7086-134C-4802-B5CE-E9A75F2BA3B6}" dt="2022-11-29T23:11:28.174" v="15"/>
          <ac:inkMkLst>
            <pc:docMk/>
            <pc:sldMk cId="0" sldId="272"/>
            <ac:inkMk id="13" creationId="{6F0DF801-6267-C645-025E-D786EDFD169B}"/>
          </ac:inkMkLst>
        </pc:inkChg>
        <pc:inkChg chg="add mod">
          <ac:chgData name="Keke" userId="e0ea7d7d6a359e13" providerId="LiveId" clId="{7A0F7086-134C-4802-B5CE-E9A75F2BA3B6}" dt="2022-11-29T23:11:28.174" v="15"/>
          <ac:inkMkLst>
            <pc:docMk/>
            <pc:sldMk cId="0" sldId="272"/>
            <ac:inkMk id="14" creationId="{B3C4F5E5-CEF9-6BD1-9590-F398C590BE3F}"/>
          </ac:inkMkLst>
        </pc:inkChg>
        <pc:inkChg chg="add mod">
          <ac:chgData name="Keke" userId="e0ea7d7d6a359e13" providerId="LiveId" clId="{7A0F7086-134C-4802-B5CE-E9A75F2BA3B6}" dt="2022-11-29T23:11:28.174" v="15"/>
          <ac:inkMkLst>
            <pc:docMk/>
            <pc:sldMk cId="0" sldId="272"/>
            <ac:inkMk id="15" creationId="{DC628500-1F09-C508-0A74-38869C4D183A}"/>
          </ac:inkMkLst>
        </pc:inkChg>
        <pc:inkChg chg="add mod">
          <ac:chgData name="Keke" userId="e0ea7d7d6a359e13" providerId="LiveId" clId="{7A0F7086-134C-4802-B5CE-E9A75F2BA3B6}" dt="2022-11-29T23:11:28.174" v="15"/>
          <ac:inkMkLst>
            <pc:docMk/>
            <pc:sldMk cId="0" sldId="272"/>
            <ac:inkMk id="16" creationId="{48F94356-CC1F-964F-53ED-98106B50E153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18" creationId="{F947E0FB-89EE-4261-625F-CE157DDDA0B7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19" creationId="{EA3447A8-1193-FF17-DB69-94625482C1E8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0" creationId="{A486B4D4-3BE3-A300-51B6-EE695CCCF6A1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1" creationId="{E31E3066-C9A3-244F-A1CF-88B8640D5D50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2" creationId="{6A714472-C928-B936-C11A-C03BEB31103B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4" creationId="{B4253B19-23D4-A455-3A92-7BC6E8CD918B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5" creationId="{2E611583-15E8-F718-1F10-2C9672EF8748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6" creationId="{68937037-38FD-7094-D400-63166181F565}"/>
          </ac:inkMkLst>
        </pc:inkChg>
        <pc:inkChg chg="add mod">
          <ac:chgData name="Keke" userId="e0ea7d7d6a359e13" providerId="LiveId" clId="{7A0F7086-134C-4802-B5CE-E9A75F2BA3B6}" dt="2022-11-29T23:11:34.490" v="26"/>
          <ac:inkMkLst>
            <pc:docMk/>
            <pc:sldMk cId="0" sldId="272"/>
            <ac:inkMk id="27" creationId="{AF6CFE9C-AF97-01BA-E447-C387805AD596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29" creationId="{820481B9-9CEA-A9C5-7453-B4312FCCB8D5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0" creationId="{38E37E13-763B-4A31-AABB-47E1F44EEFA8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2" creationId="{262B411A-3D50-D050-EDA6-EC9711F1B699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3" creationId="{4AFA1FE8-98C9-69A8-0485-5CD5EE1E64D2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4" creationId="{CE3B5662-4245-7C53-D390-E8F4BF8C40FD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5" creationId="{5766A0FA-6D1B-6F1C-60EA-794003F85947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6" creationId="{6814900D-BDB6-77B4-C11A-511BA87E58FF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7" creationId="{88F017B9-C619-41F3-40A8-390BBE339071}"/>
          </ac:inkMkLst>
        </pc:inkChg>
        <pc:inkChg chg="add mod">
          <ac:chgData name="Keke" userId="e0ea7d7d6a359e13" providerId="LiveId" clId="{7A0F7086-134C-4802-B5CE-E9A75F2BA3B6}" dt="2022-11-29T23:12:25.649" v="37"/>
          <ac:inkMkLst>
            <pc:docMk/>
            <pc:sldMk cId="0" sldId="272"/>
            <ac:inkMk id="38" creationId="{3DE74527-00A0-39A3-C942-13000738E8BA}"/>
          </ac:inkMkLst>
        </pc:inkChg>
        <pc:inkChg chg="add">
          <ac:chgData name="Keke" userId="e0ea7d7d6a359e13" providerId="LiveId" clId="{7A0F7086-134C-4802-B5CE-E9A75F2BA3B6}" dt="2022-11-29T23:13:47.898" v="38" actId="9405"/>
          <ac:inkMkLst>
            <pc:docMk/>
            <pc:sldMk cId="0" sldId="272"/>
            <ac:inkMk id="42" creationId="{1BF28136-8E21-C935-BADD-8DD43604C38D}"/>
          </ac:inkMkLst>
        </pc:inkChg>
        <pc:inkChg chg="add">
          <ac:chgData name="Keke" userId="e0ea7d7d6a359e13" providerId="LiveId" clId="{7A0F7086-134C-4802-B5CE-E9A75F2BA3B6}" dt="2022-11-29T23:13:50.380" v="39" actId="9405"/>
          <ac:inkMkLst>
            <pc:docMk/>
            <pc:sldMk cId="0" sldId="272"/>
            <ac:inkMk id="43" creationId="{289B5249-09C8-3C6E-078E-9C131A8434A1}"/>
          </ac:inkMkLst>
        </pc:inkChg>
        <pc:inkChg chg="add">
          <ac:chgData name="Keke" userId="e0ea7d7d6a359e13" providerId="LiveId" clId="{7A0F7086-134C-4802-B5CE-E9A75F2BA3B6}" dt="2022-11-29T23:15:25.490" v="40" actId="9405"/>
          <ac:inkMkLst>
            <pc:docMk/>
            <pc:sldMk cId="0" sldId="272"/>
            <ac:inkMk id="44" creationId="{9CD9361D-24B0-D6C1-48FE-B2A59C257159}"/>
          </ac:inkMkLst>
        </pc:inkChg>
        <pc:inkChg chg="add">
          <ac:chgData name="Keke" userId="e0ea7d7d6a359e13" providerId="LiveId" clId="{7A0F7086-134C-4802-B5CE-E9A75F2BA3B6}" dt="2022-11-29T23:15:28.055" v="41" actId="9405"/>
          <ac:inkMkLst>
            <pc:docMk/>
            <pc:sldMk cId="0" sldId="272"/>
            <ac:inkMk id="45" creationId="{5F5EC2C4-03E9-EF0B-0E44-1AF8AB352B72}"/>
          </ac:inkMkLst>
        </pc:inkChg>
        <pc:inkChg chg="add mod">
          <ac:chgData name="Keke" userId="e0ea7d7d6a359e13" providerId="LiveId" clId="{7A0F7086-134C-4802-B5CE-E9A75F2BA3B6}" dt="2022-11-29T23:15:53.994" v="44"/>
          <ac:inkMkLst>
            <pc:docMk/>
            <pc:sldMk cId="0" sldId="272"/>
            <ac:inkMk id="46" creationId="{C7768875-4B86-54BC-E1E6-30C1D1DA0E46}"/>
          </ac:inkMkLst>
        </pc:inkChg>
        <pc:inkChg chg="add mod">
          <ac:chgData name="Keke" userId="e0ea7d7d6a359e13" providerId="LiveId" clId="{7A0F7086-134C-4802-B5CE-E9A75F2BA3B6}" dt="2022-11-29T23:15:53.994" v="44"/>
          <ac:inkMkLst>
            <pc:docMk/>
            <pc:sldMk cId="0" sldId="272"/>
            <ac:inkMk id="47" creationId="{427E4B1C-76C3-6440-69EF-69CEE2DA301A}"/>
          </ac:inkMkLst>
        </pc:inkChg>
      </pc:sldChg>
      <pc:sldChg chg="addSp delSp modSp mod">
        <pc:chgData name="Keke" userId="e0ea7d7d6a359e13" providerId="LiveId" clId="{7A0F7086-134C-4802-B5CE-E9A75F2BA3B6}" dt="2022-11-29T23:18:53.687" v="58"/>
        <pc:sldMkLst>
          <pc:docMk/>
          <pc:sldMk cId="0" sldId="273"/>
        </pc:sldMkLst>
        <pc:grpChg chg="del mod">
          <ac:chgData name="Keke" userId="e0ea7d7d6a359e13" providerId="LiveId" clId="{7A0F7086-134C-4802-B5CE-E9A75F2BA3B6}" dt="2022-11-29T23:17:58.498" v="50"/>
          <ac:grpSpMkLst>
            <pc:docMk/>
            <pc:sldMk cId="0" sldId="273"/>
            <ac:grpSpMk id="5" creationId="{6745C556-3A4B-1054-75E9-70032A173D59}"/>
          </ac:grpSpMkLst>
        </pc:grpChg>
        <pc:grpChg chg="del mod">
          <ac:chgData name="Keke" userId="e0ea7d7d6a359e13" providerId="LiveId" clId="{7A0F7086-134C-4802-B5CE-E9A75F2BA3B6}" dt="2022-11-29T23:18:49.604" v="55"/>
          <ac:grpSpMkLst>
            <pc:docMk/>
            <pc:sldMk cId="0" sldId="273"/>
            <ac:grpSpMk id="7" creationId="{9196DF00-048C-DB66-3E2A-15571FBFD82C}"/>
          </ac:grpSpMkLst>
        </pc:grpChg>
        <pc:grpChg chg="del mod">
          <ac:chgData name="Keke" userId="e0ea7d7d6a359e13" providerId="LiveId" clId="{7A0F7086-134C-4802-B5CE-E9A75F2BA3B6}" dt="2022-11-29T23:18:53.687" v="58"/>
          <ac:grpSpMkLst>
            <pc:docMk/>
            <pc:sldMk cId="0" sldId="273"/>
            <ac:grpSpMk id="12" creationId="{E47D9719-8EA0-4E8B-9708-8581C4D1968E}"/>
          </ac:grpSpMkLst>
        </pc:grpChg>
        <pc:grpChg chg="mod">
          <ac:chgData name="Keke" userId="e0ea7d7d6a359e13" providerId="LiveId" clId="{7A0F7086-134C-4802-B5CE-E9A75F2BA3B6}" dt="2022-11-29T23:18:53.687" v="58"/>
          <ac:grpSpMkLst>
            <pc:docMk/>
            <pc:sldMk cId="0" sldId="273"/>
            <ac:grpSpMk id="15" creationId="{CC6895F2-9C0A-B405-AD62-836836424DD9}"/>
          </ac:grpSpMkLst>
        </pc:grpChg>
        <pc:inkChg chg="add">
          <ac:chgData name="Keke" userId="e0ea7d7d6a359e13" providerId="LiveId" clId="{7A0F7086-134C-4802-B5CE-E9A75F2BA3B6}" dt="2022-11-29T23:16:33.856" v="45" actId="9405"/>
          <ac:inkMkLst>
            <pc:docMk/>
            <pc:sldMk cId="0" sldId="273"/>
            <ac:inkMk id="2" creationId="{B21A2AF7-E574-C7E6-C42F-5AC58EC2007C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3" creationId="{65631728-E4DD-0849-4ED1-A875AEAB51DC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4" creationId="{38E588C5-76E4-D88A-68E9-EFA93FD10E10}"/>
          </ac:inkMkLst>
        </pc:inkChg>
        <pc:inkChg chg="add mod">
          <ac:chgData name="Keke" userId="e0ea7d7d6a359e13" providerId="LiveId" clId="{7A0F7086-134C-4802-B5CE-E9A75F2BA3B6}" dt="2022-11-29T23:18:49.604" v="55"/>
          <ac:inkMkLst>
            <pc:docMk/>
            <pc:sldMk cId="0" sldId="273"/>
            <ac:inkMk id="6" creationId="{843D8DFD-5EB8-C225-9056-AE3A42579140}"/>
          </ac:inkMkLst>
        </pc:inkChg>
        <pc:inkChg chg="add">
          <ac:chgData name="Keke" userId="e0ea7d7d6a359e13" providerId="LiveId" clId="{7A0F7086-134C-4802-B5CE-E9A75F2BA3B6}" dt="2022-11-29T23:18:37.634" v="51" actId="9405"/>
          <ac:inkMkLst>
            <pc:docMk/>
            <pc:sldMk cId="0" sldId="273"/>
            <ac:inkMk id="8" creationId="{B45A9128-C1BB-3BCF-8513-0A521250DF8D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9" creationId="{D4DBE3BD-5A7A-A61F-0DFE-D83D43D7B4AC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10" creationId="{6C05EE17-8450-5029-34A0-D9711A671EF4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11" creationId="{22BF3291-B669-596F-B45D-2304DC2B257B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13" creationId="{7356A221-C949-F974-A48A-4805EB208204}"/>
          </ac:inkMkLst>
        </pc:inkChg>
        <pc:inkChg chg="add mod">
          <ac:chgData name="Keke" userId="e0ea7d7d6a359e13" providerId="LiveId" clId="{7A0F7086-134C-4802-B5CE-E9A75F2BA3B6}" dt="2022-11-29T23:18:53.687" v="58"/>
          <ac:inkMkLst>
            <pc:docMk/>
            <pc:sldMk cId="0" sldId="273"/>
            <ac:inkMk id="14" creationId="{6B5DC779-1BFF-BC19-91F2-1C30B5B6BF5C}"/>
          </ac:inkMkLst>
        </pc:inkChg>
      </pc:sldChg>
      <pc:sldChg chg="addSp modSp mod">
        <pc:chgData name="Keke" userId="e0ea7d7d6a359e13" providerId="LiveId" clId="{7A0F7086-134C-4802-B5CE-E9A75F2BA3B6}" dt="2022-11-29T23:23:27.049" v="74"/>
        <pc:sldMkLst>
          <pc:docMk/>
          <pc:sldMk cId="0" sldId="274"/>
        </pc:sldMkLst>
        <pc:grpChg chg="mod">
          <ac:chgData name="Keke" userId="e0ea7d7d6a359e13" providerId="LiveId" clId="{7A0F7086-134C-4802-B5CE-E9A75F2BA3B6}" dt="2022-11-29T23:20:26.890" v="68"/>
          <ac:grpSpMkLst>
            <pc:docMk/>
            <pc:sldMk cId="0" sldId="274"/>
            <ac:grpSpMk id="11" creationId="{CC0A8F17-1948-765F-814B-9CD5E06899FA}"/>
          </ac:grpSpMkLst>
        </pc:grpChg>
        <pc:grpChg chg="mod">
          <ac:chgData name="Keke" userId="e0ea7d7d6a359e13" providerId="LiveId" clId="{7A0F7086-134C-4802-B5CE-E9A75F2BA3B6}" dt="2022-11-29T23:23:27.049" v="74"/>
          <ac:grpSpMkLst>
            <pc:docMk/>
            <pc:sldMk cId="0" sldId="274"/>
            <ac:grpSpMk id="17" creationId="{186DDD90-9709-FA1D-9253-DACD85BF1A4D}"/>
          </ac:grpSpMkLst>
        </pc:grp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2" creationId="{33521C76-703D-17EF-45B5-C5A73972E7ED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3" creationId="{4F7B50AA-5E39-1CF1-60DA-F33EC89D36B9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4" creationId="{E50E44F9-ACDA-C93A-8C3E-3C0701F5B3ED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5" creationId="{46F8BD5A-4405-640A-9F2F-18C2EA85064D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6" creationId="{8355FF6B-940B-984A-E3AC-4B59902E66DC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7" creationId="{7919935C-0CE4-23DD-B763-9AFEE9E81B17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8" creationId="{6310877D-5D05-7784-E2D0-582145C02DB9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9" creationId="{B81C4BEE-3AF1-BA40-353A-597EDC48B452}"/>
          </ac:inkMkLst>
        </pc:inkChg>
        <pc:inkChg chg="add mod">
          <ac:chgData name="Keke" userId="e0ea7d7d6a359e13" providerId="LiveId" clId="{7A0F7086-134C-4802-B5CE-E9A75F2BA3B6}" dt="2022-11-29T23:20:26.890" v="68"/>
          <ac:inkMkLst>
            <pc:docMk/>
            <pc:sldMk cId="0" sldId="274"/>
            <ac:inkMk id="10" creationId="{4CFFC3F7-2A5E-123E-21CB-ECE2CA0C3F64}"/>
          </ac:inkMkLst>
        </pc:inkChg>
        <pc:inkChg chg="add">
          <ac:chgData name="Keke" userId="e0ea7d7d6a359e13" providerId="LiveId" clId="{7A0F7086-134C-4802-B5CE-E9A75F2BA3B6}" dt="2022-11-29T23:22:33.115" v="69" actId="9405"/>
          <ac:inkMkLst>
            <pc:docMk/>
            <pc:sldMk cId="0" sldId="274"/>
            <ac:inkMk id="12" creationId="{57BC4AE1-7214-35F1-7C7C-6E6F60606319}"/>
          </ac:inkMkLst>
        </pc:inkChg>
        <pc:inkChg chg="add">
          <ac:chgData name="Keke" userId="e0ea7d7d6a359e13" providerId="LiveId" clId="{7A0F7086-134C-4802-B5CE-E9A75F2BA3B6}" dt="2022-11-29T23:23:16.641" v="70" actId="9405"/>
          <ac:inkMkLst>
            <pc:docMk/>
            <pc:sldMk cId="0" sldId="274"/>
            <ac:inkMk id="13" creationId="{31CC9C96-0372-6F34-EDAC-ED220D3B3B6E}"/>
          </ac:inkMkLst>
        </pc:inkChg>
        <pc:inkChg chg="add mod">
          <ac:chgData name="Keke" userId="e0ea7d7d6a359e13" providerId="LiveId" clId="{7A0F7086-134C-4802-B5CE-E9A75F2BA3B6}" dt="2022-11-29T23:23:27.049" v="74"/>
          <ac:inkMkLst>
            <pc:docMk/>
            <pc:sldMk cId="0" sldId="274"/>
            <ac:inkMk id="14" creationId="{0E9DA51D-2FC7-8CA8-655B-C93E11C419CF}"/>
          </ac:inkMkLst>
        </pc:inkChg>
        <pc:inkChg chg="add mod">
          <ac:chgData name="Keke" userId="e0ea7d7d6a359e13" providerId="LiveId" clId="{7A0F7086-134C-4802-B5CE-E9A75F2BA3B6}" dt="2022-11-29T23:23:27.049" v="74"/>
          <ac:inkMkLst>
            <pc:docMk/>
            <pc:sldMk cId="0" sldId="274"/>
            <ac:inkMk id="15" creationId="{1AFE2A2B-3A13-712D-A330-4ACE20D18878}"/>
          </ac:inkMkLst>
        </pc:inkChg>
        <pc:inkChg chg="add mod">
          <ac:chgData name="Keke" userId="e0ea7d7d6a359e13" providerId="LiveId" clId="{7A0F7086-134C-4802-B5CE-E9A75F2BA3B6}" dt="2022-11-29T23:23:27.049" v="74"/>
          <ac:inkMkLst>
            <pc:docMk/>
            <pc:sldMk cId="0" sldId="274"/>
            <ac:inkMk id="16" creationId="{AA36BF01-3803-7A07-B16F-1C2422F8BEB8}"/>
          </ac:inkMkLst>
        </pc:inkChg>
      </pc:sldChg>
      <pc:sldChg chg="addSp modSp mod">
        <pc:chgData name="Keke" userId="e0ea7d7d6a359e13" providerId="LiveId" clId="{7A0F7086-134C-4802-B5CE-E9A75F2BA3B6}" dt="2022-11-29T23:31:20.813" v="114" actId="9405"/>
        <pc:sldMkLst>
          <pc:docMk/>
          <pc:sldMk cId="0" sldId="275"/>
        </pc:sldMkLst>
        <pc:grpChg chg="mod">
          <ac:chgData name="Keke" userId="e0ea7d7d6a359e13" providerId="LiveId" clId="{7A0F7086-134C-4802-B5CE-E9A75F2BA3B6}" dt="2022-11-29T23:30:31.772" v="112"/>
          <ac:grpSpMkLst>
            <pc:docMk/>
            <pc:sldMk cId="0" sldId="275"/>
            <ac:grpSpMk id="11" creationId="{4DBD8252-E0FE-3025-D8DD-B85D6DF8C2BB}"/>
          </ac:grpSpMkLst>
        </pc:grpChg>
        <pc:inkChg chg="add">
          <ac:chgData name="Keke" userId="e0ea7d7d6a359e13" providerId="LiveId" clId="{7A0F7086-134C-4802-B5CE-E9A75F2BA3B6}" dt="2022-11-29T23:28:33.893" v="101" actId="9405"/>
          <ac:inkMkLst>
            <pc:docMk/>
            <pc:sldMk cId="0" sldId="275"/>
            <ac:inkMk id="2" creationId="{6CD3B8B0-4478-482B-9F35-1850C9D99CD9}"/>
          </ac:inkMkLst>
        </pc:inkChg>
        <pc:inkChg chg="add">
          <ac:chgData name="Keke" userId="e0ea7d7d6a359e13" providerId="LiveId" clId="{7A0F7086-134C-4802-B5CE-E9A75F2BA3B6}" dt="2022-11-29T23:28:34.785" v="102" actId="9405"/>
          <ac:inkMkLst>
            <pc:docMk/>
            <pc:sldMk cId="0" sldId="275"/>
            <ac:inkMk id="3" creationId="{2AC10B5B-5D55-625F-4AFF-DE92575D9C32}"/>
          </ac:inkMkLst>
        </pc:inkChg>
        <pc:inkChg chg="add">
          <ac:chgData name="Keke" userId="e0ea7d7d6a359e13" providerId="LiveId" clId="{7A0F7086-134C-4802-B5CE-E9A75F2BA3B6}" dt="2022-11-29T23:28:35.687" v="103" actId="9405"/>
          <ac:inkMkLst>
            <pc:docMk/>
            <pc:sldMk cId="0" sldId="275"/>
            <ac:inkMk id="4" creationId="{53549234-E773-6167-AC97-E335115ABBEB}"/>
          </ac:inkMkLst>
        </pc:inkChg>
        <pc:inkChg chg="add">
          <ac:chgData name="Keke" userId="e0ea7d7d6a359e13" providerId="LiveId" clId="{7A0F7086-134C-4802-B5CE-E9A75F2BA3B6}" dt="2022-11-29T23:29:07.833" v="104" actId="9405"/>
          <ac:inkMkLst>
            <pc:docMk/>
            <pc:sldMk cId="0" sldId="275"/>
            <ac:inkMk id="5" creationId="{0F0E195D-167A-DE24-4439-C8F69815C377}"/>
          </ac:inkMkLst>
        </pc:inkChg>
        <pc:inkChg chg="add">
          <ac:chgData name="Keke" userId="e0ea7d7d6a359e13" providerId="LiveId" clId="{7A0F7086-134C-4802-B5CE-E9A75F2BA3B6}" dt="2022-11-29T23:29:45.717" v="105" actId="9405"/>
          <ac:inkMkLst>
            <pc:docMk/>
            <pc:sldMk cId="0" sldId="275"/>
            <ac:inkMk id="6" creationId="{580C3AC7-5AAE-B380-2428-E150B4AAA0F2}"/>
          </ac:inkMkLst>
        </pc:inkChg>
        <pc:inkChg chg="add">
          <ac:chgData name="Keke" userId="e0ea7d7d6a359e13" providerId="LiveId" clId="{7A0F7086-134C-4802-B5CE-E9A75F2BA3B6}" dt="2022-11-29T23:30:16.509" v="108" actId="9405"/>
          <ac:inkMkLst>
            <pc:docMk/>
            <pc:sldMk cId="0" sldId="275"/>
            <ac:inkMk id="7" creationId="{0F004CD2-E59C-6E6E-DFC3-5E2230CB8AAF}"/>
          </ac:inkMkLst>
        </pc:inkChg>
        <pc:inkChg chg="add">
          <ac:chgData name="Keke" userId="e0ea7d7d6a359e13" providerId="LiveId" clId="{7A0F7086-134C-4802-B5CE-E9A75F2BA3B6}" dt="2022-11-29T23:30:25.349" v="109" actId="9405"/>
          <ac:inkMkLst>
            <pc:docMk/>
            <pc:sldMk cId="0" sldId="275"/>
            <ac:inkMk id="8" creationId="{9273956F-F5D8-2280-B634-A95F5B18B808}"/>
          </ac:inkMkLst>
        </pc:inkChg>
        <pc:inkChg chg="add mod">
          <ac:chgData name="Keke" userId="e0ea7d7d6a359e13" providerId="LiveId" clId="{7A0F7086-134C-4802-B5CE-E9A75F2BA3B6}" dt="2022-11-29T23:30:31.772" v="112"/>
          <ac:inkMkLst>
            <pc:docMk/>
            <pc:sldMk cId="0" sldId="275"/>
            <ac:inkMk id="9" creationId="{534D634E-50CF-40D4-0BFD-1DA728BAAB82}"/>
          </ac:inkMkLst>
        </pc:inkChg>
        <pc:inkChg chg="add mod">
          <ac:chgData name="Keke" userId="e0ea7d7d6a359e13" providerId="LiveId" clId="{7A0F7086-134C-4802-B5CE-E9A75F2BA3B6}" dt="2022-11-29T23:30:31.772" v="112"/>
          <ac:inkMkLst>
            <pc:docMk/>
            <pc:sldMk cId="0" sldId="275"/>
            <ac:inkMk id="10" creationId="{A8367BE5-2C2C-0202-633E-416927AAA060}"/>
          </ac:inkMkLst>
        </pc:inkChg>
        <pc:inkChg chg="add">
          <ac:chgData name="Keke" userId="e0ea7d7d6a359e13" providerId="LiveId" clId="{7A0F7086-134C-4802-B5CE-E9A75F2BA3B6}" dt="2022-11-29T23:30:43.020" v="113" actId="9405"/>
          <ac:inkMkLst>
            <pc:docMk/>
            <pc:sldMk cId="0" sldId="275"/>
            <ac:inkMk id="12" creationId="{DE2064D2-0940-3C70-343D-CA5C08DA5EA5}"/>
          </ac:inkMkLst>
        </pc:inkChg>
        <pc:inkChg chg="add">
          <ac:chgData name="Keke" userId="e0ea7d7d6a359e13" providerId="LiveId" clId="{7A0F7086-134C-4802-B5CE-E9A75F2BA3B6}" dt="2022-11-29T23:31:20.813" v="114" actId="9405"/>
          <ac:inkMkLst>
            <pc:docMk/>
            <pc:sldMk cId="0" sldId="275"/>
            <ac:inkMk id="13" creationId="{412F2185-1957-6C3D-115B-46BC2CA240F0}"/>
          </ac:inkMkLst>
        </pc:inkChg>
      </pc:sldChg>
      <pc:sldChg chg="addSp delSp modSp mod">
        <pc:chgData name="Keke" userId="e0ea7d7d6a359e13" providerId="LiveId" clId="{7A0F7086-134C-4802-B5CE-E9A75F2BA3B6}" dt="2022-11-29T23:30:05.745" v="107" actId="9405"/>
        <pc:sldMkLst>
          <pc:docMk/>
          <pc:sldMk cId="0" sldId="276"/>
        </pc:sldMkLst>
        <pc:grpChg chg="del mod">
          <ac:chgData name="Keke" userId="e0ea7d7d6a359e13" providerId="LiveId" clId="{7A0F7086-134C-4802-B5CE-E9A75F2BA3B6}" dt="2022-11-29T23:25:14.916" v="82"/>
          <ac:grpSpMkLst>
            <pc:docMk/>
            <pc:sldMk cId="0" sldId="276"/>
            <ac:grpSpMk id="4" creationId="{A8834FA5-77E3-39A5-E974-167DD4A2447A}"/>
          </ac:grpSpMkLst>
        </pc:grpChg>
        <pc:grpChg chg="del mod">
          <ac:chgData name="Keke" userId="e0ea7d7d6a359e13" providerId="LiveId" clId="{7A0F7086-134C-4802-B5CE-E9A75F2BA3B6}" dt="2022-11-29T23:25:14.916" v="82"/>
          <ac:grpSpMkLst>
            <pc:docMk/>
            <pc:sldMk cId="0" sldId="276"/>
            <ac:grpSpMk id="7" creationId="{D9C78A0A-91B3-CC48-F117-6C6729CA1C06}"/>
          </ac:grpSpMkLst>
        </pc:grpChg>
        <pc:grpChg chg="mod">
          <ac:chgData name="Keke" userId="e0ea7d7d6a359e13" providerId="LiveId" clId="{7A0F7086-134C-4802-B5CE-E9A75F2BA3B6}" dt="2022-11-29T23:25:14.916" v="82"/>
          <ac:grpSpMkLst>
            <pc:docMk/>
            <pc:sldMk cId="0" sldId="276"/>
            <ac:grpSpMk id="9" creationId="{50D4598C-0B22-6199-2954-07F7AFEF4AE5}"/>
          </ac:grpSpMkLst>
        </pc:grpChg>
        <pc:grpChg chg="del mod">
          <ac:chgData name="Keke" userId="e0ea7d7d6a359e13" providerId="LiveId" clId="{7A0F7086-134C-4802-B5CE-E9A75F2BA3B6}" dt="2022-11-29T23:26:39.701" v="100"/>
          <ac:grpSpMkLst>
            <pc:docMk/>
            <pc:sldMk cId="0" sldId="276"/>
            <ac:grpSpMk id="19" creationId="{E883B6FF-D527-9E13-F8D3-D25B6702B4BD}"/>
          </ac:grpSpMkLst>
        </pc:grpChg>
        <pc:grpChg chg="mod">
          <ac:chgData name="Keke" userId="e0ea7d7d6a359e13" providerId="LiveId" clId="{7A0F7086-134C-4802-B5CE-E9A75F2BA3B6}" dt="2022-11-29T23:26:39.701" v="100"/>
          <ac:grpSpMkLst>
            <pc:docMk/>
            <pc:sldMk cId="0" sldId="276"/>
            <ac:grpSpMk id="27" creationId="{34894DB0-8C8E-E187-2F1D-74B9CAA28510}"/>
          </ac:grpSpMkLst>
        </pc:grpChg>
        <pc:inkChg chg="add mod">
          <ac:chgData name="Keke" userId="e0ea7d7d6a359e13" providerId="LiveId" clId="{7A0F7086-134C-4802-B5CE-E9A75F2BA3B6}" dt="2022-11-29T23:25:14.916" v="82"/>
          <ac:inkMkLst>
            <pc:docMk/>
            <pc:sldMk cId="0" sldId="276"/>
            <ac:inkMk id="2" creationId="{8E4EEF0D-9F1D-01CE-930F-04249E2B3AF9}"/>
          </ac:inkMkLst>
        </pc:inkChg>
        <pc:inkChg chg="add mod">
          <ac:chgData name="Keke" userId="e0ea7d7d6a359e13" providerId="LiveId" clId="{7A0F7086-134C-4802-B5CE-E9A75F2BA3B6}" dt="2022-11-29T23:25:14.916" v="82"/>
          <ac:inkMkLst>
            <pc:docMk/>
            <pc:sldMk cId="0" sldId="276"/>
            <ac:inkMk id="3" creationId="{1E4A5DE7-AA04-C5AB-1039-256F81210928}"/>
          </ac:inkMkLst>
        </pc:inkChg>
        <pc:inkChg chg="add mod">
          <ac:chgData name="Keke" userId="e0ea7d7d6a359e13" providerId="LiveId" clId="{7A0F7086-134C-4802-B5CE-E9A75F2BA3B6}" dt="2022-11-29T23:25:14.916" v="82"/>
          <ac:inkMkLst>
            <pc:docMk/>
            <pc:sldMk cId="0" sldId="276"/>
            <ac:inkMk id="5" creationId="{516E5A3B-E0D5-8FE3-BD31-D0E43FFDA102}"/>
          </ac:inkMkLst>
        </pc:inkChg>
        <pc:inkChg chg="add mod">
          <ac:chgData name="Keke" userId="e0ea7d7d6a359e13" providerId="LiveId" clId="{7A0F7086-134C-4802-B5CE-E9A75F2BA3B6}" dt="2022-11-29T23:25:14.916" v="82"/>
          <ac:inkMkLst>
            <pc:docMk/>
            <pc:sldMk cId="0" sldId="276"/>
            <ac:inkMk id="6" creationId="{C2F435F4-7540-8019-CAB2-CE001A09DC61}"/>
          </ac:inkMkLst>
        </pc:inkChg>
        <pc:inkChg chg="add mod">
          <ac:chgData name="Keke" userId="e0ea7d7d6a359e13" providerId="LiveId" clId="{7A0F7086-134C-4802-B5CE-E9A75F2BA3B6}" dt="2022-11-29T23:25:14.916" v="82"/>
          <ac:inkMkLst>
            <pc:docMk/>
            <pc:sldMk cId="0" sldId="276"/>
            <ac:inkMk id="8" creationId="{8782BA4B-2EB5-8909-B1C6-3B864D4A10CF}"/>
          </ac:inkMkLst>
        </pc:inkChg>
        <pc:inkChg chg="add">
          <ac:chgData name="Keke" userId="e0ea7d7d6a359e13" providerId="LiveId" clId="{7A0F7086-134C-4802-B5CE-E9A75F2BA3B6}" dt="2022-11-29T23:25:26.036" v="83" actId="9405"/>
          <ac:inkMkLst>
            <pc:docMk/>
            <pc:sldMk cId="0" sldId="276"/>
            <ac:inkMk id="10" creationId="{34022DDB-2533-606B-843C-C4135953D0DD}"/>
          </ac:inkMkLst>
        </pc:inkChg>
        <pc:inkChg chg="add">
          <ac:chgData name="Keke" userId="e0ea7d7d6a359e13" providerId="LiveId" clId="{7A0F7086-134C-4802-B5CE-E9A75F2BA3B6}" dt="2022-11-29T23:25:32.238" v="84" actId="9405"/>
          <ac:inkMkLst>
            <pc:docMk/>
            <pc:sldMk cId="0" sldId="276"/>
            <ac:inkMk id="11" creationId="{CE9DC521-271C-D28B-D217-67DA5914364B}"/>
          </ac:inkMkLst>
        </pc:inkChg>
        <pc:inkChg chg="add">
          <ac:chgData name="Keke" userId="e0ea7d7d6a359e13" providerId="LiveId" clId="{7A0F7086-134C-4802-B5CE-E9A75F2BA3B6}" dt="2022-11-29T23:26:02.818" v="85" actId="9405"/>
          <ac:inkMkLst>
            <pc:docMk/>
            <pc:sldMk cId="0" sldId="276"/>
            <ac:inkMk id="12" creationId="{CCA31BB1-0050-EDCE-0FFC-0343FE8310E7}"/>
          </ac:inkMkLst>
        </pc:inkChg>
        <pc:inkChg chg="add">
          <ac:chgData name="Keke" userId="e0ea7d7d6a359e13" providerId="LiveId" clId="{7A0F7086-134C-4802-B5CE-E9A75F2BA3B6}" dt="2022-11-29T23:26:03.445" v="86" actId="9405"/>
          <ac:inkMkLst>
            <pc:docMk/>
            <pc:sldMk cId="0" sldId="276"/>
            <ac:inkMk id="13" creationId="{A3AECC09-C998-24F5-1A01-D027A645D447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14" creationId="{26560A66-39C4-6148-B6E3-34C1CD2836A9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15" creationId="{E582773F-C9EA-E3A0-114E-AE5BA71AE8AF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16" creationId="{9F205EF9-F2C6-0A9F-FB99-65C80DC693BB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17" creationId="{AD90107A-A1EC-81DA-25C5-818326FA7F1D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18" creationId="{1B3E1448-EA22-0225-F3F7-1BC7FB8ABF29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0" creationId="{BA452D5F-645A-9876-0AF5-351A989D9407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1" creationId="{5B0B0312-3425-BFF2-14D9-39B4A9AE8985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2" creationId="{E92A6CD6-6E79-D038-186B-DDB38237BB60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3" creationId="{13C3D00B-9AB5-1060-A7A3-D9D506CC36EC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4" creationId="{ABCB5DA2-2538-151B-D50C-9AF0582A402B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5" creationId="{09E74DDE-03E7-3678-705A-F6C2FAFD52E5}"/>
          </ac:inkMkLst>
        </pc:inkChg>
        <pc:inkChg chg="add mod">
          <ac:chgData name="Keke" userId="e0ea7d7d6a359e13" providerId="LiveId" clId="{7A0F7086-134C-4802-B5CE-E9A75F2BA3B6}" dt="2022-11-29T23:26:39.701" v="100"/>
          <ac:inkMkLst>
            <pc:docMk/>
            <pc:sldMk cId="0" sldId="276"/>
            <ac:inkMk id="26" creationId="{F0DE6F93-FDF7-4122-D6AB-D35AB2C297CA}"/>
          </ac:inkMkLst>
        </pc:inkChg>
        <pc:inkChg chg="add">
          <ac:chgData name="Keke" userId="e0ea7d7d6a359e13" providerId="LiveId" clId="{7A0F7086-134C-4802-B5CE-E9A75F2BA3B6}" dt="2022-11-29T23:30:04.773" v="106" actId="9405"/>
          <ac:inkMkLst>
            <pc:docMk/>
            <pc:sldMk cId="0" sldId="276"/>
            <ac:inkMk id="28" creationId="{727EA66B-FCFC-4210-540A-EE6EA391EDEF}"/>
          </ac:inkMkLst>
        </pc:inkChg>
        <pc:inkChg chg="add">
          <ac:chgData name="Keke" userId="e0ea7d7d6a359e13" providerId="LiveId" clId="{7A0F7086-134C-4802-B5CE-E9A75F2BA3B6}" dt="2022-11-29T23:30:05.745" v="107" actId="9405"/>
          <ac:inkMkLst>
            <pc:docMk/>
            <pc:sldMk cId="0" sldId="276"/>
            <ac:inkMk id="29" creationId="{D512C566-8FB5-E77B-970D-3F32AF136D87}"/>
          </ac:inkMkLst>
        </pc:inkChg>
      </pc:sldChg>
      <pc:sldChg chg="addSp mod">
        <pc:chgData name="Keke" userId="e0ea7d7d6a359e13" providerId="LiveId" clId="{7A0F7086-134C-4802-B5CE-E9A75F2BA3B6}" dt="2022-11-29T23:56:55.077" v="635" actId="9405"/>
        <pc:sldMkLst>
          <pc:docMk/>
          <pc:sldMk cId="0" sldId="278"/>
        </pc:sldMkLst>
        <pc:inkChg chg="add">
          <ac:chgData name="Keke" userId="e0ea7d7d6a359e13" providerId="LiveId" clId="{7A0F7086-134C-4802-B5CE-E9A75F2BA3B6}" dt="2022-11-29T23:56:42.612" v="633" actId="9405"/>
          <ac:inkMkLst>
            <pc:docMk/>
            <pc:sldMk cId="0" sldId="278"/>
            <ac:inkMk id="2" creationId="{72AF8461-D163-C388-41FF-C324C344B3A4}"/>
          </ac:inkMkLst>
        </pc:inkChg>
        <pc:inkChg chg="add">
          <ac:chgData name="Keke" userId="e0ea7d7d6a359e13" providerId="LiveId" clId="{7A0F7086-134C-4802-B5CE-E9A75F2BA3B6}" dt="2022-11-29T23:56:54.220" v="634" actId="9405"/>
          <ac:inkMkLst>
            <pc:docMk/>
            <pc:sldMk cId="0" sldId="278"/>
            <ac:inkMk id="3" creationId="{6E5BA8B0-6FE1-893E-4938-0C8606C51A5B}"/>
          </ac:inkMkLst>
        </pc:inkChg>
        <pc:inkChg chg="add">
          <ac:chgData name="Keke" userId="e0ea7d7d6a359e13" providerId="LiveId" clId="{7A0F7086-134C-4802-B5CE-E9A75F2BA3B6}" dt="2022-11-29T23:56:55.077" v="635" actId="9405"/>
          <ac:inkMkLst>
            <pc:docMk/>
            <pc:sldMk cId="0" sldId="278"/>
            <ac:inkMk id="4" creationId="{3FD09A9A-53D4-F89D-629D-F91125177DA0}"/>
          </ac:inkMkLst>
        </pc:inkChg>
      </pc:sldChg>
      <pc:sldChg chg="addSp delSp modSp mod">
        <pc:chgData name="Keke" userId="e0ea7d7d6a359e13" providerId="LiveId" clId="{7A0F7086-134C-4802-B5CE-E9A75F2BA3B6}" dt="2022-11-29T23:43:26.357" v="314"/>
        <pc:sldMkLst>
          <pc:docMk/>
          <pc:sldMk cId="0" sldId="279"/>
        </pc:sldMkLst>
        <pc:grpChg chg="mod">
          <ac:chgData name="Keke" userId="e0ea7d7d6a359e13" providerId="LiveId" clId="{7A0F7086-134C-4802-B5CE-E9A75F2BA3B6}" dt="2022-11-29T23:33:13.916" v="123"/>
          <ac:grpSpMkLst>
            <pc:docMk/>
            <pc:sldMk cId="0" sldId="279"/>
            <ac:grpSpMk id="11" creationId="{4686A553-3EBD-5245-9E3B-FF2F922BD3A0}"/>
          </ac:grpSpMkLst>
        </pc:grpChg>
        <pc:grpChg chg="del mod">
          <ac:chgData name="Keke" userId="e0ea7d7d6a359e13" providerId="LiveId" clId="{7A0F7086-134C-4802-B5CE-E9A75F2BA3B6}" dt="2022-11-29T23:34:24.242" v="134"/>
          <ac:grpSpMkLst>
            <pc:docMk/>
            <pc:sldMk cId="0" sldId="279"/>
            <ac:grpSpMk id="19" creationId="{15971B5B-044E-6D4E-A588-50D62695DE5E}"/>
          </ac:grpSpMkLst>
        </pc:grpChg>
        <pc:grpChg chg="del mod">
          <ac:chgData name="Keke" userId="e0ea7d7d6a359e13" providerId="LiveId" clId="{7A0F7086-134C-4802-B5CE-E9A75F2BA3B6}" dt="2022-11-29T23:43:26.357" v="314"/>
          <ac:grpSpMkLst>
            <pc:docMk/>
            <pc:sldMk cId="0" sldId="279"/>
            <ac:grpSpMk id="22" creationId="{C3DBE586-5123-9F60-4E3A-1BB680800AB8}"/>
          </ac:grpSpMkLst>
        </pc:grpChg>
        <pc:grpChg chg="mod">
          <ac:chgData name="Keke" userId="e0ea7d7d6a359e13" providerId="LiveId" clId="{7A0F7086-134C-4802-B5CE-E9A75F2BA3B6}" dt="2022-11-29T23:43:26.357" v="314"/>
          <ac:grpSpMkLst>
            <pc:docMk/>
            <pc:sldMk cId="0" sldId="279"/>
            <ac:grpSpMk id="24" creationId="{ECC3EB9F-6B40-F99A-BC2A-D6119461AEC0}"/>
          </ac:grpSpMkLst>
        </pc:grp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2" creationId="{C5FB7B43-38DE-D8B6-15F3-FECD747DC420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3" creationId="{4A6B0DBA-7CCD-770A-F997-C94616470A00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4" creationId="{04E6B6C2-B9FD-5263-1C0B-7EAD4D840AC7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5" creationId="{F52DD66E-614A-954B-46F2-4E9AE129595A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7" creationId="{F7686130-EF69-E7BD-0A36-BF3841E0DA4D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8" creationId="{0AF55452-A6CF-B51E-F252-C45D8D9D3327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9" creationId="{35CACB56-9BEC-9C62-5A3C-BA33A170EA67}"/>
          </ac:inkMkLst>
        </pc:inkChg>
        <pc:inkChg chg="add mod">
          <ac:chgData name="Keke" userId="e0ea7d7d6a359e13" providerId="LiveId" clId="{7A0F7086-134C-4802-B5CE-E9A75F2BA3B6}" dt="2022-11-29T23:33:13.916" v="123"/>
          <ac:inkMkLst>
            <pc:docMk/>
            <pc:sldMk cId="0" sldId="279"/>
            <ac:inkMk id="10" creationId="{78E6D4B5-C16F-82F4-2CBC-8C3FA32312BC}"/>
          </ac:inkMkLst>
        </pc:inkChg>
        <pc:inkChg chg="add">
          <ac:chgData name="Keke" userId="e0ea7d7d6a359e13" providerId="LiveId" clId="{7A0F7086-134C-4802-B5CE-E9A75F2BA3B6}" dt="2022-11-29T23:33:25.330" v="124" actId="9405"/>
          <ac:inkMkLst>
            <pc:docMk/>
            <pc:sldMk cId="0" sldId="279"/>
            <ac:inkMk id="12" creationId="{84FA3A60-04EB-BFF4-6517-590C5853A802}"/>
          </ac:inkMkLst>
        </pc:inkChg>
        <pc:inkChg chg="add">
          <ac:chgData name="Keke" userId="e0ea7d7d6a359e13" providerId="LiveId" clId="{7A0F7086-134C-4802-B5CE-E9A75F2BA3B6}" dt="2022-11-29T23:33:30.808" v="125" actId="9405"/>
          <ac:inkMkLst>
            <pc:docMk/>
            <pc:sldMk cId="0" sldId="279"/>
            <ac:inkMk id="13" creationId="{AAE5AAD4-3017-4958-F546-99157B4B60D8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14" creationId="{0F0316B2-805B-E05A-C8F5-F96C03536FB0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15" creationId="{E8891956-2007-41FC-C6A1-E48C4C9F71FA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16" creationId="{C624C463-137A-4FCA-7EE6-F158AE371099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17" creationId="{5D0256AF-8AF6-F1EB-E20F-A3EB50A7288A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18" creationId="{3D4EE0AA-8F98-C965-0000-2B3E85B90956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20" creationId="{E61F5B1D-4705-5CEB-3F18-6ADC981ACD4B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21" creationId="{8841DB62-154B-3822-92B2-218A796F0C8F}"/>
          </ac:inkMkLst>
        </pc:inkChg>
        <pc:inkChg chg="add mod">
          <ac:chgData name="Keke" userId="e0ea7d7d6a359e13" providerId="LiveId" clId="{7A0F7086-134C-4802-B5CE-E9A75F2BA3B6}" dt="2022-11-29T23:43:26.357" v="314"/>
          <ac:inkMkLst>
            <pc:docMk/>
            <pc:sldMk cId="0" sldId="279"/>
            <ac:inkMk id="23" creationId="{CED488D0-B5AA-DD78-D50D-0491F39EAF9A}"/>
          </ac:inkMkLst>
        </pc:inkChg>
      </pc:sldChg>
      <pc:sldChg chg="addSp delSp modSp mod">
        <pc:chgData name="Keke" userId="e0ea7d7d6a359e13" providerId="LiveId" clId="{7A0F7086-134C-4802-B5CE-E9A75F2BA3B6}" dt="2022-11-29T23:54:37.517" v="629"/>
        <pc:sldMkLst>
          <pc:docMk/>
          <pc:sldMk cId="0" sldId="280"/>
        </pc:sldMkLst>
        <pc:grpChg chg="del mod">
          <ac:chgData name="Keke" userId="e0ea7d7d6a359e13" providerId="LiveId" clId="{7A0F7086-134C-4802-B5CE-E9A75F2BA3B6}" dt="2022-11-29T23:51:50.049" v="569"/>
          <ac:grpSpMkLst>
            <pc:docMk/>
            <pc:sldMk cId="0" sldId="280"/>
            <ac:grpSpMk id="9" creationId="{ED643C23-0F5B-8F06-9000-A56E64DA2839}"/>
          </ac:grpSpMkLst>
        </pc:grpChg>
        <pc:grpChg chg="del mod">
          <ac:chgData name="Keke" userId="e0ea7d7d6a359e13" providerId="LiveId" clId="{7A0F7086-134C-4802-B5CE-E9A75F2BA3B6}" dt="2022-11-29T23:51:59.169" v="571"/>
          <ac:grpSpMkLst>
            <pc:docMk/>
            <pc:sldMk cId="0" sldId="280"/>
            <ac:grpSpMk id="18" creationId="{64792B0C-2CF1-3C46-DC19-C9B0044406DC}"/>
          </ac:grpSpMkLst>
        </pc:grpChg>
        <pc:grpChg chg="del mod">
          <ac:chgData name="Keke" userId="e0ea7d7d6a359e13" providerId="LiveId" clId="{7A0F7086-134C-4802-B5CE-E9A75F2BA3B6}" dt="2022-11-29T23:52:04.533" v="573"/>
          <ac:grpSpMkLst>
            <pc:docMk/>
            <pc:sldMk cId="0" sldId="280"/>
            <ac:grpSpMk id="19" creationId="{FD6363E8-6474-6E83-3605-30DB0BC35E06}"/>
          </ac:grpSpMkLst>
        </pc:grpChg>
        <pc:grpChg chg="del mod">
          <ac:chgData name="Keke" userId="e0ea7d7d6a359e13" providerId="LiveId" clId="{7A0F7086-134C-4802-B5CE-E9A75F2BA3B6}" dt="2022-11-29T23:52:04.533" v="573"/>
          <ac:grpSpMkLst>
            <pc:docMk/>
            <pc:sldMk cId="0" sldId="280"/>
            <ac:grpSpMk id="20" creationId="{66661330-E7B3-E99E-4FE9-057A5337F220}"/>
          </ac:grpSpMkLst>
        </pc:grpChg>
        <pc:grpChg chg="del mod">
          <ac:chgData name="Keke" userId="e0ea7d7d6a359e13" providerId="LiveId" clId="{7A0F7086-134C-4802-B5CE-E9A75F2BA3B6}" dt="2022-11-29T23:53:29.233" v="593"/>
          <ac:grpSpMkLst>
            <pc:docMk/>
            <pc:sldMk cId="0" sldId="280"/>
            <ac:grpSpMk id="22" creationId="{9C785846-35FB-4BBA-637E-5EEEE8FDAFCA}"/>
          </ac:grpSpMkLst>
        </pc:grpChg>
        <pc:grpChg chg="del mod">
          <ac:chgData name="Keke" userId="e0ea7d7d6a359e13" providerId="LiveId" clId="{7A0F7086-134C-4802-B5CE-E9A75F2BA3B6}" dt="2022-11-29T23:53:29.233" v="593"/>
          <ac:grpSpMkLst>
            <pc:docMk/>
            <pc:sldMk cId="0" sldId="280"/>
            <ac:grpSpMk id="24" creationId="{06A2724B-D2C4-6864-4E64-D73701F5A6C8}"/>
          </ac:grpSpMkLst>
        </pc:grpChg>
        <pc:grpChg chg="del mod">
          <ac:chgData name="Keke" userId="e0ea7d7d6a359e13" providerId="LiveId" clId="{7A0F7086-134C-4802-B5CE-E9A75F2BA3B6}" dt="2022-11-29T23:53:29.233" v="593"/>
          <ac:grpSpMkLst>
            <pc:docMk/>
            <pc:sldMk cId="0" sldId="280"/>
            <ac:grpSpMk id="30" creationId="{0F385C68-AA34-2318-352F-A46C9CB3DDBC}"/>
          </ac:grpSpMkLst>
        </pc:grpChg>
        <pc:grpChg chg="mod">
          <ac:chgData name="Keke" userId="e0ea7d7d6a359e13" providerId="LiveId" clId="{7A0F7086-134C-4802-B5CE-E9A75F2BA3B6}" dt="2022-11-29T23:52:21.836" v="582"/>
          <ac:grpSpMkLst>
            <pc:docMk/>
            <pc:sldMk cId="0" sldId="280"/>
            <ac:grpSpMk id="33" creationId="{B703CC6B-54F3-8CE3-4773-60DA482AB5B5}"/>
          </ac:grpSpMkLst>
        </pc:grpChg>
        <pc:grpChg chg="del mod">
          <ac:chgData name="Keke" userId="e0ea7d7d6a359e13" providerId="LiveId" clId="{7A0F7086-134C-4802-B5CE-E9A75F2BA3B6}" dt="2022-11-29T23:53:29.233" v="593"/>
          <ac:grpSpMkLst>
            <pc:docMk/>
            <pc:sldMk cId="0" sldId="280"/>
            <ac:grpSpMk id="40" creationId="{29E9385D-5D68-8E9A-784A-0247F07FE309}"/>
          </ac:grpSpMkLst>
        </pc:grpChg>
        <pc:grpChg chg="del mod">
          <ac:chgData name="Keke" userId="e0ea7d7d6a359e13" providerId="LiveId" clId="{7A0F7086-134C-4802-B5CE-E9A75F2BA3B6}" dt="2022-11-29T23:53:29.233" v="593"/>
          <ac:grpSpMkLst>
            <pc:docMk/>
            <pc:sldMk cId="0" sldId="280"/>
            <ac:grpSpMk id="41" creationId="{3A2B8C4D-7497-3940-6CCD-B723094BAB97}"/>
          </ac:grpSpMkLst>
        </pc:grpChg>
        <pc:grpChg chg="del mod">
          <ac:chgData name="Keke" userId="e0ea7d7d6a359e13" providerId="LiveId" clId="{7A0F7086-134C-4802-B5CE-E9A75F2BA3B6}" dt="2022-11-29T23:53:46.224" v="600"/>
          <ac:grpSpMkLst>
            <pc:docMk/>
            <pc:sldMk cId="0" sldId="280"/>
            <ac:grpSpMk id="45" creationId="{D7C27442-33E0-2E84-6F72-B6E2C243EA24}"/>
          </ac:grpSpMkLst>
        </pc:grpChg>
        <pc:grpChg chg="del mod">
          <ac:chgData name="Keke" userId="e0ea7d7d6a359e13" providerId="LiveId" clId="{7A0F7086-134C-4802-B5CE-E9A75F2BA3B6}" dt="2022-11-29T23:53:59.726" v="603"/>
          <ac:grpSpMkLst>
            <pc:docMk/>
            <pc:sldMk cId="0" sldId="280"/>
            <ac:grpSpMk id="47" creationId="{B562C71D-57A0-053A-5AE5-A08997AAC634}"/>
          </ac:grpSpMkLst>
        </pc:grpChg>
        <pc:grpChg chg="del mod">
          <ac:chgData name="Keke" userId="e0ea7d7d6a359e13" providerId="LiveId" clId="{7A0F7086-134C-4802-B5CE-E9A75F2BA3B6}" dt="2022-11-29T23:54:01.927" v="606"/>
          <ac:grpSpMkLst>
            <pc:docMk/>
            <pc:sldMk cId="0" sldId="280"/>
            <ac:grpSpMk id="50" creationId="{D4FE3717-AD8E-739D-95FA-1CC8FEBF0D84}"/>
          </ac:grpSpMkLst>
        </pc:grpChg>
        <pc:grpChg chg="del mod">
          <ac:chgData name="Keke" userId="e0ea7d7d6a359e13" providerId="LiveId" clId="{7A0F7086-134C-4802-B5CE-E9A75F2BA3B6}" dt="2022-11-29T23:54:04.652" v="608"/>
          <ac:grpSpMkLst>
            <pc:docMk/>
            <pc:sldMk cId="0" sldId="280"/>
            <ac:grpSpMk id="53" creationId="{FEAB79E3-A72E-783D-9B24-49D7FE9D9C6D}"/>
          </ac:grpSpMkLst>
        </pc:grpChg>
        <pc:grpChg chg="del mod">
          <ac:chgData name="Keke" userId="e0ea7d7d6a359e13" providerId="LiveId" clId="{7A0F7086-134C-4802-B5CE-E9A75F2BA3B6}" dt="2022-11-29T23:54:13.747" v="610"/>
          <ac:grpSpMkLst>
            <pc:docMk/>
            <pc:sldMk cId="0" sldId="280"/>
            <ac:grpSpMk id="55" creationId="{801ADE84-3450-F58C-921E-542ADCEBD48A}"/>
          </ac:grpSpMkLst>
        </pc:grpChg>
        <pc:grpChg chg="del mod">
          <ac:chgData name="Keke" userId="e0ea7d7d6a359e13" providerId="LiveId" clId="{7A0F7086-134C-4802-B5CE-E9A75F2BA3B6}" dt="2022-11-29T23:54:16.855" v="612"/>
          <ac:grpSpMkLst>
            <pc:docMk/>
            <pc:sldMk cId="0" sldId="280"/>
            <ac:grpSpMk id="57" creationId="{8F10E6DF-7837-2D43-4D20-59C1A9D99E15}"/>
          </ac:grpSpMkLst>
        </pc:grpChg>
        <pc:grpChg chg="del mod">
          <ac:chgData name="Keke" userId="e0ea7d7d6a359e13" providerId="LiveId" clId="{7A0F7086-134C-4802-B5CE-E9A75F2BA3B6}" dt="2022-11-29T23:54:24.484" v="616"/>
          <ac:grpSpMkLst>
            <pc:docMk/>
            <pc:sldMk cId="0" sldId="280"/>
            <ac:grpSpMk id="59" creationId="{EA8970D7-11BD-AFE3-F930-78406C33695A}"/>
          </ac:grpSpMkLst>
        </pc:grpChg>
        <pc:grpChg chg="del mod">
          <ac:chgData name="Keke" userId="e0ea7d7d6a359e13" providerId="LiveId" clId="{7A0F7086-134C-4802-B5CE-E9A75F2BA3B6}" dt="2022-11-29T23:54:25.928" v="618"/>
          <ac:grpSpMkLst>
            <pc:docMk/>
            <pc:sldMk cId="0" sldId="280"/>
            <ac:grpSpMk id="61" creationId="{BFE89299-1C96-7A14-47A5-E09BA15CA0EC}"/>
          </ac:grpSpMkLst>
        </pc:grpChg>
        <pc:grpChg chg="del mod">
          <ac:chgData name="Keke" userId="e0ea7d7d6a359e13" providerId="LiveId" clId="{7A0F7086-134C-4802-B5CE-E9A75F2BA3B6}" dt="2022-11-29T23:54:27.856" v="620"/>
          <ac:grpSpMkLst>
            <pc:docMk/>
            <pc:sldMk cId="0" sldId="280"/>
            <ac:grpSpMk id="63" creationId="{3B348FCA-812E-0D4A-0992-7254F555597B}"/>
          </ac:grpSpMkLst>
        </pc:grpChg>
        <pc:grpChg chg="del mod">
          <ac:chgData name="Keke" userId="e0ea7d7d6a359e13" providerId="LiveId" clId="{7A0F7086-134C-4802-B5CE-E9A75F2BA3B6}" dt="2022-11-29T23:54:29.750" v="623"/>
          <ac:grpSpMkLst>
            <pc:docMk/>
            <pc:sldMk cId="0" sldId="280"/>
            <ac:grpSpMk id="32769" creationId="{5EBC5976-1766-1912-5798-35AE1C96A9EC}"/>
          </ac:grpSpMkLst>
        </pc:grpChg>
        <pc:grpChg chg="del mod">
          <ac:chgData name="Keke" userId="e0ea7d7d6a359e13" providerId="LiveId" clId="{7A0F7086-134C-4802-B5CE-E9A75F2BA3B6}" dt="2022-11-29T23:54:35.566" v="626"/>
          <ac:grpSpMkLst>
            <pc:docMk/>
            <pc:sldMk cId="0" sldId="280"/>
            <ac:grpSpMk id="32774" creationId="{E8AF4504-AEED-8F05-78EC-F7BD9E189ED1}"/>
          </ac:grpSpMkLst>
        </pc:grpChg>
        <pc:grpChg chg="del mod">
          <ac:chgData name="Keke" userId="e0ea7d7d6a359e13" providerId="LiveId" clId="{7A0F7086-134C-4802-B5CE-E9A75F2BA3B6}" dt="2022-11-29T23:54:37.517" v="629"/>
          <ac:grpSpMkLst>
            <pc:docMk/>
            <pc:sldMk cId="0" sldId="280"/>
            <ac:grpSpMk id="32777" creationId="{B3805AD9-F8B3-10BB-3BB0-BD9E462E4075}"/>
          </ac:grpSpMkLst>
        </pc:grpChg>
        <pc:grpChg chg="mod">
          <ac:chgData name="Keke" userId="e0ea7d7d6a359e13" providerId="LiveId" clId="{7A0F7086-134C-4802-B5CE-E9A75F2BA3B6}" dt="2022-11-29T23:54:37.517" v="629"/>
          <ac:grpSpMkLst>
            <pc:docMk/>
            <pc:sldMk cId="0" sldId="280"/>
            <ac:grpSpMk id="32780" creationId="{0A622D65-DF50-B9FC-624B-23A602D880CF}"/>
          </ac:grpSpMkLst>
        </pc:grp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2" creationId="{E0AC8CC3-451F-A704-907E-7717447CCC13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" creationId="{3063B94F-B206-37C9-79AB-992174ADE8E9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4" creationId="{86751423-A371-A2FC-34CA-01907378011E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5" creationId="{42F77F36-747E-AA1D-8063-4BA77B5F28CC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6" creationId="{B7105C34-5D00-5B4E-AD3D-A179B98633BF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7" creationId="{6B913BEF-F487-1AB6-1563-3AEFADC5B86B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8" creationId="{3B880296-B749-A76F-728B-60DEA78D997C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0" creationId="{B9CF1DF5-B2ED-CADE-C1A4-8B65CF288686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1" creationId="{92B630E9-7A5C-F952-1802-C6306208B07A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2" creationId="{878DAF11-3900-5150-1F95-28FD3AB356AD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3" creationId="{077F801E-05BD-C066-59AE-166D792AA6B1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4" creationId="{749F0AC2-A543-AF41-7D24-816258FEDE78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5" creationId="{0B01685C-84D4-F818-1B4C-BBB50D4B338F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6" creationId="{FCB95AB1-D943-9CCD-B696-919C33985223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17" creationId="{2FA9F04F-BE7E-F1A7-1109-8625525137BF}"/>
          </ac:inkMkLst>
        </pc:inkChg>
        <pc:inkChg chg="add del mod">
          <ac:chgData name="Keke" userId="e0ea7d7d6a359e13" providerId="LiveId" clId="{7A0F7086-134C-4802-B5CE-E9A75F2BA3B6}" dt="2022-11-29T23:53:29.492" v="594"/>
          <ac:inkMkLst>
            <pc:docMk/>
            <pc:sldMk cId="0" sldId="280"/>
            <ac:inkMk id="21" creationId="{C99E744C-3AAE-CAE0-E70A-D9FE8DC3A72E}"/>
          </ac:inkMkLst>
        </pc:inkChg>
        <pc:inkChg chg="add del mod">
          <ac:chgData name="Keke" userId="e0ea7d7d6a359e13" providerId="LiveId" clId="{7A0F7086-134C-4802-B5CE-E9A75F2BA3B6}" dt="2022-11-29T23:53:31.689" v="596"/>
          <ac:inkMkLst>
            <pc:docMk/>
            <pc:sldMk cId="0" sldId="280"/>
            <ac:inkMk id="23" creationId="{26CE9428-00D5-859B-8876-1AD0B0C29320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25" creationId="{20901D67-C79B-7893-8EA1-2192BC20F492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26" creationId="{1FF58135-3B88-D62E-35D6-3151D72ACF21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27" creationId="{9B14D87A-D902-F0D4-F672-0F1AEFC235B5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28" creationId="{044FBC6E-3096-2DD7-09CA-A08DC4D303F8}"/>
          </ac:inkMkLst>
        </pc:inkChg>
        <pc:inkChg chg="add del mod">
          <ac:chgData name="Keke" userId="e0ea7d7d6a359e13" providerId="LiveId" clId="{7A0F7086-134C-4802-B5CE-E9A75F2BA3B6}" dt="2022-11-29T23:53:30.546" v="595"/>
          <ac:inkMkLst>
            <pc:docMk/>
            <pc:sldMk cId="0" sldId="280"/>
            <ac:inkMk id="29" creationId="{2C24E198-255C-91A9-7672-D4C6A10B335A}"/>
          </ac:inkMkLst>
        </pc:inkChg>
        <pc:inkChg chg="add mod">
          <ac:chgData name="Keke" userId="e0ea7d7d6a359e13" providerId="LiveId" clId="{7A0F7086-134C-4802-B5CE-E9A75F2BA3B6}" dt="2022-11-29T23:52:21.836" v="582"/>
          <ac:inkMkLst>
            <pc:docMk/>
            <pc:sldMk cId="0" sldId="280"/>
            <ac:inkMk id="31" creationId="{F5FC6C64-9C08-8F73-6FF0-50653A76D0E0}"/>
          </ac:inkMkLst>
        </pc:inkChg>
        <pc:inkChg chg="add mod">
          <ac:chgData name="Keke" userId="e0ea7d7d6a359e13" providerId="LiveId" clId="{7A0F7086-134C-4802-B5CE-E9A75F2BA3B6}" dt="2022-11-29T23:52:21.836" v="582"/>
          <ac:inkMkLst>
            <pc:docMk/>
            <pc:sldMk cId="0" sldId="280"/>
            <ac:inkMk id="32" creationId="{1487B23C-8587-3519-21D7-845E559A6396}"/>
          </ac:inkMkLst>
        </pc:inkChg>
        <pc:inkChg chg="add">
          <ac:chgData name="Keke" userId="e0ea7d7d6a359e13" providerId="LiveId" clId="{7A0F7086-134C-4802-B5CE-E9A75F2BA3B6}" dt="2022-11-29T23:52:24.038" v="583" actId="9405"/>
          <ac:inkMkLst>
            <pc:docMk/>
            <pc:sldMk cId="0" sldId="280"/>
            <ac:inkMk id="34" creationId="{29EBF584-E1BB-8CCC-4694-4659810D27B5}"/>
          </ac:inkMkLst>
        </pc:inkChg>
        <pc:inkChg chg="add del mod">
          <ac:chgData name="Keke" userId="e0ea7d7d6a359e13" providerId="LiveId" clId="{7A0F7086-134C-4802-B5CE-E9A75F2BA3B6}" dt="2022-11-29T23:53:32.017" v="598"/>
          <ac:inkMkLst>
            <pc:docMk/>
            <pc:sldMk cId="0" sldId="280"/>
            <ac:inkMk id="35" creationId="{A22E9D0D-59E5-897E-DCEA-87E4D5CE9C8E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6" creationId="{0FE8F102-0335-EF92-7CFF-F73D3771D584}"/>
          </ac:inkMkLst>
        </pc:inkChg>
        <pc:inkChg chg="add del mod">
          <ac:chgData name="Keke" userId="e0ea7d7d6a359e13" providerId="LiveId" clId="{7A0F7086-134C-4802-B5CE-E9A75F2BA3B6}" dt="2022-11-29T23:53:32.014" v="597"/>
          <ac:inkMkLst>
            <pc:docMk/>
            <pc:sldMk cId="0" sldId="280"/>
            <ac:inkMk id="37" creationId="{200E0D90-5222-7673-FCC6-9440482FDCB0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8" creationId="{98CBBDE9-6495-AD24-09BF-7AB257B6C7D7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9" creationId="{41AEB4F6-2FA6-84DD-2D64-4EC0B9700EDD}"/>
          </ac:inkMkLst>
        </pc:inkChg>
        <pc:inkChg chg="add">
          <ac:chgData name="Keke" userId="e0ea7d7d6a359e13" providerId="LiveId" clId="{7A0F7086-134C-4802-B5CE-E9A75F2BA3B6}" dt="2022-11-29T23:53:04.789" v="590" actId="9405"/>
          <ac:inkMkLst>
            <pc:docMk/>
            <pc:sldMk cId="0" sldId="280"/>
            <ac:inkMk id="42" creationId="{ECE90737-D570-605B-727A-3791D68CACD9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43" creationId="{B359F5DF-274F-9999-F1E3-724759FC4671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44" creationId="{C3902181-FC04-55E1-618A-DB6EB8AB5108}"/>
          </ac:inkMkLst>
        </pc:inkChg>
        <pc:inkChg chg="add del mod">
          <ac:chgData name="Keke" userId="e0ea7d7d6a359e13" providerId="LiveId" clId="{7A0F7086-134C-4802-B5CE-E9A75F2BA3B6}" dt="2022-11-29T23:54:20.728" v="614"/>
          <ac:inkMkLst>
            <pc:docMk/>
            <pc:sldMk cId="0" sldId="280"/>
            <ac:inkMk id="46" creationId="{53F4CCAA-B785-1896-07FF-C75971CAD959}"/>
          </ac:inkMkLst>
        </pc:inkChg>
        <pc:inkChg chg="add mod">
          <ac:chgData name="Keke" userId="e0ea7d7d6a359e13" providerId="LiveId" clId="{7A0F7086-134C-4802-B5CE-E9A75F2BA3B6}" dt="2022-11-29T23:54:24.484" v="616"/>
          <ac:inkMkLst>
            <pc:docMk/>
            <pc:sldMk cId="0" sldId="280"/>
            <ac:inkMk id="48" creationId="{2C80F895-D3B1-5981-E375-93E3375F004D}"/>
          </ac:inkMkLst>
        </pc:inkChg>
        <pc:inkChg chg="add del mod">
          <ac:chgData name="Keke" userId="e0ea7d7d6a359e13" providerId="LiveId" clId="{7A0F7086-134C-4802-B5CE-E9A75F2BA3B6}" dt="2022-11-29T23:54:19.927" v="613"/>
          <ac:inkMkLst>
            <pc:docMk/>
            <pc:sldMk cId="0" sldId="280"/>
            <ac:inkMk id="49" creationId="{0F84E1A5-F0F5-DA73-C303-3B399E344D23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51" creationId="{43C252BC-7FE1-D5BD-8267-C98FAB31C1DC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52" creationId="{4C961FF2-7CF6-3806-2A18-16D5AB55405B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54" creationId="{7CF65DF3-F9C0-017B-4B6C-2D7A12756BFF}"/>
          </ac:inkMkLst>
        </pc:inkChg>
        <pc:inkChg chg="add mod">
          <ac:chgData name="Keke" userId="e0ea7d7d6a359e13" providerId="LiveId" clId="{7A0F7086-134C-4802-B5CE-E9A75F2BA3B6}" dt="2022-11-29T23:54:16.855" v="612"/>
          <ac:inkMkLst>
            <pc:docMk/>
            <pc:sldMk cId="0" sldId="280"/>
            <ac:inkMk id="56" creationId="{AE1A2193-9BA9-EF76-A369-109A25D43896}"/>
          </ac:inkMkLst>
        </pc:inkChg>
        <pc:inkChg chg="add mod">
          <ac:chgData name="Keke" userId="e0ea7d7d6a359e13" providerId="LiveId" clId="{7A0F7086-134C-4802-B5CE-E9A75F2BA3B6}" dt="2022-11-29T23:54:24.484" v="616"/>
          <ac:inkMkLst>
            <pc:docMk/>
            <pc:sldMk cId="0" sldId="280"/>
            <ac:inkMk id="58" creationId="{00FC3455-55FB-C81A-8E7C-81C53B940E18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60" creationId="{A020AFC0-22EB-A03B-22A5-22865E7AC82B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62" creationId="{14F05365-CF88-2D4F-A3D7-21F5C4570F69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68" creationId="{130856D0-38F9-B6D1-749C-8994A3F4F196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72" creationId="{4509E8EA-490D-CF97-A0EA-1387CF6BA9D1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73" creationId="{1B7F70A0-2ED7-16C4-42CC-F815FA914AB5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75" creationId="{B0AA64FF-9430-E397-E1C4-1905B587D1D7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76" creationId="{AFDC3DA3-6B02-6324-42E7-845E826E6CC2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78" creationId="{893D707B-B5B4-6666-7700-B42B2D0FE669}"/>
          </ac:inkMkLst>
        </pc:inkChg>
        <pc:inkChg chg="add mod">
          <ac:chgData name="Keke" userId="e0ea7d7d6a359e13" providerId="LiveId" clId="{7A0F7086-134C-4802-B5CE-E9A75F2BA3B6}" dt="2022-11-29T23:54:37.517" v="629"/>
          <ac:inkMkLst>
            <pc:docMk/>
            <pc:sldMk cId="0" sldId="280"/>
            <ac:inkMk id="32779" creationId="{09CAC7DF-016F-4FB7-FB60-0CFF73BD84AC}"/>
          </ac:inkMkLst>
        </pc:inkChg>
      </pc:sldChg>
      <pc:sldChg chg="addSp mod">
        <pc:chgData name="Keke" userId="e0ea7d7d6a359e13" providerId="LiveId" clId="{7A0F7086-134C-4802-B5CE-E9A75F2BA3B6}" dt="2022-11-29T23:55:40.864" v="632" actId="9405"/>
        <pc:sldMkLst>
          <pc:docMk/>
          <pc:sldMk cId="0" sldId="281"/>
        </pc:sldMkLst>
        <pc:inkChg chg="add">
          <ac:chgData name="Keke" userId="e0ea7d7d6a359e13" providerId="LiveId" clId="{7A0F7086-134C-4802-B5CE-E9A75F2BA3B6}" dt="2022-11-29T23:54:47.258" v="630" actId="9405"/>
          <ac:inkMkLst>
            <pc:docMk/>
            <pc:sldMk cId="0" sldId="281"/>
            <ac:inkMk id="2" creationId="{EFC1B15A-402D-554A-9018-76CE86B61DCC}"/>
          </ac:inkMkLst>
        </pc:inkChg>
        <pc:inkChg chg="add">
          <ac:chgData name="Keke" userId="e0ea7d7d6a359e13" providerId="LiveId" clId="{7A0F7086-134C-4802-B5CE-E9A75F2BA3B6}" dt="2022-11-29T23:54:57.748" v="631" actId="9405"/>
          <ac:inkMkLst>
            <pc:docMk/>
            <pc:sldMk cId="0" sldId="281"/>
            <ac:inkMk id="3" creationId="{5ED46760-0CE7-50DD-1D0E-770A00F2E732}"/>
          </ac:inkMkLst>
        </pc:inkChg>
        <pc:inkChg chg="add">
          <ac:chgData name="Keke" userId="e0ea7d7d6a359e13" providerId="LiveId" clId="{7A0F7086-134C-4802-B5CE-E9A75F2BA3B6}" dt="2022-11-29T23:55:40.864" v="632" actId="9405"/>
          <ac:inkMkLst>
            <pc:docMk/>
            <pc:sldMk cId="0" sldId="281"/>
            <ac:inkMk id="4" creationId="{48C4D810-9F55-DA01-F454-B4115C4AF1FF}"/>
          </ac:inkMkLst>
        </pc:inkChg>
      </pc:sldChg>
      <pc:sldChg chg="addSp delSp modSp mod">
        <pc:chgData name="Keke" userId="e0ea7d7d6a359e13" providerId="LiveId" clId="{7A0F7086-134C-4802-B5CE-E9A75F2BA3B6}" dt="2022-11-29T23:57:57.520" v="647"/>
        <pc:sldMkLst>
          <pc:docMk/>
          <pc:sldMk cId="0" sldId="282"/>
        </pc:sldMkLst>
        <pc:grpChg chg="del mod">
          <ac:chgData name="Keke" userId="e0ea7d7d6a359e13" providerId="LiveId" clId="{7A0F7086-134C-4802-B5CE-E9A75F2BA3B6}" dt="2022-11-29T23:57:57.520" v="647"/>
          <ac:grpSpMkLst>
            <pc:docMk/>
            <pc:sldMk cId="0" sldId="282"/>
            <ac:grpSpMk id="11" creationId="{B13DAA6F-FB28-B39A-C52F-15BFE0985D2E}"/>
          </ac:grpSpMkLst>
        </pc:grpChg>
        <pc:grpChg chg="mod">
          <ac:chgData name="Keke" userId="e0ea7d7d6a359e13" providerId="LiveId" clId="{7A0F7086-134C-4802-B5CE-E9A75F2BA3B6}" dt="2022-11-29T23:57:56.202" v="645"/>
          <ac:grpSpMkLst>
            <pc:docMk/>
            <pc:sldMk cId="0" sldId="282"/>
            <ac:grpSpMk id="12" creationId="{D85EB50F-47AD-4DD5-CB2F-27F848CAE98D}"/>
          </ac:grpSpMkLst>
        </pc:grpChg>
        <pc:grpChg chg="mod">
          <ac:chgData name="Keke" userId="e0ea7d7d6a359e13" providerId="LiveId" clId="{7A0F7086-134C-4802-B5CE-E9A75F2BA3B6}" dt="2022-11-29T23:57:57.520" v="647"/>
          <ac:grpSpMkLst>
            <pc:docMk/>
            <pc:sldMk cId="0" sldId="282"/>
            <ac:grpSpMk id="14" creationId="{B987A723-146F-737B-2917-4EC054D62C42}"/>
          </ac:grpSpMkLst>
        </pc:grpChg>
        <pc:inkChg chg="add">
          <ac:chgData name="Keke" userId="e0ea7d7d6a359e13" providerId="LiveId" clId="{7A0F7086-134C-4802-B5CE-E9A75F2BA3B6}" dt="2022-11-29T23:57:35.078" v="636" actId="9405"/>
          <ac:inkMkLst>
            <pc:docMk/>
            <pc:sldMk cId="0" sldId="282"/>
            <ac:inkMk id="2" creationId="{215A44A1-4861-1E07-27DF-E98718D0A811}"/>
          </ac:inkMkLst>
        </pc:inkChg>
        <pc:inkChg chg="add mod">
          <ac:chgData name="Keke" userId="e0ea7d7d6a359e13" providerId="LiveId" clId="{7A0F7086-134C-4802-B5CE-E9A75F2BA3B6}" dt="2022-11-29T23:57:56.202" v="645"/>
          <ac:inkMkLst>
            <pc:docMk/>
            <pc:sldMk cId="0" sldId="282"/>
            <ac:inkMk id="3" creationId="{BAFE594F-E7C0-3AF3-F945-30A433A0892F}"/>
          </ac:inkMkLst>
        </pc:inkChg>
        <pc:inkChg chg="add mod">
          <ac:chgData name="Keke" userId="e0ea7d7d6a359e13" providerId="LiveId" clId="{7A0F7086-134C-4802-B5CE-E9A75F2BA3B6}" dt="2022-11-29T23:57:56.202" v="645"/>
          <ac:inkMkLst>
            <pc:docMk/>
            <pc:sldMk cId="0" sldId="282"/>
            <ac:inkMk id="4" creationId="{5AD9A7C3-9640-9B87-971F-648E081712CA}"/>
          </ac:inkMkLst>
        </pc:inkChg>
        <pc:inkChg chg="add mod">
          <ac:chgData name="Keke" userId="e0ea7d7d6a359e13" providerId="LiveId" clId="{7A0F7086-134C-4802-B5CE-E9A75F2BA3B6}" dt="2022-11-29T23:57:56.202" v="645"/>
          <ac:inkMkLst>
            <pc:docMk/>
            <pc:sldMk cId="0" sldId="282"/>
            <ac:inkMk id="5" creationId="{0FA90460-13AD-5B25-C85C-3C8FB92F0F30}"/>
          </ac:inkMkLst>
        </pc:inkChg>
        <pc:inkChg chg="add mod">
          <ac:chgData name="Keke" userId="e0ea7d7d6a359e13" providerId="LiveId" clId="{7A0F7086-134C-4802-B5CE-E9A75F2BA3B6}" dt="2022-11-29T23:57:56.202" v="645"/>
          <ac:inkMkLst>
            <pc:docMk/>
            <pc:sldMk cId="0" sldId="282"/>
            <ac:inkMk id="6" creationId="{60673BD6-CE2C-B723-5988-F7C162394E73}"/>
          </ac:inkMkLst>
        </pc:inkChg>
        <pc:inkChg chg="add mod">
          <ac:chgData name="Keke" userId="e0ea7d7d6a359e13" providerId="LiveId" clId="{7A0F7086-134C-4802-B5CE-E9A75F2BA3B6}" dt="2022-11-29T23:57:56.202" v="645"/>
          <ac:inkMkLst>
            <pc:docMk/>
            <pc:sldMk cId="0" sldId="282"/>
            <ac:inkMk id="7" creationId="{0993B817-9999-4AAC-FB78-374E2C62AFC2}"/>
          </ac:inkMkLst>
        </pc:inkChg>
        <pc:inkChg chg="add mod">
          <ac:chgData name="Keke" userId="e0ea7d7d6a359e13" providerId="LiveId" clId="{7A0F7086-134C-4802-B5CE-E9A75F2BA3B6}" dt="2022-11-29T23:57:57.520" v="647"/>
          <ac:inkMkLst>
            <pc:docMk/>
            <pc:sldMk cId="0" sldId="282"/>
            <ac:inkMk id="8" creationId="{FABD121D-2C2D-2208-1F2A-AF1B22784FE1}"/>
          </ac:inkMkLst>
        </pc:inkChg>
        <pc:inkChg chg="add mod">
          <ac:chgData name="Keke" userId="e0ea7d7d6a359e13" providerId="LiveId" clId="{7A0F7086-134C-4802-B5CE-E9A75F2BA3B6}" dt="2022-11-29T23:57:57.520" v="647"/>
          <ac:inkMkLst>
            <pc:docMk/>
            <pc:sldMk cId="0" sldId="282"/>
            <ac:inkMk id="9" creationId="{E8B71EAD-F59D-3E3A-94FB-F8EA9AE4DD76}"/>
          </ac:inkMkLst>
        </pc:inkChg>
        <pc:inkChg chg="add mod">
          <ac:chgData name="Keke" userId="e0ea7d7d6a359e13" providerId="LiveId" clId="{7A0F7086-134C-4802-B5CE-E9A75F2BA3B6}" dt="2022-11-29T23:57:57.520" v="647"/>
          <ac:inkMkLst>
            <pc:docMk/>
            <pc:sldMk cId="0" sldId="282"/>
            <ac:inkMk id="10" creationId="{33419C6C-FC71-EE3E-77B8-9E4E1CD9F817}"/>
          </ac:inkMkLst>
        </pc:inkChg>
        <pc:inkChg chg="add mod">
          <ac:chgData name="Keke" userId="e0ea7d7d6a359e13" providerId="LiveId" clId="{7A0F7086-134C-4802-B5CE-E9A75F2BA3B6}" dt="2022-11-29T23:57:57.520" v="647"/>
          <ac:inkMkLst>
            <pc:docMk/>
            <pc:sldMk cId="0" sldId="282"/>
            <ac:inkMk id="13" creationId="{B8086FC1-163B-2373-F36D-22E50B2977F2}"/>
          </ac:inkMkLst>
        </pc:inkChg>
      </pc:sldChg>
      <pc:sldChg chg="addSp modSp mod">
        <pc:chgData name="Keke" userId="e0ea7d7d6a359e13" providerId="LiveId" clId="{7A0F7086-134C-4802-B5CE-E9A75F2BA3B6}" dt="2022-11-29T23:59:51.232" v="654" actId="9405"/>
        <pc:sldMkLst>
          <pc:docMk/>
          <pc:sldMk cId="0" sldId="283"/>
        </pc:sldMkLst>
        <pc:grpChg chg="mod">
          <ac:chgData name="Keke" userId="e0ea7d7d6a359e13" providerId="LiveId" clId="{7A0F7086-134C-4802-B5CE-E9A75F2BA3B6}" dt="2022-11-29T23:59:39.836" v="652"/>
          <ac:grpSpMkLst>
            <pc:docMk/>
            <pc:sldMk cId="0" sldId="283"/>
            <ac:grpSpMk id="6" creationId="{37CDC1B6-7CE1-3FD3-EA29-835731C744C9}"/>
          </ac:grpSpMkLst>
        </pc:grpChg>
        <pc:grpChg chg="mod">
          <ac:chgData name="Keke" userId="e0ea7d7d6a359e13" providerId="LiveId" clId="{7A0F7086-134C-4802-B5CE-E9A75F2BA3B6}" dt="2022-11-29T23:59:39.836" v="652"/>
          <ac:grpSpMkLst>
            <pc:docMk/>
            <pc:sldMk cId="0" sldId="283"/>
            <ac:grpSpMk id="7" creationId="{92FBC7BC-4A97-82B3-BF2F-09D1AE4296A4}"/>
          </ac:grpSpMkLst>
        </pc:grpChg>
        <pc:inkChg chg="add mod">
          <ac:chgData name="Keke" userId="e0ea7d7d6a359e13" providerId="LiveId" clId="{7A0F7086-134C-4802-B5CE-E9A75F2BA3B6}" dt="2022-11-29T23:59:39.836" v="652"/>
          <ac:inkMkLst>
            <pc:docMk/>
            <pc:sldMk cId="0" sldId="283"/>
            <ac:inkMk id="2" creationId="{4FA91F76-7DF3-D87D-191A-23133B1AF94B}"/>
          </ac:inkMkLst>
        </pc:inkChg>
        <pc:inkChg chg="add mod">
          <ac:chgData name="Keke" userId="e0ea7d7d6a359e13" providerId="LiveId" clId="{7A0F7086-134C-4802-B5CE-E9A75F2BA3B6}" dt="2022-11-29T23:59:39.836" v="652"/>
          <ac:inkMkLst>
            <pc:docMk/>
            <pc:sldMk cId="0" sldId="283"/>
            <ac:inkMk id="3" creationId="{1E198EF9-A570-1B91-217B-5CDD56ED8FFC}"/>
          </ac:inkMkLst>
        </pc:inkChg>
        <pc:inkChg chg="add mod">
          <ac:chgData name="Keke" userId="e0ea7d7d6a359e13" providerId="LiveId" clId="{7A0F7086-134C-4802-B5CE-E9A75F2BA3B6}" dt="2022-11-29T23:59:39.836" v="652"/>
          <ac:inkMkLst>
            <pc:docMk/>
            <pc:sldMk cId="0" sldId="283"/>
            <ac:inkMk id="4" creationId="{E7EEFADF-6E27-EE91-6E2C-1A17F33B7210}"/>
          </ac:inkMkLst>
        </pc:inkChg>
        <pc:inkChg chg="add mod">
          <ac:chgData name="Keke" userId="e0ea7d7d6a359e13" providerId="LiveId" clId="{7A0F7086-134C-4802-B5CE-E9A75F2BA3B6}" dt="2022-11-29T23:59:39.836" v="652"/>
          <ac:inkMkLst>
            <pc:docMk/>
            <pc:sldMk cId="0" sldId="283"/>
            <ac:inkMk id="5" creationId="{65018024-2CA1-969B-592A-1D3625E869FE}"/>
          </ac:inkMkLst>
        </pc:inkChg>
        <pc:inkChg chg="add">
          <ac:chgData name="Keke" userId="e0ea7d7d6a359e13" providerId="LiveId" clId="{7A0F7086-134C-4802-B5CE-E9A75F2BA3B6}" dt="2022-11-29T23:59:44.815" v="653" actId="9405"/>
          <ac:inkMkLst>
            <pc:docMk/>
            <pc:sldMk cId="0" sldId="283"/>
            <ac:inkMk id="8" creationId="{156CAF53-C4FC-2D8E-C12D-10509E4A7DA4}"/>
          </ac:inkMkLst>
        </pc:inkChg>
        <pc:inkChg chg="add">
          <ac:chgData name="Keke" userId="e0ea7d7d6a359e13" providerId="LiveId" clId="{7A0F7086-134C-4802-B5CE-E9A75F2BA3B6}" dt="2022-11-29T23:59:51.232" v="654" actId="9405"/>
          <ac:inkMkLst>
            <pc:docMk/>
            <pc:sldMk cId="0" sldId="283"/>
            <ac:inkMk id="9" creationId="{EC65887D-D612-7025-66AB-C290BE910DAE}"/>
          </ac:inkMkLst>
        </pc:inkChg>
      </pc:sldChg>
      <pc:sldChg chg="addSp delSp modSp mod">
        <pc:chgData name="Keke" userId="e0ea7d7d6a359e13" providerId="LiveId" clId="{7A0F7086-134C-4802-B5CE-E9A75F2BA3B6}" dt="2022-11-30T00:04:22.593" v="718"/>
        <pc:sldMkLst>
          <pc:docMk/>
          <pc:sldMk cId="0" sldId="284"/>
        </pc:sldMkLst>
        <pc:grpChg chg="mod">
          <ac:chgData name="Keke" userId="e0ea7d7d6a359e13" providerId="LiveId" clId="{7A0F7086-134C-4802-B5CE-E9A75F2BA3B6}" dt="2022-11-30T00:02:58.356" v="664"/>
          <ac:grpSpMkLst>
            <pc:docMk/>
            <pc:sldMk cId="0" sldId="284"/>
            <ac:grpSpMk id="11" creationId="{72A42A71-112D-7B55-D7F6-FBFF4060EC8B}"/>
          </ac:grpSpMkLst>
        </pc:grpChg>
        <pc:grpChg chg="del mod">
          <ac:chgData name="Keke" userId="e0ea7d7d6a359e13" providerId="LiveId" clId="{7A0F7086-134C-4802-B5CE-E9A75F2BA3B6}" dt="2022-11-30T00:03:04.310" v="674"/>
          <ac:grpSpMkLst>
            <pc:docMk/>
            <pc:sldMk cId="0" sldId="284"/>
            <ac:grpSpMk id="21" creationId="{EC48DBA3-A175-2939-5153-7D68E18AD072}"/>
          </ac:grpSpMkLst>
        </pc:grpChg>
        <pc:grpChg chg="mod">
          <ac:chgData name="Keke" userId="e0ea7d7d6a359e13" providerId="LiveId" clId="{7A0F7086-134C-4802-B5CE-E9A75F2BA3B6}" dt="2022-11-30T00:03:04.310" v="674"/>
          <ac:grpSpMkLst>
            <pc:docMk/>
            <pc:sldMk cId="0" sldId="284"/>
            <ac:grpSpMk id="22" creationId="{7801CD08-8B3A-403F-0BF4-1971DFE26C62}"/>
          </ac:grpSpMkLst>
        </pc:grpChg>
        <pc:grpChg chg="mod">
          <ac:chgData name="Keke" userId="e0ea7d7d6a359e13" providerId="LiveId" clId="{7A0F7086-134C-4802-B5CE-E9A75F2BA3B6}" dt="2022-11-30T00:03:42.231" v="677"/>
          <ac:grpSpMkLst>
            <pc:docMk/>
            <pc:sldMk cId="0" sldId="284"/>
            <ac:grpSpMk id="25" creationId="{E1EEA04A-3CB5-8B28-B6DC-C42809EDD04C}"/>
          </ac:grpSpMkLst>
        </pc:grpChg>
        <pc:grpChg chg="del mod">
          <ac:chgData name="Keke" userId="e0ea7d7d6a359e13" providerId="LiveId" clId="{7A0F7086-134C-4802-B5CE-E9A75F2BA3B6}" dt="2022-11-30T00:04:02.535" v="689"/>
          <ac:grpSpMkLst>
            <pc:docMk/>
            <pc:sldMk cId="0" sldId="284"/>
            <ac:grpSpMk id="29" creationId="{E3CDA489-ACC3-8458-8897-C34CFEA2CE17}"/>
          </ac:grpSpMkLst>
        </pc:grpChg>
        <pc:grpChg chg="del mod">
          <ac:chgData name="Keke" userId="e0ea7d7d6a359e13" providerId="LiveId" clId="{7A0F7086-134C-4802-B5CE-E9A75F2BA3B6}" dt="2022-11-30T00:04:05.888" v="696"/>
          <ac:grpSpMkLst>
            <pc:docMk/>
            <pc:sldMk cId="0" sldId="284"/>
            <ac:grpSpMk id="37" creationId="{8F3607A9-C11E-53CB-D13C-2A3A5E9E8D34}"/>
          </ac:grpSpMkLst>
        </pc:grpChg>
        <pc:grpChg chg="del mod">
          <ac:chgData name="Keke" userId="e0ea7d7d6a359e13" providerId="LiveId" clId="{7A0F7086-134C-4802-B5CE-E9A75F2BA3B6}" dt="2022-11-30T00:04:12.189" v="705"/>
          <ac:grpSpMkLst>
            <pc:docMk/>
            <pc:sldMk cId="0" sldId="284"/>
            <ac:grpSpMk id="44" creationId="{C1AC4514-3988-1B92-EB25-84674F77E1F1}"/>
          </ac:grpSpMkLst>
        </pc:grpChg>
        <pc:grpChg chg="del mod">
          <ac:chgData name="Keke" userId="e0ea7d7d6a359e13" providerId="LiveId" clId="{7A0F7086-134C-4802-B5CE-E9A75F2BA3B6}" dt="2022-11-30T00:04:14.156" v="709"/>
          <ac:grpSpMkLst>
            <pc:docMk/>
            <pc:sldMk cId="0" sldId="284"/>
            <ac:grpSpMk id="53" creationId="{FD8D2141-87F2-2E16-72A9-8DE1BB12C145}"/>
          </ac:grpSpMkLst>
        </pc:grpChg>
        <pc:grpChg chg="del mod">
          <ac:chgData name="Keke" userId="e0ea7d7d6a359e13" providerId="LiveId" clId="{7A0F7086-134C-4802-B5CE-E9A75F2BA3B6}" dt="2022-11-30T00:04:22.593" v="718"/>
          <ac:grpSpMkLst>
            <pc:docMk/>
            <pc:sldMk cId="0" sldId="284"/>
            <ac:grpSpMk id="57" creationId="{960B0A21-0A7F-595F-BDF5-6A50B2220089}"/>
          </ac:grpSpMkLst>
        </pc:grpChg>
        <pc:grpChg chg="mod">
          <ac:chgData name="Keke" userId="e0ea7d7d6a359e13" providerId="LiveId" clId="{7A0F7086-134C-4802-B5CE-E9A75F2BA3B6}" dt="2022-11-30T00:04:22.593" v="718"/>
          <ac:grpSpMkLst>
            <pc:docMk/>
            <pc:sldMk cId="0" sldId="284"/>
            <ac:grpSpMk id="50180" creationId="{D4B703F2-A38D-A019-364C-9DE36CD79B64}"/>
          </ac:grpSpMkLst>
        </pc:grp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2" creationId="{D57BFA5B-79F9-96FA-6987-0DAFFE26DC6F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3" creationId="{EFA824E2-02CA-D9E8-5D40-1A8E81BFF0C5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4" creationId="{4CF4F237-2CCC-9DF9-4A61-2ACD3D7CE2EA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5" creationId="{DAF4EDB1-9180-274D-4C7A-70859E1AB757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6" creationId="{FE3B176B-EFCB-C636-0D16-163909D8F4E2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7" creationId="{D6DDF991-BAB8-A163-3564-ABFDADE5C619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8" creationId="{455FBBED-DCD5-FCF7-5E88-6F5DCD1D7305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9" creationId="{5F01F089-03B9-4E72-FD59-CC3DC99098DA}"/>
          </ac:inkMkLst>
        </pc:inkChg>
        <pc:inkChg chg="add mod">
          <ac:chgData name="Keke" userId="e0ea7d7d6a359e13" providerId="LiveId" clId="{7A0F7086-134C-4802-B5CE-E9A75F2BA3B6}" dt="2022-11-30T00:02:58.356" v="664"/>
          <ac:inkMkLst>
            <pc:docMk/>
            <pc:sldMk cId="0" sldId="284"/>
            <ac:inkMk id="10" creationId="{C82C0A3E-C74A-FB45-C0DF-C641F85F4100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2" creationId="{BC827DF7-B8D0-3E63-D6AC-85806C04E1A6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3" creationId="{937B846A-48AB-A840-999D-22F92FA91664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4" creationId="{1D287DF2-36DB-942F-9923-94EFE182AC3F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5" creationId="{12703B30-FF86-8748-31D7-30E7A0C24919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6" creationId="{7BAD8063-8C04-0A1D-BE13-0A3DD8CA12DC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7" creationId="{2AB72775-FD8E-44CB-D7F2-E13411D11986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8" creationId="{A8E96850-65A9-8C17-672A-C605ACC2BD91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19" creationId="{A2F333D9-5161-736A-3E51-20C218637EB7}"/>
          </ac:inkMkLst>
        </pc:inkChg>
        <pc:inkChg chg="add mod">
          <ac:chgData name="Keke" userId="e0ea7d7d6a359e13" providerId="LiveId" clId="{7A0F7086-134C-4802-B5CE-E9A75F2BA3B6}" dt="2022-11-30T00:03:04.310" v="674"/>
          <ac:inkMkLst>
            <pc:docMk/>
            <pc:sldMk cId="0" sldId="284"/>
            <ac:inkMk id="20" creationId="{49B3B3DC-8774-AC9F-D572-C1C6389705BB}"/>
          </ac:inkMkLst>
        </pc:inkChg>
        <pc:inkChg chg="add mod">
          <ac:chgData name="Keke" userId="e0ea7d7d6a359e13" providerId="LiveId" clId="{7A0F7086-134C-4802-B5CE-E9A75F2BA3B6}" dt="2022-11-30T00:03:42.231" v="677"/>
          <ac:inkMkLst>
            <pc:docMk/>
            <pc:sldMk cId="0" sldId="284"/>
            <ac:inkMk id="23" creationId="{FBE50C3C-79B3-2C02-5500-4569A14DC832}"/>
          </ac:inkMkLst>
        </pc:inkChg>
        <pc:inkChg chg="add mod">
          <ac:chgData name="Keke" userId="e0ea7d7d6a359e13" providerId="LiveId" clId="{7A0F7086-134C-4802-B5CE-E9A75F2BA3B6}" dt="2022-11-30T00:03:42.231" v="677"/>
          <ac:inkMkLst>
            <pc:docMk/>
            <pc:sldMk cId="0" sldId="284"/>
            <ac:inkMk id="24" creationId="{A2876CFF-D31F-835F-A1A5-25079FFAAA3C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26" creationId="{D8CBE03A-07EB-9E5D-512A-9911DC259C56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27" creationId="{881F3F95-75E5-0E5E-2BAF-6F4C829EBD6C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28" creationId="{C8A6D0F0-01B4-4064-E8F7-66FF753C59DE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0" creationId="{280F4022-E72E-2BB3-82B7-AF19F3AC0552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1" creationId="{15D3DF7B-A738-308A-BC97-74FF5926058C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2" creationId="{700920C8-6555-41E7-1B1E-C70D4EA37E56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3" creationId="{97DF1A4E-1732-80C9-DBD6-30EBB135B287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4" creationId="{312389DA-3BC2-D980-0579-3ADB74F144B8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5" creationId="{8BB176F2-1D74-98CE-DC61-4BC9DBB59FFE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6" creationId="{F8CFA371-9539-2957-9A41-D9B9B25C02D9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8" creationId="{449EAF91-3ED0-777A-23CC-6AF422319753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39" creationId="{7BA5D423-5E66-6F00-8B6D-2BE029E29183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0" creationId="{22BA52F6-F163-59BE-C25E-8BB5974F58C6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1" creationId="{7845EA60-C9EE-2945-27A2-1F2ED4ED547B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2" creationId="{26D9E7B5-A7CB-741A-E134-03085BBF53EE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3" creationId="{A9338491-AEB3-B94F-BAF5-A582E56C2D85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5" creationId="{399DC497-A440-FC46-EE34-10F9223AE4D7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6" creationId="{666D02FF-A1FA-C453-6FC9-B86F774D3FC6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7" creationId="{70A518E0-E49C-E00D-E483-9D7D832D68EF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8" creationId="{34D6BC18-3300-335E-2F55-039E3848E115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49" creationId="{57C5B3D0-8BF8-0ED3-25A9-807AA8203F26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0" creationId="{2B8F1D08-957F-7B28-E729-8129A038820A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1" creationId="{6E897E11-35C9-E47F-FC74-1B5EEC8C5308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2" creationId="{18999CC0-A7E6-7676-265C-AF307EF99D61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4" creationId="{1BA1F514-87BF-D145-F558-2E41DBF14833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5" creationId="{0875F28D-9920-5B07-1986-C9E96E69CF44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6" creationId="{443D3F4E-8D66-2F64-6CA3-A696CF6194B5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8" creationId="{C8765EAA-C42F-ED92-4276-2DD0DD84DA86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9" creationId="{AAE0F5C7-9F96-62A9-59BF-6B37F8515F75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60" creationId="{4A16615C-BE4D-4A93-6FC8-D8C859605361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61" creationId="{117A90EC-1BCE-3925-8304-983E2081EBCC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62" creationId="{9586DB36-A3C1-E58A-739C-75753BE20FF3}"/>
          </ac:inkMkLst>
        </pc:inkChg>
        <pc:inkChg chg="add">
          <ac:chgData name="Keke" userId="e0ea7d7d6a359e13" providerId="LiveId" clId="{7A0F7086-134C-4802-B5CE-E9A75F2BA3B6}" dt="2022-11-30T00:04:21.155" v="715" actId="9405"/>
          <ac:inkMkLst>
            <pc:docMk/>
            <pc:sldMk cId="0" sldId="284"/>
            <ac:inkMk id="63" creationId="{3F6BACF3-8352-10F1-ABFF-36A48A05F0CD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0176" creationId="{282075EB-BD0C-1989-432B-B4FB69889AB5}"/>
          </ac:inkMkLst>
        </pc:inkChg>
        <pc:inkChg chg="add mod">
          <ac:chgData name="Keke" userId="e0ea7d7d6a359e13" providerId="LiveId" clId="{7A0F7086-134C-4802-B5CE-E9A75F2BA3B6}" dt="2022-11-30T00:04:22.593" v="718"/>
          <ac:inkMkLst>
            <pc:docMk/>
            <pc:sldMk cId="0" sldId="284"/>
            <ac:inkMk id="50177" creationId="{BA73D331-18B9-A5DE-D15B-4B1E319BF95A}"/>
          </ac:inkMkLst>
        </pc:inkChg>
      </pc:sldChg>
      <pc:sldChg chg="addSp mod">
        <pc:chgData name="Keke" userId="e0ea7d7d6a359e13" providerId="LiveId" clId="{7A0F7086-134C-4802-B5CE-E9A75F2BA3B6}" dt="2022-11-30T00:08:24.650" v="769" actId="9405"/>
        <pc:sldMkLst>
          <pc:docMk/>
          <pc:sldMk cId="0" sldId="285"/>
        </pc:sldMkLst>
        <pc:inkChg chg="add">
          <ac:chgData name="Keke" userId="e0ea7d7d6a359e13" providerId="LiveId" clId="{7A0F7086-134C-4802-B5CE-E9A75F2BA3B6}" dt="2022-11-30T00:04:54.846" v="719" actId="9405"/>
          <ac:inkMkLst>
            <pc:docMk/>
            <pc:sldMk cId="0" sldId="285"/>
            <ac:inkMk id="2" creationId="{BE28C58F-4F6F-6422-FBE1-4FE5B1770E9A}"/>
          </ac:inkMkLst>
        </pc:inkChg>
        <pc:inkChg chg="add">
          <ac:chgData name="Keke" userId="e0ea7d7d6a359e13" providerId="LiveId" clId="{7A0F7086-134C-4802-B5CE-E9A75F2BA3B6}" dt="2022-11-30T00:05:54.200" v="720" actId="9405"/>
          <ac:inkMkLst>
            <pc:docMk/>
            <pc:sldMk cId="0" sldId="285"/>
            <ac:inkMk id="3" creationId="{46EEB22D-BACC-0513-75A2-488FAB0CC078}"/>
          </ac:inkMkLst>
        </pc:inkChg>
        <pc:inkChg chg="add">
          <ac:chgData name="Keke" userId="e0ea7d7d6a359e13" providerId="LiveId" clId="{7A0F7086-134C-4802-B5CE-E9A75F2BA3B6}" dt="2022-11-30T00:08:15.464" v="764" actId="9405"/>
          <ac:inkMkLst>
            <pc:docMk/>
            <pc:sldMk cId="0" sldId="285"/>
            <ac:inkMk id="4" creationId="{8D7F5C78-7E79-8950-DABB-30CC82B8AA2E}"/>
          </ac:inkMkLst>
        </pc:inkChg>
        <pc:inkChg chg="add">
          <ac:chgData name="Keke" userId="e0ea7d7d6a359e13" providerId="LiveId" clId="{7A0F7086-134C-4802-B5CE-E9A75F2BA3B6}" dt="2022-11-30T00:08:22.814" v="765" actId="9405"/>
          <ac:inkMkLst>
            <pc:docMk/>
            <pc:sldMk cId="0" sldId="285"/>
            <ac:inkMk id="5" creationId="{458A0B80-2B53-A4E2-6519-A9875EE2D3AD}"/>
          </ac:inkMkLst>
        </pc:inkChg>
        <pc:inkChg chg="add">
          <ac:chgData name="Keke" userId="e0ea7d7d6a359e13" providerId="LiveId" clId="{7A0F7086-134C-4802-B5CE-E9A75F2BA3B6}" dt="2022-11-30T00:08:23.266" v="766" actId="9405"/>
          <ac:inkMkLst>
            <pc:docMk/>
            <pc:sldMk cId="0" sldId="285"/>
            <ac:inkMk id="6" creationId="{F28D4524-9DCB-EF09-0F41-FCB7080DB9CF}"/>
          </ac:inkMkLst>
        </pc:inkChg>
        <pc:inkChg chg="add">
          <ac:chgData name="Keke" userId="e0ea7d7d6a359e13" providerId="LiveId" clId="{7A0F7086-134C-4802-B5CE-E9A75F2BA3B6}" dt="2022-11-30T00:08:23.736" v="767" actId="9405"/>
          <ac:inkMkLst>
            <pc:docMk/>
            <pc:sldMk cId="0" sldId="285"/>
            <ac:inkMk id="7" creationId="{BEDC3CFA-9D58-7056-61DA-4434F0839806}"/>
          </ac:inkMkLst>
        </pc:inkChg>
        <pc:inkChg chg="add">
          <ac:chgData name="Keke" userId="e0ea7d7d6a359e13" providerId="LiveId" clId="{7A0F7086-134C-4802-B5CE-E9A75F2BA3B6}" dt="2022-11-30T00:08:24.284" v="768" actId="9405"/>
          <ac:inkMkLst>
            <pc:docMk/>
            <pc:sldMk cId="0" sldId="285"/>
            <ac:inkMk id="8" creationId="{1BC331ED-A8A0-5168-6D93-DBE6918B42DE}"/>
          </ac:inkMkLst>
        </pc:inkChg>
        <pc:inkChg chg="add">
          <ac:chgData name="Keke" userId="e0ea7d7d6a359e13" providerId="LiveId" clId="{7A0F7086-134C-4802-B5CE-E9A75F2BA3B6}" dt="2022-11-30T00:08:24.650" v="769" actId="9405"/>
          <ac:inkMkLst>
            <pc:docMk/>
            <pc:sldMk cId="0" sldId="285"/>
            <ac:inkMk id="9" creationId="{EBEDDB68-F81E-CA4C-1D6F-3E4CEB15D883}"/>
          </ac:inkMkLst>
        </pc:inkChg>
      </pc:sldChg>
      <pc:sldChg chg="addSp modSp mod">
        <pc:chgData name="Keke" userId="e0ea7d7d6a359e13" providerId="LiveId" clId="{7A0F7086-134C-4802-B5CE-E9A75F2BA3B6}" dt="2022-11-30T00:07:13.734" v="753"/>
        <pc:sldMkLst>
          <pc:docMk/>
          <pc:sldMk cId="0" sldId="286"/>
        </pc:sldMkLst>
        <pc:grpChg chg="mod">
          <ac:chgData name="Keke" userId="e0ea7d7d6a359e13" providerId="LiveId" clId="{7A0F7086-134C-4802-B5CE-E9A75F2BA3B6}" dt="2022-11-30T00:06:25.138" v="726"/>
          <ac:grpSpMkLst>
            <pc:docMk/>
            <pc:sldMk cId="0" sldId="286"/>
            <ac:grpSpMk id="7" creationId="{1D63F183-4193-2A8D-D2B3-A35F1B1ADD8E}"/>
          </ac:grpSpMkLst>
        </pc:grpChg>
        <pc:grpChg chg="mod">
          <ac:chgData name="Keke" userId="e0ea7d7d6a359e13" providerId="LiveId" clId="{7A0F7086-134C-4802-B5CE-E9A75F2BA3B6}" dt="2022-11-30T00:06:49.728" v="748"/>
          <ac:grpSpMkLst>
            <pc:docMk/>
            <pc:sldMk cId="0" sldId="286"/>
            <ac:grpSpMk id="29" creationId="{674750B7-933E-1F5A-5189-85127B012E0B}"/>
          </ac:grpSpMkLst>
        </pc:grpChg>
        <pc:grpChg chg="mod">
          <ac:chgData name="Keke" userId="e0ea7d7d6a359e13" providerId="LiveId" clId="{7A0F7086-134C-4802-B5CE-E9A75F2BA3B6}" dt="2022-11-30T00:07:13.734" v="753"/>
          <ac:grpSpMkLst>
            <pc:docMk/>
            <pc:sldMk cId="0" sldId="286"/>
            <ac:grpSpMk id="34" creationId="{C948EF38-BC44-D840-8127-279470BF63B0}"/>
          </ac:grpSpMkLst>
        </pc:grpChg>
        <pc:inkChg chg="add">
          <ac:chgData name="Keke" userId="e0ea7d7d6a359e13" providerId="LiveId" clId="{7A0F7086-134C-4802-B5CE-E9A75F2BA3B6}" dt="2022-11-30T00:06:13.937" v="721" actId="9405"/>
          <ac:inkMkLst>
            <pc:docMk/>
            <pc:sldMk cId="0" sldId="286"/>
            <ac:inkMk id="2" creationId="{075B459B-47F6-4EB6-2FD8-D309DFCEA819}"/>
          </ac:inkMkLst>
        </pc:inkChg>
        <pc:inkChg chg="add mod">
          <ac:chgData name="Keke" userId="e0ea7d7d6a359e13" providerId="LiveId" clId="{7A0F7086-134C-4802-B5CE-E9A75F2BA3B6}" dt="2022-11-30T00:06:25.138" v="726"/>
          <ac:inkMkLst>
            <pc:docMk/>
            <pc:sldMk cId="0" sldId="286"/>
            <ac:inkMk id="3" creationId="{996F1290-5EF9-6518-D6D9-C13DD00EC65A}"/>
          </ac:inkMkLst>
        </pc:inkChg>
        <pc:inkChg chg="add mod">
          <ac:chgData name="Keke" userId="e0ea7d7d6a359e13" providerId="LiveId" clId="{7A0F7086-134C-4802-B5CE-E9A75F2BA3B6}" dt="2022-11-30T00:06:25.138" v="726"/>
          <ac:inkMkLst>
            <pc:docMk/>
            <pc:sldMk cId="0" sldId="286"/>
            <ac:inkMk id="4" creationId="{147551FD-A883-110B-7226-D0161FD5854E}"/>
          </ac:inkMkLst>
        </pc:inkChg>
        <pc:inkChg chg="add mod">
          <ac:chgData name="Keke" userId="e0ea7d7d6a359e13" providerId="LiveId" clId="{7A0F7086-134C-4802-B5CE-E9A75F2BA3B6}" dt="2022-11-30T00:06:25.138" v="726"/>
          <ac:inkMkLst>
            <pc:docMk/>
            <pc:sldMk cId="0" sldId="286"/>
            <ac:inkMk id="5" creationId="{C4699F09-1F10-8303-7A6E-DF58C5C4A61A}"/>
          </ac:inkMkLst>
        </pc:inkChg>
        <pc:inkChg chg="add mod">
          <ac:chgData name="Keke" userId="e0ea7d7d6a359e13" providerId="LiveId" clId="{7A0F7086-134C-4802-B5CE-E9A75F2BA3B6}" dt="2022-11-30T00:06:25.138" v="726"/>
          <ac:inkMkLst>
            <pc:docMk/>
            <pc:sldMk cId="0" sldId="286"/>
            <ac:inkMk id="6" creationId="{26FD8ABD-D430-F691-94C5-9E0535F7D5A5}"/>
          </ac:inkMkLst>
        </pc:inkChg>
        <pc:inkChg chg="add">
          <ac:chgData name="Keke" userId="e0ea7d7d6a359e13" providerId="LiveId" clId="{7A0F7086-134C-4802-B5CE-E9A75F2BA3B6}" dt="2022-11-30T00:06:37.010" v="727" actId="9405"/>
          <ac:inkMkLst>
            <pc:docMk/>
            <pc:sldMk cId="0" sldId="286"/>
            <ac:inkMk id="8" creationId="{10AD134C-1DBE-8578-FF91-DD4A211087DA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9" creationId="{7EAB7DFB-B19A-1896-49D0-9A6FEA9D3A8D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0" creationId="{28C97A15-59D9-93C6-FCF1-2007BEFC76F9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1" creationId="{E2B2216F-A3B7-8428-A394-9E9DA8800536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2" creationId="{0A794B75-7855-45AC-B1C8-D404DA2DC3C2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3" creationId="{AD7FDCC3-367A-4EF3-B244-9D3A23826A1A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4" creationId="{A644D9B7-D5DA-3084-FB22-1C7A52E443CB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5" creationId="{5D6A9831-9D14-5E52-3A5C-1EDAB9C55E7E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6" creationId="{2A75727B-7822-BEB3-DEDE-B0DAACBDC777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7" creationId="{4FEC3C22-A7A8-9B4D-FD43-4BE5ADEFFD7D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8" creationId="{044F1CD7-479B-50BE-690A-4A65CA59DB15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19" creationId="{94E0316B-53B3-309B-FD05-DE54E02DC886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0" creationId="{0E010912-4D28-7B1F-2A02-A14E9D290B42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1" creationId="{5BC54328-A7B3-C833-A109-716765FADA17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2" creationId="{D86FD5D1-4EFE-58C5-3868-31B5BDFD9DB9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3" creationId="{FFB5A071-2BC6-DF80-744D-EBC16B24FE09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4" creationId="{CE5CEE8C-312C-53D3-7421-82880B47E12F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5" creationId="{8B194D52-6544-E251-9C75-4253244E2C7B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6" creationId="{485C1982-FB68-B2B9-200C-8F039221EB3E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7" creationId="{E3CA57BD-9071-8B49-E1EE-5C7AC76A4BD3}"/>
          </ac:inkMkLst>
        </pc:inkChg>
        <pc:inkChg chg="add mod">
          <ac:chgData name="Keke" userId="e0ea7d7d6a359e13" providerId="LiveId" clId="{7A0F7086-134C-4802-B5CE-E9A75F2BA3B6}" dt="2022-11-30T00:06:49.728" v="748"/>
          <ac:inkMkLst>
            <pc:docMk/>
            <pc:sldMk cId="0" sldId="286"/>
            <ac:inkMk id="28" creationId="{63D30EFD-3949-60DD-88FA-3E3BC0A5F2DE}"/>
          </ac:inkMkLst>
        </pc:inkChg>
        <pc:inkChg chg="add">
          <ac:chgData name="Keke" userId="e0ea7d7d6a359e13" providerId="LiveId" clId="{7A0F7086-134C-4802-B5CE-E9A75F2BA3B6}" dt="2022-11-30T00:07:03.082" v="749" actId="9405"/>
          <ac:inkMkLst>
            <pc:docMk/>
            <pc:sldMk cId="0" sldId="286"/>
            <ac:inkMk id="30" creationId="{C84E38D6-E853-228D-0168-4A0A62CD1B75}"/>
          </ac:inkMkLst>
        </pc:inkChg>
        <pc:inkChg chg="add mod">
          <ac:chgData name="Keke" userId="e0ea7d7d6a359e13" providerId="LiveId" clId="{7A0F7086-134C-4802-B5CE-E9A75F2BA3B6}" dt="2022-11-30T00:07:13.734" v="753"/>
          <ac:inkMkLst>
            <pc:docMk/>
            <pc:sldMk cId="0" sldId="286"/>
            <ac:inkMk id="31" creationId="{D29C7047-8B6D-8ECB-2C7D-675F98EE6E0B}"/>
          </ac:inkMkLst>
        </pc:inkChg>
        <pc:inkChg chg="add mod">
          <ac:chgData name="Keke" userId="e0ea7d7d6a359e13" providerId="LiveId" clId="{7A0F7086-134C-4802-B5CE-E9A75F2BA3B6}" dt="2022-11-30T00:07:13.734" v="753"/>
          <ac:inkMkLst>
            <pc:docMk/>
            <pc:sldMk cId="0" sldId="286"/>
            <ac:inkMk id="32" creationId="{172852DA-AE0D-5E2D-73B9-56E05880BD3D}"/>
          </ac:inkMkLst>
        </pc:inkChg>
        <pc:inkChg chg="add">
          <ac:chgData name="Keke" userId="e0ea7d7d6a359e13" providerId="LiveId" clId="{7A0F7086-134C-4802-B5CE-E9A75F2BA3B6}" dt="2022-11-30T00:07:13.096" v="752" actId="9405"/>
          <ac:inkMkLst>
            <pc:docMk/>
            <pc:sldMk cId="0" sldId="286"/>
            <ac:inkMk id="33" creationId="{F3B2B4F2-6907-5B5C-2F57-5F17C4327769}"/>
          </ac:inkMkLst>
        </pc:inkChg>
      </pc:sldChg>
      <pc:sldChg chg="addSp modSp mod">
        <pc:chgData name="Keke" userId="e0ea7d7d6a359e13" providerId="LiveId" clId="{7A0F7086-134C-4802-B5CE-E9A75F2BA3B6}" dt="2022-11-30T00:11:10.567" v="772" actId="9405"/>
        <pc:sldMkLst>
          <pc:docMk/>
          <pc:sldMk cId="0" sldId="288"/>
        </pc:sldMkLst>
        <pc:grpChg chg="mod">
          <ac:chgData name="Keke" userId="e0ea7d7d6a359e13" providerId="LiveId" clId="{7A0F7086-134C-4802-B5CE-E9A75F2BA3B6}" dt="2022-11-30T00:08:03.988" v="763"/>
          <ac:grpSpMkLst>
            <pc:docMk/>
            <pc:sldMk cId="0" sldId="288"/>
            <ac:grpSpMk id="11" creationId="{C83FEB25-BB08-14B9-FB9C-608CB4E1F52D}"/>
          </ac:grpSpMkLst>
        </pc:grp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2" creationId="{C8B4AAE3-DAC3-FA88-1096-B2C837D84ADB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3" creationId="{FCB18496-EA6A-20D9-D884-B0D0A3574615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4" creationId="{F6A2860B-6C6F-7691-1F38-8771CC7C87A4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5" creationId="{FDB511B9-A2E8-A217-E359-2AA57DDBE870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6" creationId="{177A8D3A-BDB8-0F91-C88A-4F90D6502EB5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7" creationId="{A9D37758-A6D8-4AE9-62F0-EDACDC6D4A0E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8" creationId="{C6510862-952B-E7F3-8802-36C1FDDEBF24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9" creationId="{12FBE029-B4DB-4A07-3709-EB6AD7645223}"/>
          </ac:inkMkLst>
        </pc:inkChg>
        <pc:inkChg chg="add mod">
          <ac:chgData name="Keke" userId="e0ea7d7d6a359e13" providerId="LiveId" clId="{7A0F7086-134C-4802-B5CE-E9A75F2BA3B6}" dt="2022-11-30T00:08:03.988" v="763"/>
          <ac:inkMkLst>
            <pc:docMk/>
            <pc:sldMk cId="0" sldId="288"/>
            <ac:inkMk id="10" creationId="{BB23F10F-BDF9-8DDC-68A4-336E9F65CE09}"/>
          </ac:inkMkLst>
        </pc:inkChg>
        <pc:inkChg chg="add">
          <ac:chgData name="Keke" userId="e0ea7d7d6a359e13" providerId="LiveId" clId="{7A0F7086-134C-4802-B5CE-E9A75F2BA3B6}" dt="2022-11-30T00:10:23.915" v="770" actId="9405"/>
          <ac:inkMkLst>
            <pc:docMk/>
            <pc:sldMk cId="0" sldId="288"/>
            <ac:inkMk id="12" creationId="{E69AAAD0-6439-E849-0ACA-A1B6C1A5B588}"/>
          </ac:inkMkLst>
        </pc:inkChg>
        <pc:inkChg chg="add">
          <ac:chgData name="Keke" userId="e0ea7d7d6a359e13" providerId="LiveId" clId="{7A0F7086-134C-4802-B5CE-E9A75F2BA3B6}" dt="2022-11-30T00:10:50.128" v="771" actId="9405"/>
          <ac:inkMkLst>
            <pc:docMk/>
            <pc:sldMk cId="0" sldId="288"/>
            <ac:inkMk id="13" creationId="{F1DB267A-FB4C-47BA-5148-7464B107DA4D}"/>
          </ac:inkMkLst>
        </pc:inkChg>
        <pc:inkChg chg="add">
          <ac:chgData name="Keke" userId="e0ea7d7d6a359e13" providerId="LiveId" clId="{7A0F7086-134C-4802-B5CE-E9A75F2BA3B6}" dt="2022-11-30T00:11:10.567" v="772" actId="9405"/>
          <ac:inkMkLst>
            <pc:docMk/>
            <pc:sldMk cId="0" sldId="288"/>
            <ac:inkMk id="14" creationId="{6B2BDF64-262A-25BE-8E47-799DC93C4859}"/>
          </ac:inkMkLst>
        </pc:inkChg>
      </pc:sldChg>
      <pc:sldChg chg="addSp delSp modSp mod">
        <pc:chgData name="Keke" userId="e0ea7d7d6a359e13" providerId="LiveId" clId="{7A0F7086-134C-4802-B5CE-E9A75F2BA3B6}" dt="2022-11-29T23:43:19.138" v="312" actId="9405"/>
        <pc:sldMkLst>
          <pc:docMk/>
          <pc:sldMk cId="0" sldId="289"/>
        </pc:sldMkLst>
        <pc:grpChg chg="del mod">
          <ac:chgData name="Keke" userId="e0ea7d7d6a359e13" providerId="LiveId" clId="{7A0F7086-134C-4802-B5CE-E9A75F2BA3B6}" dt="2022-11-29T23:34:50.196" v="160"/>
          <ac:grpSpMkLst>
            <pc:docMk/>
            <pc:sldMk cId="0" sldId="289"/>
            <ac:grpSpMk id="16" creationId="{09B418F1-4797-41FE-CA81-87FCE92E9A50}"/>
          </ac:grpSpMkLst>
        </pc:grpChg>
        <pc:grpChg chg="mod">
          <ac:chgData name="Keke" userId="e0ea7d7d6a359e13" providerId="LiveId" clId="{7A0F7086-134C-4802-B5CE-E9A75F2BA3B6}" dt="2022-11-29T23:34:57.843" v="174"/>
          <ac:grpSpMkLst>
            <pc:docMk/>
            <pc:sldMk cId="0" sldId="289"/>
            <ac:grpSpMk id="29" creationId="{AF8AE3F6-E689-4385-088E-6A775396AEA8}"/>
          </ac:grpSpMkLst>
        </pc:grpChg>
        <pc:grpChg chg="mod">
          <ac:chgData name="Keke" userId="e0ea7d7d6a359e13" providerId="LiveId" clId="{7A0F7086-134C-4802-B5CE-E9A75F2BA3B6}" dt="2022-11-29T23:35:19.018" v="178"/>
          <ac:grpSpMkLst>
            <pc:docMk/>
            <pc:sldMk cId="0" sldId="289"/>
            <ac:grpSpMk id="33" creationId="{CE637CE7-748A-E117-6BDA-322902B314E9}"/>
          </ac:grpSpMkLst>
        </pc:grpChg>
        <pc:grpChg chg="mod">
          <ac:chgData name="Keke" userId="e0ea7d7d6a359e13" providerId="LiveId" clId="{7A0F7086-134C-4802-B5CE-E9A75F2BA3B6}" dt="2022-11-29T23:35:37.870" v="183"/>
          <ac:grpSpMkLst>
            <pc:docMk/>
            <pc:sldMk cId="0" sldId="289"/>
            <ac:grpSpMk id="38" creationId="{8B1EB8FC-568B-9430-16F0-7C4F57C46015}"/>
          </ac:grpSpMkLst>
        </pc:grpChg>
        <pc:inkChg chg="add">
          <ac:chgData name="Keke" userId="e0ea7d7d6a359e13" providerId="LiveId" clId="{7A0F7086-134C-4802-B5CE-E9A75F2BA3B6}" dt="2022-11-29T23:34:38.918" v="135" actId="9405"/>
          <ac:inkMkLst>
            <pc:docMk/>
            <pc:sldMk cId="0" sldId="289"/>
            <ac:inkMk id="2" creationId="{A6347F14-B732-0221-9F84-79E8BFDC10A2}"/>
          </ac:inkMkLst>
        </pc:inkChg>
        <pc:inkChg chg="add">
          <ac:chgData name="Keke" userId="e0ea7d7d6a359e13" providerId="LiveId" clId="{7A0F7086-134C-4802-B5CE-E9A75F2BA3B6}" dt="2022-11-29T23:34:40.804" v="136" actId="9405"/>
          <ac:inkMkLst>
            <pc:docMk/>
            <pc:sldMk cId="0" sldId="289"/>
            <ac:inkMk id="3" creationId="{D1DF5397-FBDF-8C86-D75E-C391DB486134}"/>
          </ac:inkMkLst>
        </pc:inkChg>
        <pc:inkChg chg="add del mod">
          <ac:chgData name="Keke" userId="e0ea7d7d6a359e13" providerId="LiveId" clId="{7A0F7086-134C-4802-B5CE-E9A75F2BA3B6}" dt="2022-11-29T23:34:50.189" v="150"/>
          <ac:inkMkLst>
            <pc:docMk/>
            <pc:sldMk cId="0" sldId="289"/>
            <ac:inkMk id="4" creationId="{26DD6FB8-F8FF-A57C-C639-005CFD20882D}"/>
          </ac:inkMkLst>
        </pc:inkChg>
        <pc:inkChg chg="add del mod">
          <ac:chgData name="Keke" userId="e0ea7d7d6a359e13" providerId="LiveId" clId="{7A0F7086-134C-4802-B5CE-E9A75F2BA3B6}" dt="2022-11-29T23:34:50.196" v="160"/>
          <ac:inkMkLst>
            <pc:docMk/>
            <pc:sldMk cId="0" sldId="289"/>
            <ac:inkMk id="5" creationId="{E1FFF413-3B8E-DBE3-1CEA-C3F46273EE6E}"/>
          </ac:inkMkLst>
        </pc:inkChg>
        <pc:inkChg chg="add del mod">
          <ac:chgData name="Keke" userId="e0ea7d7d6a359e13" providerId="LiveId" clId="{7A0F7086-134C-4802-B5CE-E9A75F2BA3B6}" dt="2022-11-29T23:34:50.192" v="152"/>
          <ac:inkMkLst>
            <pc:docMk/>
            <pc:sldMk cId="0" sldId="289"/>
            <ac:inkMk id="6" creationId="{B00359B4-0FF3-393C-8168-8EF4F7FB7802}"/>
          </ac:inkMkLst>
        </pc:inkChg>
        <pc:inkChg chg="add del mod">
          <ac:chgData name="Keke" userId="e0ea7d7d6a359e13" providerId="LiveId" clId="{7A0F7086-134C-4802-B5CE-E9A75F2BA3B6}" dt="2022-11-29T23:34:50.194" v="158"/>
          <ac:inkMkLst>
            <pc:docMk/>
            <pc:sldMk cId="0" sldId="289"/>
            <ac:inkMk id="7" creationId="{DE1794FF-378B-DE3B-1C63-E01074E65FEB}"/>
          </ac:inkMkLst>
        </pc:inkChg>
        <pc:inkChg chg="add del mod">
          <ac:chgData name="Keke" userId="e0ea7d7d6a359e13" providerId="LiveId" clId="{7A0F7086-134C-4802-B5CE-E9A75F2BA3B6}" dt="2022-11-29T23:34:50.193" v="155"/>
          <ac:inkMkLst>
            <pc:docMk/>
            <pc:sldMk cId="0" sldId="289"/>
            <ac:inkMk id="8" creationId="{D2CC08BB-3042-33BB-1C45-FE644B1A3BF6}"/>
          </ac:inkMkLst>
        </pc:inkChg>
        <pc:inkChg chg="add del mod">
          <ac:chgData name="Keke" userId="e0ea7d7d6a359e13" providerId="LiveId" clId="{7A0F7086-134C-4802-B5CE-E9A75F2BA3B6}" dt="2022-11-29T23:34:50.194" v="156"/>
          <ac:inkMkLst>
            <pc:docMk/>
            <pc:sldMk cId="0" sldId="289"/>
            <ac:inkMk id="9" creationId="{59688A47-FFE7-D665-1E31-43F038456FA3}"/>
          </ac:inkMkLst>
        </pc:inkChg>
        <pc:inkChg chg="add del mod">
          <ac:chgData name="Keke" userId="e0ea7d7d6a359e13" providerId="LiveId" clId="{7A0F7086-134C-4802-B5CE-E9A75F2BA3B6}" dt="2022-11-29T23:34:50.194" v="157"/>
          <ac:inkMkLst>
            <pc:docMk/>
            <pc:sldMk cId="0" sldId="289"/>
            <ac:inkMk id="10" creationId="{08DC7F60-93C9-0DB2-88EF-E71B85878C27}"/>
          </ac:inkMkLst>
        </pc:inkChg>
        <pc:inkChg chg="add del mod">
          <ac:chgData name="Keke" userId="e0ea7d7d6a359e13" providerId="LiveId" clId="{7A0F7086-134C-4802-B5CE-E9A75F2BA3B6}" dt="2022-11-29T23:34:50.196" v="161"/>
          <ac:inkMkLst>
            <pc:docMk/>
            <pc:sldMk cId="0" sldId="289"/>
            <ac:inkMk id="11" creationId="{754AAF63-3557-C310-35EA-F4EA9CB94CCB}"/>
          </ac:inkMkLst>
        </pc:inkChg>
        <pc:inkChg chg="add del mod">
          <ac:chgData name="Keke" userId="e0ea7d7d6a359e13" providerId="LiveId" clId="{7A0F7086-134C-4802-B5CE-E9A75F2BA3B6}" dt="2022-11-29T23:34:50.193" v="153"/>
          <ac:inkMkLst>
            <pc:docMk/>
            <pc:sldMk cId="0" sldId="289"/>
            <ac:inkMk id="12" creationId="{8F1BF1A8-A691-BF96-2829-6FB5EE19ED53}"/>
          </ac:inkMkLst>
        </pc:inkChg>
        <pc:inkChg chg="add del mod">
          <ac:chgData name="Keke" userId="e0ea7d7d6a359e13" providerId="LiveId" clId="{7A0F7086-134C-4802-B5CE-E9A75F2BA3B6}" dt="2022-11-29T23:34:50.196" v="159"/>
          <ac:inkMkLst>
            <pc:docMk/>
            <pc:sldMk cId="0" sldId="289"/>
            <ac:inkMk id="13" creationId="{71AD816D-072E-D34E-C0CB-BD49048DAD3D}"/>
          </ac:inkMkLst>
        </pc:inkChg>
        <pc:inkChg chg="add del mod">
          <ac:chgData name="Keke" userId="e0ea7d7d6a359e13" providerId="LiveId" clId="{7A0F7086-134C-4802-B5CE-E9A75F2BA3B6}" dt="2022-11-29T23:34:50.193" v="154"/>
          <ac:inkMkLst>
            <pc:docMk/>
            <pc:sldMk cId="0" sldId="289"/>
            <ac:inkMk id="14" creationId="{0A3CBB32-50FC-8D87-12A6-DB80E27FAB34}"/>
          </ac:inkMkLst>
        </pc:inkChg>
        <pc:inkChg chg="add del mod">
          <ac:chgData name="Keke" userId="e0ea7d7d6a359e13" providerId="LiveId" clId="{7A0F7086-134C-4802-B5CE-E9A75F2BA3B6}" dt="2022-11-29T23:34:50.191" v="151"/>
          <ac:inkMkLst>
            <pc:docMk/>
            <pc:sldMk cId="0" sldId="289"/>
            <ac:inkMk id="15" creationId="{6B8D6622-413A-3C32-5102-E9701EFE5252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17" creationId="{330F4665-E5E9-12D1-FCFE-3B06ED53436D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18" creationId="{A03D7FE9-6886-D2E2-5EB3-C6B1D47F1883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19" creationId="{752769C4-EF4D-2181-E685-96C9B9A6BC7A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0" creationId="{D1C53A47-9C95-5781-D8C5-F98323F71D72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1" creationId="{1AF3408A-8EAC-C52E-99B4-C1C576F0C76E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2" creationId="{3FD8F240-BB68-A89E-258A-B06A0A0A50D6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3" creationId="{06250221-54DB-0E09-5FAE-CA77C40D0CEA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4" creationId="{64995303-F64C-16CB-8308-B4D3D5137275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5" creationId="{9510DE24-DB2B-0ACC-CA92-B3CCCEA86A29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6" creationId="{CBD4C9C6-DA65-FAD3-E24B-DE8F89D4E707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7" creationId="{674695AE-8DAE-C092-FFA8-FC1BA7681597}"/>
          </ac:inkMkLst>
        </pc:inkChg>
        <pc:inkChg chg="add mod">
          <ac:chgData name="Keke" userId="e0ea7d7d6a359e13" providerId="LiveId" clId="{7A0F7086-134C-4802-B5CE-E9A75F2BA3B6}" dt="2022-11-29T23:34:57.843" v="174"/>
          <ac:inkMkLst>
            <pc:docMk/>
            <pc:sldMk cId="0" sldId="289"/>
            <ac:inkMk id="28" creationId="{84A84722-E684-FFB9-792B-90FD930134C7}"/>
          </ac:inkMkLst>
        </pc:inkChg>
        <pc:inkChg chg="add">
          <ac:chgData name="Keke" userId="e0ea7d7d6a359e13" providerId="LiveId" clId="{7A0F7086-134C-4802-B5CE-E9A75F2BA3B6}" dt="2022-11-29T23:35:02.108" v="175" actId="9405"/>
          <ac:inkMkLst>
            <pc:docMk/>
            <pc:sldMk cId="0" sldId="289"/>
            <ac:inkMk id="30" creationId="{F79BE45D-1F1E-B25A-93FA-FBD76B0116B7}"/>
          </ac:inkMkLst>
        </pc:inkChg>
        <pc:inkChg chg="add mod">
          <ac:chgData name="Keke" userId="e0ea7d7d6a359e13" providerId="LiveId" clId="{7A0F7086-134C-4802-B5CE-E9A75F2BA3B6}" dt="2022-11-29T23:35:19.018" v="178"/>
          <ac:inkMkLst>
            <pc:docMk/>
            <pc:sldMk cId="0" sldId="289"/>
            <ac:inkMk id="31" creationId="{1677BF0F-108F-3C2E-ECB7-36B9D3DA7A3B}"/>
          </ac:inkMkLst>
        </pc:inkChg>
        <pc:inkChg chg="add mod">
          <ac:chgData name="Keke" userId="e0ea7d7d6a359e13" providerId="LiveId" clId="{7A0F7086-134C-4802-B5CE-E9A75F2BA3B6}" dt="2022-11-29T23:35:19.018" v="178"/>
          <ac:inkMkLst>
            <pc:docMk/>
            <pc:sldMk cId="0" sldId="289"/>
            <ac:inkMk id="32" creationId="{82E5858F-7AD5-2739-1905-F79105EA12BF}"/>
          </ac:inkMkLst>
        </pc:inkChg>
        <pc:inkChg chg="add">
          <ac:chgData name="Keke" userId="e0ea7d7d6a359e13" providerId="LiveId" clId="{7A0F7086-134C-4802-B5CE-E9A75F2BA3B6}" dt="2022-11-29T23:35:25.168" v="179" actId="9405"/>
          <ac:inkMkLst>
            <pc:docMk/>
            <pc:sldMk cId="0" sldId="289"/>
            <ac:inkMk id="34" creationId="{BEDC825A-F74D-AB4F-0D16-FE47AFEFC813}"/>
          </ac:inkMkLst>
        </pc:inkChg>
        <pc:inkChg chg="add">
          <ac:chgData name="Keke" userId="e0ea7d7d6a359e13" providerId="LiveId" clId="{7A0F7086-134C-4802-B5CE-E9A75F2BA3B6}" dt="2022-11-29T23:35:30.622" v="180" actId="9405"/>
          <ac:inkMkLst>
            <pc:docMk/>
            <pc:sldMk cId="0" sldId="289"/>
            <ac:inkMk id="35" creationId="{63A0BDAD-1F06-0104-F535-16B14A1E196B}"/>
          </ac:inkMkLst>
        </pc:inkChg>
        <pc:inkChg chg="add mod">
          <ac:chgData name="Keke" userId="e0ea7d7d6a359e13" providerId="LiveId" clId="{7A0F7086-134C-4802-B5CE-E9A75F2BA3B6}" dt="2022-11-29T23:35:37.870" v="183"/>
          <ac:inkMkLst>
            <pc:docMk/>
            <pc:sldMk cId="0" sldId="289"/>
            <ac:inkMk id="36" creationId="{C80CC76A-55B5-9484-F91A-EC7309158BDB}"/>
          </ac:inkMkLst>
        </pc:inkChg>
        <pc:inkChg chg="add mod">
          <ac:chgData name="Keke" userId="e0ea7d7d6a359e13" providerId="LiveId" clId="{7A0F7086-134C-4802-B5CE-E9A75F2BA3B6}" dt="2022-11-29T23:35:37.870" v="183"/>
          <ac:inkMkLst>
            <pc:docMk/>
            <pc:sldMk cId="0" sldId="289"/>
            <ac:inkMk id="37" creationId="{AFBD04B1-8929-312A-7430-712F801565C9}"/>
          </ac:inkMkLst>
        </pc:inkChg>
        <pc:inkChg chg="add">
          <ac:chgData name="Keke" userId="e0ea7d7d6a359e13" providerId="LiveId" clId="{7A0F7086-134C-4802-B5CE-E9A75F2BA3B6}" dt="2022-11-29T23:35:49.402" v="184" actId="9405"/>
          <ac:inkMkLst>
            <pc:docMk/>
            <pc:sldMk cId="0" sldId="289"/>
            <ac:inkMk id="39" creationId="{EF3F68A2-5389-93D5-A5AB-54114DFE7D2D}"/>
          </ac:inkMkLst>
        </pc:inkChg>
        <pc:inkChg chg="add">
          <ac:chgData name="Keke" userId="e0ea7d7d6a359e13" providerId="LiveId" clId="{7A0F7086-134C-4802-B5CE-E9A75F2BA3B6}" dt="2022-11-29T23:35:55.811" v="185" actId="9405"/>
          <ac:inkMkLst>
            <pc:docMk/>
            <pc:sldMk cId="0" sldId="289"/>
            <ac:inkMk id="40" creationId="{0F737ED6-A7FD-6B0D-8149-3C7456B621CB}"/>
          </ac:inkMkLst>
        </pc:inkChg>
        <pc:inkChg chg="add">
          <ac:chgData name="Keke" userId="e0ea7d7d6a359e13" providerId="LiveId" clId="{7A0F7086-134C-4802-B5CE-E9A75F2BA3B6}" dt="2022-11-29T23:35:56.167" v="186" actId="9405"/>
          <ac:inkMkLst>
            <pc:docMk/>
            <pc:sldMk cId="0" sldId="289"/>
            <ac:inkMk id="41" creationId="{05C9045B-91A6-A209-2DE5-BE0160279510}"/>
          </ac:inkMkLst>
        </pc:inkChg>
        <pc:inkChg chg="add">
          <ac:chgData name="Keke" userId="e0ea7d7d6a359e13" providerId="LiveId" clId="{7A0F7086-134C-4802-B5CE-E9A75F2BA3B6}" dt="2022-11-29T23:37:25.392" v="187" actId="9405"/>
          <ac:inkMkLst>
            <pc:docMk/>
            <pc:sldMk cId="0" sldId="289"/>
            <ac:inkMk id="42" creationId="{BEF11C6C-37BE-0A73-261D-7D8ED252277E}"/>
          </ac:inkMkLst>
        </pc:inkChg>
        <pc:inkChg chg="add">
          <ac:chgData name="Keke" userId="e0ea7d7d6a359e13" providerId="LiveId" clId="{7A0F7086-134C-4802-B5CE-E9A75F2BA3B6}" dt="2022-11-29T23:40:32.373" v="207" actId="9405"/>
          <ac:inkMkLst>
            <pc:docMk/>
            <pc:sldMk cId="0" sldId="289"/>
            <ac:inkMk id="43" creationId="{B560E0F3-E3FE-C1E4-345D-9A72ED9B7764}"/>
          </ac:inkMkLst>
        </pc:inkChg>
        <pc:inkChg chg="add">
          <ac:chgData name="Keke" userId="e0ea7d7d6a359e13" providerId="LiveId" clId="{7A0F7086-134C-4802-B5CE-E9A75F2BA3B6}" dt="2022-11-29T23:43:18.203" v="311" actId="9405"/>
          <ac:inkMkLst>
            <pc:docMk/>
            <pc:sldMk cId="0" sldId="289"/>
            <ac:inkMk id="44" creationId="{CD908EBD-7AE5-6E8F-DA7D-DBA6686753B8}"/>
          </ac:inkMkLst>
        </pc:inkChg>
        <pc:inkChg chg="add">
          <ac:chgData name="Keke" userId="e0ea7d7d6a359e13" providerId="LiveId" clId="{7A0F7086-134C-4802-B5CE-E9A75F2BA3B6}" dt="2022-11-29T23:43:19.138" v="312" actId="9405"/>
          <ac:inkMkLst>
            <pc:docMk/>
            <pc:sldMk cId="0" sldId="289"/>
            <ac:inkMk id="45" creationId="{7076F045-DB15-8371-2637-5C9ADE293293}"/>
          </ac:inkMkLst>
        </pc:inkChg>
      </pc:sldChg>
      <pc:sldChg chg="addSp delSp modSp mod">
        <pc:chgData name="Keke" userId="e0ea7d7d6a359e13" providerId="LiveId" clId="{7A0F7086-134C-4802-B5CE-E9A75F2BA3B6}" dt="2022-11-29T23:43:11.743" v="310"/>
        <pc:sldMkLst>
          <pc:docMk/>
          <pc:sldMk cId="0" sldId="290"/>
        </pc:sldMkLst>
        <pc:spChg chg="mod">
          <ac:chgData name="Keke" userId="e0ea7d7d6a359e13" providerId="LiveId" clId="{7A0F7086-134C-4802-B5CE-E9A75F2BA3B6}" dt="2022-11-29T23:39:04.832" v="206" actId="1036"/>
          <ac:spMkLst>
            <pc:docMk/>
            <pc:sldMk cId="0" sldId="290"/>
            <ac:spMk id="28674" creationId="{C57AF6ED-1570-DCB6-42F7-A65308140E37}"/>
          </ac:spMkLst>
        </pc:spChg>
        <pc:grpChg chg="mod">
          <ac:chgData name="Keke" userId="e0ea7d7d6a359e13" providerId="LiveId" clId="{7A0F7086-134C-4802-B5CE-E9A75F2BA3B6}" dt="2022-11-29T23:38:25.739" v="197"/>
          <ac:grpSpMkLst>
            <pc:docMk/>
            <pc:sldMk cId="0" sldId="290"/>
            <ac:grpSpMk id="11" creationId="{AF245A99-97D6-BEAA-6733-2888A1A7BD76}"/>
          </ac:grpSpMkLst>
        </pc:grpChg>
        <pc:grpChg chg="mod">
          <ac:chgData name="Keke" userId="e0ea7d7d6a359e13" providerId="LiveId" clId="{7A0F7086-134C-4802-B5CE-E9A75F2BA3B6}" dt="2022-11-29T23:38:42.089" v="200"/>
          <ac:grpSpMkLst>
            <pc:docMk/>
            <pc:sldMk cId="0" sldId="290"/>
            <ac:grpSpMk id="14" creationId="{4BD1A0B8-3B52-40EB-8012-1C47AEFCB591}"/>
          </ac:grpSpMkLst>
        </pc:grpChg>
        <pc:grpChg chg="mod">
          <ac:chgData name="Keke" userId="e0ea7d7d6a359e13" providerId="LiveId" clId="{7A0F7086-134C-4802-B5CE-E9A75F2BA3B6}" dt="2022-11-29T23:38:49.391" v="205"/>
          <ac:grpSpMkLst>
            <pc:docMk/>
            <pc:sldMk cId="0" sldId="290"/>
            <ac:grpSpMk id="19" creationId="{5EF89108-C1F8-9AD8-9ED8-E77AA2BC248D}"/>
          </ac:grpSpMkLst>
        </pc:grpChg>
        <pc:grpChg chg="del mod">
          <ac:chgData name="Keke" userId="e0ea7d7d6a359e13" providerId="LiveId" clId="{7A0F7086-134C-4802-B5CE-E9A75F2BA3B6}" dt="2022-11-29T23:40:52.469" v="222"/>
          <ac:grpSpMkLst>
            <pc:docMk/>
            <pc:sldMk cId="0" sldId="290"/>
            <ac:grpSpMk id="23" creationId="{94DEFBEA-EB49-E3BA-C343-465FEAE07194}"/>
          </ac:grpSpMkLst>
        </pc:grpChg>
        <pc:grpChg chg="del mod">
          <ac:chgData name="Keke" userId="e0ea7d7d6a359e13" providerId="LiveId" clId="{7A0F7086-134C-4802-B5CE-E9A75F2BA3B6}" dt="2022-11-29T23:40:58.890" v="227"/>
          <ac:grpSpMkLst>
            <pc:docMk/>
            <pc:sldMk cId="0" sldId="290"/>
            <ac:grpSpMk id="34" creationId="{AD5011EF-2C44-6781-04D0-17A58C3F6702}"/>
          </ac:grpSpMkLst>
        </pc:grpChg>
        <pc:grpChg chg="del mod">
          <ac:chgData name="Keke" userId="e0ea7d7d6a359e13" providerId="LiveId" clId="{7A0F7086-134C-4802-B5CE-E9A75F2BA3B6}" dt="2022-11-29T23:41:04.875" v="229"/>
          <ac:grpSpMkLst>
            <pc:docMk/>
            <pc:sldMk cId="0" sldId="290"/>
            <ac:grpSpMk id="39" creationId="{4266D73A-92E9-532E-264B-50352BFD90FB}"/>
          </ac:grpSpMkLst>
        </pc:grpChg>
        <pc:grpChg chg="del mod">
          <ac:chgData name="Keke" userId="e0ea7d7d6a359e13" providerId="LiveId" clId="{7A0F7086-134C-4802-B5CE-E9A75F2BA3B6}" dt="2022-11-29T23:41:09.613" v="231"/>
          <ac:grpSpMkLst>
            <pc:docMk/>
            <pc:sldMk cId="0" sldId="290"/>
            <ac:grpSpMk id="41" creationId="{B4870661-4828-4C1E-7AF3-AAF41CCEAF36}"/>
          </ac:grpSpMkLst>
        </pc:grpChg>
        <pc:grpChg chg="del mod">
          <ac:chgData name="Keke" userId="e0ea7d7d6a359e13" providerId="LiveId" clId="{7A0F7086-134C-4802-B5CE-E9A75F2BA3B6}" dt="2022-11-29T23:41:17.904" v="249"/>
          <ac:grpSpMkLst>
            <pc:docMk/>
            <pc:sldMk cId="0" sldId="290"/>
            <ac:grpSpMk id="43" creationId="{C309DF21-E25C-5415-FB45-714A3EE77D61}"/>
          </ac:grpSpMkLst>
        </pc:grpChg>
        <pc:grpChg chg="del mod">
          <ac:chgData name="Keke" userId="e0ea7d7d6a359e13" providerId="LiveId" clId="{7A0F7086-134C-4802-B5CE-E9A75F2BA3B6}" dt="2022-11-29T23:41:17.904" v="249"/>
          <ac:grpSpMkLst>
            <pc:docMk/>
            <pc:sldMk cId="0" sldId="290"/>
            <ac:grpSpMk id="61" creationId="{973ABDF9-E534-21A1-372E-8B8197517690}"/>
          </ac:grpSpMkLst>
        </pc:grpChg>
        <pc:grpChg chg="del mod">
          <ac:chgData name="Keke" userId="e0ea7d7d6a359e13" providerId="LiveId" clId="{7A0F7086-134C-4802-B5CE-E9A75F2BA3B6}" dt="2022-11-29T23:41:17.904" v="249"/>
          <ac:grpSpMkLst>
            <pc:docMk/>
            <pc:sldMk cId="0" sldId="290"/>
            <ac:grpSpMk id="62" creationId="{FA6DEC7C-79D0-9728-77E2-C54269CA2237}"/>
          </ac:grpSpMkLst>
        </pc:grpChg>
        <pc:grpChg chg="del mod">
          <ac:chgData name="Keke" userId="e0ea7d7d6a359e13" providerId="LiveId" clId="{7A0F7086-134C-4802-B5CE-E9A75F2BA3B6}" dt="2022-11-29T23:41:22.464" v="258"/>
          <ac:grpSpMkLst>
            <pc:docMk/>
            <pc:sldMk cId="0" sldId="290"/>
            <ac:grpSpMk id="63" creationId="{86361ABA-251D-1BAB-B8E1-65F80D25FB81}"/>
          </ac:grpSpMkLst>
        </pc:grpChg>
        <pc:grpChg chg="del mod">
          <ac:chgData name="Keke" userId="e0ea7d7d6a359e13" providerId="LiveId" clId="{7A0F7086-134C-4802-B5CE-E9A75F2BA3B6}" dt="2022-11-29T23:41:30.993" v="272"/>
          <ac:grpSpMkLst>
            <pc:docMk/>
            <pc:sldMk cId="0" sldId="290"/>
            <ac:grpSpMk id="28682" creationId="{3BA44CDE-F110-D34B-F786-6B17B701580A}"/>
          </ac:grpSpMkLst>
        </pc:grpChg>
        <pc:grpChg chg="del mod">
          <ac:chgData name="Keke" userId="e0ea7d7d6a359e13" providerId="LiveId" clId="{7A0F7086-134C-4802-B5CE-E9A75F2BA3B6}" dt="2022-11-29T23:41:34.759" v="278"/>
          <ac:grpSpMkLst>
            <pc:docMk/>
            <pc:sldMk cId="0" sldId="290"/>
            <ac:grpSpMk id="28689" creationId="{FE6BA2C2-970D-3ACC-B276-DBF1B1C3DA2E}"/>
          </ac:grpSpMkLst>
        </pc:grpChg>
        <pc:grpChg chg="mod">
          <ac:chgData name="Keke" userId="e0ea7d7d6a359e13" providerId="LiveId" clId="{7A0F7086-134C-4802-B5CE-E9A75F2BA3B6}" dt="2022-11-29T23:41:34.759" v="278"/>
          <ac:grpSpMkLst>
            <pc:docMk/>
            <pc:sldMk cId="0" sldId="290"/>
            <ac:grpSpMk id="28695" creationId="{A8F4F0C9-6252-BB8C-D9D5-74B94C47B597}"/>
          </ac:grpSpMkLst>
        </pc:grpChg>
        <pc:grpChg chg="mod">
          <ac:chgData name="Keke" userId="e0ea7d7d6a359e13" providerId="LiveId" clId="{7A0F7086-134C-4802-B5CE-E9A75F2BA3B6}" dt="2022-11-29T23:42:37.142" v="288"/>
          <ac:grpSpMkLst>
            <pc:docMk/>
            <pc:sldMk cId="0" sldId="290"/>
            <ac:grpSpMk id="28705" creationId="{E7288339-F469-C183-5438-303CDC509790}"/>
          </ac:grpSpMkLst>
        </pc:grpChg>
        <pc:grpChg chg="del mod">
          <ac:chgData name="Keke" userId="e0ea7d7d6a359e13" providerId="LiveId" clId="{7A0F7086-134C-4802-B5CE-E9A75F2BA3B6}" dt="2022-11-29T23:43:01.113" v="302"/>
          <ac:grpSpMkLst>
            <pc:docMk/>
            <pc:sldMk cId="0" sldId="290"/>
            <ac:grpSpMk id="28712" creationId="{68F363B2-D2F2-7112-340E-1A9C61A887FB}"/>
          </ac:grpSpMkLst>
        </pc:grpChg>
        <pc:grpChg chg="del mod">
          <ac:chgData name="Keke" userId="e0ea7d7d6a359e13" providerId="LiveId" clId="{7A0F7086-134C-4802-B5CE-E9A75F2BA3B6}" dt="2022-11-29T23:43:01.113" v="302"/>
          <ac:grpSpMkLst>
            <pc:docMk/>
            <pc:sldMk cId="0" sldId="290"/>
            <ac:grpSpMk id="28715" creationId="{F0B17215-5601-D106-A6BE-4462B562B172}"/>
          </ac:grpSpMkLst>
        </pc:grpChg>
        <pc:grpChg chg="del mod">
          <ac:chgData name="Keke" userId="e0ea7d7d6a359e13" providerId="LiveId" clId="{7A0F7086-134C-4802-B5CE-E9A75F2BA3B6}" dt="2022-11-29T23:43:04.686" v="304"/>
          <ac:grpSpMkLst>
            <pc:docMk/>
            <pc:sldMk cId="0" sldId="290"/>
            <ac:grpSpMk id="28717" creationId="{086D3ABD-546E-CF37-10EE-9297156DC322}"/>
          </ac:grpSpMkLst>
        </pc:grpChg>
        <pc:grpChg chg="del mod">
          <ac:chgData name="Keke" userId="e0ea7d7d6a359e13" providerId="LiveId" clId="{7A0F7086-134C-4802-B5CE-E9A75F2BA3B6}" dt="2022-11-29T23:43:09.846" v="307"/>
          <ac:grpSpMkLst>
            <pc:docMk/>
            <pc:sldMk cId="0" sldId="290"/>
            <ac:grpSpMk id="28719" creationId="{7AAD693F-8DCB-0731-8E7B-70CB510B6E53}"/>
          </ac:grpSpMkLst>
        </pc:grpChg>
        <pc:grpChg chg="del mod">
          <ac:chgData name="Keke" userId="e0ea7d7d6a359e13" providerId="LiveId" clId="{7A0F7086-134C-4802-B5CE-E9A75F2BA3B6}" dt="2022-11-29T23:43:11.743" v="310"/>
          <ac:grpSpMkLst>
            <pc:docMk/>
            <pc:sldMk cId="0" sldId="290"/>
            <ac:grpSpMk id="28722" creationId="{03F94486-86F7-9F31-8DDE-2FA872023FA4}"/>
          </ac:grpSpMkLst>
        </pc:grpChg>
        <pc:grpChg chg="mod">
          <ac:chgData name="Keke" userId="e0ea7d7d6a359e13" providerId="LiveId" clId="{7A0F7086-134C-4802-B5CE-E9A75F2BA3B6}" dt="2022-11-29T23:43:11.743" v="310"/>
          <ac:grpSpMkLst>
            <pc:docMk/>
            <pc:sldMk cId="0" sldId="290"/>
            <ac:grpSpMk id="28725" creationId="{ED0A9C90-E317-F86A-48EE-A154518274A1}"/>
          </ac:grpSpMkLst>
        </pc:grpChg>
        <pc:inkChg chg="add">
          <ac:chgData name="Keke" userId="e0ea7d7d6a359e13" providerId="LiveId" clId="{7A0F7086-134C-4802-B5CE-E9A75F2BA3B6}" dt="2022-11-29T23:38:19.269" v="188" actId="9405"/>
          <ac:inkMkLst>
            <pc:docMk/>
            <pc:sldMk cId="0" sldId="290"/>
            <ac:inkMk id="2" creationId="{378B68BB-E82B-13F1-8F3E-B65D5923DABD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3" creationId="{16F0D9E9-C5F4-2692-82AE-84FEE9E3EC47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4" creationId="{ABE17E33-1331-9DCF-4C85-F1C3298B4CE0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5" creationId="{A2632000-E436-DD65-3564-244E006DA456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6" creationId="{4B8563D8-260E-F106-57A9-E41C1E9BF39B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7" creationId="{F67371DF-CF79-B9FB-BEBC-A5BEFF737A85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8" creationId="{B25B83C2-9217-76B4-C180-268DED46987D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9" creationId="{2EFCC57A-A311-F4CE-A2EE-93B48072EB6C}"/>
          </ac:inkMkLst>
        </pc:inkChg>
        <pc:inkChg chg="add mod">
          <ac:chgData name="Keke" userId="e0ea7d7d6a359e13" providerId="LiveId" clId="{7A0F7086-134C-4802-B5CE-E9A75F2BA3B6}" dt="2022-11-29T23:38:25.739" v="197"/>
          <ac:inkMkLst>
            <pc:docMk/>
            <pc:sldMk cId="0" sldId="290"/>
            <ac:inkMk id="10" creationId="{22BA4B73-9ABA-2F8D-6030-A2DF29BB74CB}"/>
          </ac:inkMkLst>
        </pc:inkChg>
        <pc:inkChg chg="add mod">
          <ac:chgData name="Keke" userId="e0ea7d7d6a359e13" providerId="LiveId" clId="{7A0F7086-134C-4802-B5CE-E9A75F2BA3B6}" dt="2022-11-29T23:38:42.089" v="200"/>
          <ac:inkMkLst>
            <pc:docMk/>
            <pc:sldMk cId="0" sldId="290"/>
            <ac:inkMk id="12" creationId="{684600DA-7321-9E52-64E6-F80ECE9E1480}"/>
          </ac:inkMkLst>
        </pc:inkChg>
        <pc:inkChg chg="add mod">
          <ac:chgData name="Keke" userId="e0ea7d7d6a359e13" providerId="LiveId" clId="{7A0F7086-134C-4802-B5CE-E9A75F2BA3B6}" dt="2022-11-29T23:38:42.089" v="200"/>
          <ac:inkMkLst>
            <pc:docMk/>
            <pc:sldMk cId="0" sldId="290"/>
            <ac:inkMk id="13" creationId="{743F23AE-358F-D08D-D0F1-A22A07D34E82}"/>
          </ac:inkMkLst>
        </pc:inkChg>
        <pc:inkChg chg="add mod">
          <ac:chgData name="Keke" userId="e0ea7d7d6a359e13" providerId="LiveId" clId="{7A0F7086-134C-4802-B5CE-E9A75F2BA3B6}" dt="2022-11-29T23:38:49.391" v="205"/>
          <ac:inkMkLst>
            <pc:docMk/>
            <pc:sldMk cId="0" sldId="290"/>
            <ac:inkMk id="15" creationId="{CCE4BC85-6183-F093-DC9A-8625F4F91C4D}"/>
          </ac:inkMkLst>
        </pc:inkChg>
        <pc:inkChg chg="add mod">
          <ac:chgData name="Keke" userId="e0ea7d7d6a359e13" providerId="LiveId" clId="{7A0F7086-134C-4802-B5CE-E9A75F2BA3B6}" dt="2022-11-29T23:38:49.391" v="205"/>
          <ac:inkMkLst>
            <pc:docMk/>
            <pc:sldMk cId="0" sldId="290"/>
            <ac:inkMk id="16" creationId="{A2E8DDDB-3FB9-EF8E-8A1B-D574832D0346}"/>
          </ac:inkMkLst>
        </pc:inkChg>
        <pc:inkChg chg="add mod">
          <ac:chgData name="Keke" userId="e0ea7d7d6a359e13" providerId="LiveId" clId="{7A0F7086-134C-4802-B5CE-E9A75F2BA3B6}" dt="2022-11-29T23:38:49.391" v="205"/>
          <ac:inkMkLst>
            <pc:docMk/>
            <pc:sldMk cId="0" sldId="290"/>
            <ac:inkMk id="17" creationId="{781E7FDB-9EE2-C094-C04D-1D85933FCD19}"/>
          </ac:inkMkLst>
        </pc:inkChg>
        <pc:inkChg chg="add mod">
          <ac:chgData name="Keke" userId="e0ea7d7d6a359e13" providerId="LiveId" clId="{7A0F7086-134C-4802-B5CE-E9A75F2BA3B6}" dt="2022-11-29T23:38:49.391" v="205"/>
          <ac:inkMkLst>
            <pc:docMk/>
            <pc:sldMk cId="0" sldId="290"/>
            <ac:inkMk id="18" creationId="{B5790615-E816-4B22-B306-25BDA91FFF60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0" creationId="{9CD7A180-C8DA-99A9-7496-8916865B8D53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1" creationId="{BF873205-8270-7482-A410-64A291E774EF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2" creationId="{01810906-D3C0-EE0E-07A6-626E4FDB014B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4" creationId="{BFCEFCB8-5E90-6D64-872B-AC9EF1B6E540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5" creationId="{B5DDD2A0-19F7-FAFE-8C17-DB0DE8F06E39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6" creationId="{B0E987FE-6172-3F98-F670-AD4564E51C98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7" creationId="{3B38EB98-0625-1437-08C2-B1F20D38B847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" creationId="{AC2249DD-E634-A9C9-1EB1-019CD259F3C9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9" creationId="{120439BF-4FE6-7C4D-C677-086DA0D5DB5A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0" creationId="{1A60CC5F-4517-33F4-77B1-1772E009BC77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1" creationId="{D66EF75D-DE88-7883-61F7-F876DE7A709B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2" creationId="{65ECCF2F-FF39-E224-2C19-D7B67B9B53EA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3" creationId="{CBE755F8-2418-F2E6-FB64-8143F8E22690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5" creationId="{C59919AE-BBC9-CFC0-A94C-5E994580C933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6" creationId="{50D78539-8CD2-C5A6-088B-23713BEEF53F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7" creationId="{3706093A-BC07-684B-4813-D6FCC4E6B137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38" creationId="{FC1172C5-82E0-D9E5-CAE8-9CEEA2AF56E4}"/>
          </ac:inkMkLst>
        </pc:inkChg>
        <pc:inkChg chg="add mod">
          <ac:chgData name="Keke" userId="e0ea7d7d6a359e13" providerId="LiveId" clId="{7A0F7086-134C-4802-B5CE-E9A75F2BA3B6}" dt="2022-11-29T23:41:09.613" v="231"/>
          <ac:inkMkLst>
            <pc:docMk/>
            <pc:sldMk cId="0" sldId="290"/>
            <ac:inkMk id="40" creationId="{37F7CF7B-426A-E3D8-C167-34D7744340A8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2" creationId="{CCB9C765-9E68-CBD1-904F-0D7FE67EC16F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4" creationId="{81B2D851-7F52-34F9-2930-51F617A22AF3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5" creationId="{41F237C4-4CFC-A35F-3272-1C831D21B71B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6" creationId="{36EF916A-EDD1-D0B3-F6C5-A9B98E7CB20C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7" creationId="{8FE9A79E-C8D2-5571-230B-3031A458FE87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8" creationId="{5D704F5E-AF3A-1283-03C9-93E1F9ACBC1C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49" creationId="{1811DC60-E033-7BDD-841E-3A6493E7EF5B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0" creationId="{66A410FE-2273-C241-53DA-E7D6B1471032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1" creationId="{E886B7D4-C103-EC5A-2749-37E27AEB623F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2" creationId="{AA11A16A-4D70-C7FD-40A2-2A8F7C4879C6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3" creationId="{FD40D392-D509-BD8A-3E9D-2BA9081DEF4D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4" creationId="{BF2C4B6E-AABD-6D97-AC11-D2E20C5B5E0A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5" creationId="{F462B2E2-2866-4581-4B24-3DF8CE19014A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6" creationId="{189E2CE8-EA5B-AA49-D422-CF3DA39E9E7D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7" creationId="{053019D1-F472-AC28-3E03-7BA5856250E6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8" creationId="{8190E9C1-2858-B7FE-F069-B2D0FF8045D5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59" creationId="{986E1E8B-42D7-1418-BC06-2C2A3251D355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60" creationId="{0403DD73-51F0-400B-71BA-7249C40E0A69}"/>
          </ac:inkMkLst>
        </pc:inkChg>
        <pc:inkChg chg="add del mod">
          <ac:chgData name="Keke" userId="e0ea7d7d6a359e13" providerId="LiveId" clId="{7A0F7086-134C-4802-B5CE-E9A75F2BA3B6}" dt="2022-11-29T23:41:24.862" v="263"/>
          <ac:inkMkLst>
            <pc:docMk/>
            <pc:sldMk cId="0" sldId="290"/>
            <ac:inkMk id="28672" creationId="{38D831A2-E60D-6E8E-467F-2153C94635D5}"/>
          </ac:inkMkLst>
        </pc:inkChg>
        <pc:inkChg chg="add del mod">
          <ac:chgData name="Keke" userId="e0ea7d7d6a359e13" providerId="LiveId" clId="{7A0F7086-134C-4802-B5CE-E9A75F2BA3B6}" dt="2022-11-29T23:41:24.865" v="265"/>
          <ac:inkMkLst>
            <pc:docMk/>
            <pc:sldMk cId="0" sldId="290"/>
            <ac:inkMk id="28673" creationId="{3BB485CE-1CF4-5432-88E8-1F77A16D977E}"/>
          </ac:inkMkLst>
        </pc:inkChg>
        <pc:inkChg chg="add del mod">
          <ac:chgData name="Keke" userId="e0ea7d7d6a359e13" providerId="LiveId" clId="{7A0F7086-134C-4802-B5CE-E9A75F2BA3B6}" dt="2022-11-29T23:41:24.858" v="261"/>
          <ac:inkMkLst>
            <pc:docMk/>
            <pc:sldMk cId="0" sldId="290"/>
            <ac:inkMk id="28676" creationId="{2044BA1C-96A7-0306-1E7A-BE8C45C4877B}"/>
          </ac:inkMkLst>
        </pc:inkChg>
        <pc:inkChg chg="add del mod">
          <ac:chgData name="Keke" userId="e0ea7d7d6a359e13" providerId="LiveId" clId="{7A0F7086-134C-4802-B5CE-E9A75F2BA3B6}" dt="2022-11-29T23:41:24.864" v="264"/>
          <ac:inkMkLst>
            <pc:docMk/>
            <pc:sldMk cId="0" sldId="290"/>
            <ac:inkMk id="28677" creationId="{8023FF0B-8565-9F66-6FD9-45C23496125A}"/>
          </ac:inkMkLst>
        </pc:inkChg>
        <pc:inkChg chg="add del mod">
          <ac:chgData name="Keke" userId="e0ea7d7d6a359e13" providerId="LiveId" clId="{7A0F7086-134C-4802-B5CE-E9A75F2BA3B6}" dt="2022-11-29T23:41:24.857" v="260"/>
          <ac:inkMkLst>
            <pc:docMk/>
            <pc:sldMk cId="0" sldId="290"/>
            <ac:inkMk id="28678" creationId="{7B3E3E60-755B-06DD-C6C8-42204213ACD3}"/>
          </ac:inkMkLst>
        </pc:inkChg>
        <pc:inkChg chg="add del mod">
          <ac:chgData name="Keke" userId="e0ea7d7d6a359e13" providerId="LiveId" clId="{7A0F7086-134C-4802-B5CE-E9A75F2BA3B6}" dt="2022-11-29T23:41:24.856" v="259"/>
          <ac:inkMkLst>
            <pc:docMk/>
            <pc:sldMk cId="0" sldId="290"/>
            <ac:inkMk id="28679" creationId="{37D4E6A4-F51F-44C5-CB0F-9BD5D587F190}"/>
          </ac:inkMkLst>
        </pc:inkChg>
        <pc:inkChg chg="add del mod">
          <ac:chgData name="Keke" userId="e0ea7d7d6a359e13" providerId="LiveId" clId="{7A0F7086-134C-4802-B5CE-E9A75F2BA3B6}" dt="2022-11-29T23:41:24.859" v="262"/>
          <ac:inkMkLst>
            <pc:docMk/>
            <pc:sldMk cId="0" sldId="290"/>
            <ac:inkMk id="28680" creationId="{F4A8E005-1D2E-CB9F-27EE-79EB1FBACAF1}"/>
          </ac:inkMkLst>
        </pc:inkChg>
        <pc:inkChg chg="add mod">
          <ac:chgData name="Keke" userId="e0ea7d7d6a359e13" providerId="LiveId" clId="{7A0F7086-134C-4802-B5CE-E9A75F2BA3B6}" dt="2022-11-29T23:41:30.993" v="272"/>
          <ac:inkMkLst>
            <pc:docMk/>
            <pc:sldMk cId="0" sldId="290"/>
            <ac:inkMk id="28681" creationId="{85900407-BF64-BF6A-679C-B9780109E2F6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83" creationId="{248AA252-DB0D-4EC5-DD04-8B752C7B4A21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84" creationId="{CCED8B4D-F573-6D9A-4C90-3A00248C53CE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85" creationId="{CA54F08A-B92E-1F67-21B5-323808A428EA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86" creationId="{CC175757-16F7-8C7A-A8AE-A6B8921364D9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87" creationId="{80065FA7-1EA2-4FAD-21FD-AB294C7A5313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88" creationId="{218B73EC-CCAC-5FE6-B3CC-B0652B884038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90" creationId="{1F0D329A-5B7A-CBF5-5859-B42D9DC36384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91" creationId="{80317846-0FFC-A77A-8AB7-6D97EC3E8C8D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92" creationId="{353A3CF1-D471-5EEB-5D7A-3FACE0D074CC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93" creationId="{BD352B7F-697C-6050-3469-282BC2A1118D}"/>
          </ac:inkMkLst>
        </pc:inkChg>
        <pc:inkChg chg="add mod">
          <ac:chgData name="Keke" userId="e0ea7d7d6a359e13" providerId="LiveId" clId="{7A0F7086-134C-4802-B5CE-E9A75F2BA3B6}" dt="2022-11-29T23:41:34.759" v="278"/>
          <ac:inkMkLst>
            <pc:docMk/>
            <pc:sldMk cId="0" sldId="290"/>
            <ac:inkMk id="28694" creationId="{1141B677-15AD-27B3-9F9F-22A5C1540FA1}"/>
          </ac:inkMkLst>
        </pc:inkChg>
        <pc:inkChg chg="add">
          <ac:chgData name="Keke" userId="e0ea7d7d6a359e13" providerId="LiveId" clId="{7A0F7086-134C-4802-B5CE-E9A75F2BA3B6}" dt="2022-11-29T23:42:21.173" v="279" actId="9405"/>
          <ac:inkMkLst>
            <pc:docMk/>
            <pc:sldMk cId="0" sldId="290"/>
            <ac:inkMk id="28696" creationId="{8C9B9A94-9410-62F8-9C73-03CEAAEFBE5E}"/>
          </ac:inkMkLst>
        </pc:inkChg>
        <pc:inkChg chg="add">
          <ac:chgData name="Keke" userId="e0ea7d7d6a359e13" providerId="LiveId" clId="{7A0F7086-134C-4802-B5CE-E9A75F2BA3B6}" dt="2022-11-29T23:42:21.532" v="280" actId="9405"/>
          <ac:inkMkLst>
            <pc:docMk/>
            <pc:sldMk cId="0" sldId="290"/>
            <ac:inkMk id="28697" creationId="{CE43D9D9-6F7F-DB56-44B6-96F7E0168508}"/>
          </ac:inkMkLst>
        </pc:inkChg>
        <pc:inkChg chg="add">
          <ac:chgData name="Keke" userId="e0ea7d7d6a359e13" providerId="LiveId" clId="{7A0F7086-134C-4802-B5CE-E9A75F2BA3B6}" dt="2022-11-29T23:42:21.951" v="281" actId="9405"/>
          <ac:inkMkLst>
            <pc:docMk/>
            <pc:sldMk cId="0" sldId="290"/>
            <ac:inkMk id="28698" creationId="{F667286E-80FE-446A-8E7D-B5244AD9623D}"/>
          </ac:inkMkLst>
        </pc:inkChg>
        <pc:inkChg chg="add">
          <ac:chgData name="Keke" userId="e0ea7d7d6a359e13" providerId="LiveId" clId="{7A0F7086-134C-4802-B5CE-E9A75F2BA3B6}" dt="2022-11-29T23:42:22.372" v="282" actId="9405"/>
          <ac:inkMkLst>
            <pc:docMk/>
            <pc:sldMk cId="0" sldId="290"/>
            <ac:inkMk id="28699" creationId="{681FF5AE-A6A4-EC7E-E6C5-6D21FBA676E2}"/>
          </ac:inkMkLst>
        </pc:inkChg>
        <pc:inkChg chg="add">
          <ac:chgData name="Keke" userId="e0ea7d7d6a359e13" providerId="LiveId" clId="{7A0F7086-134C-4802-B5CE-E9A75F2BA3B6}" dt="2022-11-29T23:42:33.473" v="283" actId="9405"/>
          <ac:inkMkLst>
            <pc:docMk/>
            <pc:sldMk cId="0" sldId="290"/>
            <ac:inkMk id="28700" creationId="{00819566-CB26-746D-C10D-0EF251AB3467}"/>
          </ac:inkMkLst>
        </pc:inkChg>
        <pc:inkChg chg="add mod">
          <ac:chgData name="Keke" userId="e0ea7d7d6a359e13" providerId="LiveId" clId="{7A0F7086-134C-4802-B5CE-E9A75F2BA3B6}" dt="2022-11-29T23:42:37.142" v="288"/>
          <ac:inkMkLst>
            <pc:docMk/>
            <pc:sldMk cId="0" sldId="290"/>
            <ac:inkMk id="28701" creationId="{D68520A1-B320-BF66-5C52-176272DB18B0}"/>
          </ac:inkMkLst>
        </pc:inkChg>
        <pc:inkChg chg="add mod">
          <ac:chgData name="Keke" userId="e0ea7d7d6a359e13" providerId="LiveId" clId="{7A0F7086-134C-4802-B5CE-E9A75F2BA3B6}" dt="2022-11-29T23:42:37.142" v="288"/>
          <ac:inkMkLst>
            <pc:docMk/>
            <pc:sldMk cId="0" sldId="290"/>
            <ac:inkMk id="28702" creationId="{E163AF72-3BB1-0B2E-5C09-20CE7561A3E8}"/>
          </ac:inkMkLst>
        </pc:inkChg>
        <pc:inkChg chg="add mod">
          <ac:chgData name="Keke" userId="e0ea7d7d6a359e13" providerId="LiveId" clId="{7A0F7086-134C-4802-B5CE-E9A75F2BA3B6}" dt="2022-11-29T23:42:37.142" v="288"/>
          <ac:inkMkLst>
            <pc:docMk/>
            <pc:sldMk cId="0" sldId="290"/>
            <ac:inkMk id="28703" creationId="{31A4637E-A502-4DC9-23D2-456034DF98A4}"/>
          </ac:inkMkLst>
        </pc:inkChg>
        <pc:inkChg chg="add mod">
          <ac:chgData name="Keke" userId="e0ea7d7d6a359e13" providerId="LiveId" clId="{7A0F7086-134C-4802-B5CE-E9A75F2BA3B6}" dt="2022-11-29T23:42:37.142" v="288"/>
          <ac:inkMkLst>
            <pc:docMk/>
            <pc:sldMk cId="0" sldId="290"/>
            <ac:inkMk id="28704" creationId="{71899A8F-ABB1-8EB2-DE68-86B2A16475F3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06" creationId="{F7BCA548-7E98-C31A-A4A5-C6463C62B850}"/>
          </ac:inkMkLst>
        </pc:inkChg>
        <pc:inkChg chg="add del mod">
          <ac:chgData name="Keke" userId="e0ea7d7d6a359e13" providerId="LiveId" clId="{7A0F7086-134C-4802-B5CE-E9A75F2BA3B6}" dt="2022-11-29T23:42:56.168" v="297"/>
          <ac:inkMkLst>
            <pc:docMk/>
            <pc:sldMk cId="0" sldId="290"/>
            <ac:inkMk id="28707" creationId="{969542A1-B98C-9636-FE2E-1463E5DE01AF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08" creationId="{A9CBBF49-4AE0-1205-37EE-1FF52172BC57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09" creationId="{735E2B8F-3E6A-8779-2CD7-B9817612ED5F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10" creationId="{291AE4B7-B159-C16B-95E1-224319D82E70}"/>
          </ac:inkMkLst>
        </pc:inkChg>
        <pc:inkChg chg="add del mod">
          <ac:chgData name="Keke" userId="e0ea7d7d6a359e13" providerId="LiveId" clId="{7A0F7086-134C-4802-B5CE-E9A75F2BA3B6}" dt="2022-11-29T23:42:55.726" v="296"/>
          <ac:inkMkLst>
            <pc:docMk/>
            <pc:sldMk cId="0" sldId="290"/>
            <ac:inkMk id="28711" creationId="{51CF7EB5-7656-D217-A458-AFF8E2E0D5D4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13" creationId="{63AC2ED9-8177-AB14-D03A-0842252159A4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14" creationId="{69057DCF-F3D5-649E-5618-DBD733CD4809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16" creationId="{721E3D12-BE43-9B6E-6BF0-DEDFE170DFCD}"/>
          </ac:inkMkLst>
        </pc:inkChg>
        <pc:inkChg chg="add mod">
          <ac:chgData name="Keke" userId="e0ea7d7d6a359e13" providerId="LiveId" clId="{7A0F7086-134C-4802-B5CE-E9A75F2BA3B6}" dt="2022-11-29T23:43:09.846" v="307"/>
          <ac:inkMkLst>
            <pc:docMk/>
            <pc:sldMk cId="0" sldId="290"/>
            <ac:inkMk id="28718" creationId="{ECE7A085-E0B5-8BF2-BDEE-5CF6DCE8D267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20" creationId="{DF1611A3-3AA7-943C-1D80-494DAD9E8E60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21" creationId="{34EA581F-3A78-1B5B-9D25-8BCC3C2ECD4A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23" creationId="{2ED68736-E3EE-8BD1-1856-2DCBFBB904E5}"/>
          </ac:inkMkLst>
        </pc:inkChg>
        <pc:inkChg chg="add mod">
          <ac:chgData name="Keke" userId="e0ea7d7d6a359e13" providerId="LiveId" clId="{7A0F7086-134C-4802-B5CE-E9A75F2BA3B6}" dt="2022-11-29T23:43:11.743" v="310"/>
          <ac:inkMkLst>
            <pc:docMk/>
            <pc:sldMk cId="0" sldId="290"/>
            <ac:inkMk id="28724" creationId="{C67B04DD-4358-288C-07AA-047E8E3AABC7}"/>
          </ac:inkMkLst>
        </pc:inkChg>
      </pc:sldChg>
      <pc:sldChg chg="addSp delSp modSp mod">
        <pc:chgData name="Keke" userId="e0ea7d7d6a359e13" providerId="LiveId" clId="{7A0F7086-134C-4802-B5CE-E9A75F2BA3B6}" dt="2022-11-29T23:49:22.653" v="552"/>
        <pc:sldMkLst>
          <pc:docMk/>
          <pc:sldMk cId="0" sldId="293"/>
        </pc:sldMkLst>
        <pc:grpChg chg="mod">
          <ac:chgData name="Keke" userId="e0ea7d7d6a359e13" providerId="LiveId" clId="{7A0F7086-134C-4802-B5CE-E9A75F2BA3B6}" dt="2022-11-29T23:44:16.806" v="327"/>
          <ac:grpSpMkLst>
            <pc:docMk/>
            <pc:sldMk cId="0" sldId="293"/>
            <ac:grpSpMk id="14" creationId="{3AA13DA9-BBAA-D74E-589F-54273D4D56CE}"/>
          </ac:grpSpMkLst>
        </pc:grpChg>
        <pc:grpChg chg="mod">
          <ac:chgData name="Keke" userId="e0ea7d7d6a359e13" providerId="LiveId" clId="{7A0F7086-134C-4802-B5CE-E9A75F2BA3B6}" dt="2022-11-29T23:44:16.806" v="327"/>
          <ac:grpSpMkLst>
            <pc:docMk/>
            <pc:sldMk cId="0" sldId="293"/>
            <ac:grpSpMk id="15" creationId="{15A3395C-9F08-8E14-0061-A8B15D4CCD64}"/>
          </ac:grpSpMkLst>
        </pc:grpChg>
        <pc:grpChg chg="del mod">
          <ac:chgData name="Keke" userId="e0ea7d7d6a359e13" providerId="LiveId" clId="{7A0F7086-134C-4802-B5CE-E9A75F2BA3B6}" dt="2022-11-29T23:44:38.051" v="339"/>
          <ac:grpSpMkLst>
            <pc:docMk/>
            <pc:sldMk cId="0" sldId="293"/>
            <ac:grpSpMk id="21" creationId="{20CC8A10-0B57-8C7B-386E-205E5AA0220C}"/>
          </ac:grpSpMkLst>
        </pc:grpChg>
        <pc:grpChg chg="del mod">
          <ac:chgData name="Keke" userId="e0ea7d7d6a359e13" providerId="LiveId" clId="{7A0F7086-134C-4802-B5CE-E9A75F2BA3B6}" dt="2022-11-29T23:45:05.941" v="357"/>
          <ac:grpSpMkLst>
            <pc:docMk/>
            <pc:sldMk cId="0" sldId="293"/>
            <ac:grpSpMk id="27" creationId="{E2E745E0-7BA7-3271-09E6-8BB3FA8621E9}"/>
          </ac:grpSpMkLst>
        </pc:grpChg>
        <pc:grpChg chg="del mod">
          <ac:chgData name="Keke" userId="e0ea7d7d6a359e13" providerId="LiveId" clId="{7A0F7086-134C-4802-B5CE-E9A75F2BA3B6}" dt="2022-11-29T23:45:05.941" v="357"/>
          <ac:grpSpMkLst>
            <pc:docMk/>
            <pc:sldMk cId="0" sldId="293"/>
            <ac:grpSpMk id="28" creationId="{3638582F-E78A-1C60-6A41-2D9FFF230755}"/>
          </ac:grpSpMkLst>
        </pc:grpChg>
        <pc:grpChg chg="mod">
          <ac:chgData name="Keke" userId="e0ea7d7d6a359e13" providerId="LiveId" clId="{7A0F7086-134C-4802-B5CE-E9A75F2BA3B6}" dt="2022-11-29T23:44:56.470" v="343"/>
          <ac:grpSpMkLst>
            <pc:docMk/>
            <pc:sldMk cId="0" sldId="293"/>
            <ac:grpSpMk id="32" creationId="{9440314C-4698-8E83-585B-1FB3CD14B816}"/>
          </ac:grpSpMkLst>
        </pc:grpChg>
        <pc:grpChg chg="del mod">
          <ac:chgData name="Keke" userId="e0ea7d7d6a359e13" providerId="LiveId" clId="{7A0F7086-134C-4802-B5CE-E9A75F2BA3B6}" dt="2022-11-29T23:45:05.941" v="357"/>
          <ac:grpSpMkLst>
            <pc:docMk/>
            <pc:sldMk cId="0" sldId="293"/>
            <ac:grpSpMk id="46" creationId="{A28553C8-1CAD-3E97-892E-DF7B6267907C}"/>
          </ac:grpSpMkLst>
        </pc:grpChg>
        <pc:grpChg chg="del mod">
          <ac:chgData name="Keke" userId="e0ea7d7d6a359e13" providerId="LiveId" clId="{7A0F7086-134C-4802-B5CE-E9A75F2BA3B6}" dt="2022-11-29T23:45:07.368" v="359"/>
          <ac:grpSpMkLst>
            <pc:docMk/>
            <pc:sldMk cId="0" sldId="293"/>
            <ac:grpSpMk id="47" creationId="{2131565C-1BAF-A24A-AA45-CB998490F172}"/>
          </ac:grpSpMkLst>
        </pc:grpChg>
        <pc:grpChg chg="del mod">
          <ac:chgData name="Keke" userId="e0ea7d7d6a359e13" providerId="LiveId" clId="{7A0F7086-134C-4802-B5CE-E9A75F2BA3B6}" dt="2022-11-29T23:45:24.231" v="371"/>
          <ac:grpSpMkLst>
            <pc:docMk/>
            <pc:sldMk cId="0" sldId="293"/>
            <ac:grpSpMk id="49" creationId="{06467295-B013-D3CA-A4CC-71A2EAA397F4}"/>
          </ac:grpSpMkLst>
        </pc:grpChg>
        <pc:grpChg chg="del mod">
          <ac:chgData name="Keke" userId="e0ea7d7d6a359e13" providerId="LiveId" clId="{7A0F7086-134C-4802-B5CE-E9A75F2BA3B6}" dt="2022-11-29T23:45:26.748" v="378"/>
          <ac:grpSpMkLst>
            <pc:docMk/>
            <pc:sldMk cId="0" sldId="293"/>
            <ac:grpSpMk id="61" creationId="{2114A893-0343-FF12-FB3F-804B6E3AC5DD}"/>
          </ac:grpSpMkLst>
        </pc:grpChg>
        <pc:grpChg chg="del mod">
          <ac:chgData name="Keke" userId="e0ea7d7d6a359e13" providerId="LiveId" clId="{7A0F7086-134C-4802-B5CE-E9A75F2BA3B6}" dt="2022-11-29T23:45:44.986" v="390"/>
          <ac:grpSpMkLst>
            <pc:docMk/>
            <pc:sldMk cId="0" sldId="293"/>
            <ac:grpSpMk id="30729" creationId="{D9C72C4A-1AD7-D392-1A9A-645D0986197F}"/>
          </ac:grpSpMkLst>
        </pc:grpChg>
        <pc:grpChg chg="del mod">
          <ac:chgData name="Keke" userId="e0ea7d7d6a359e13" providerId="LiveId" clId="{7A0F7086-134C-4802-B5CE-E9A75F2BA3B6}" dt="2022-11-29T23:45:39.857" v="384"/>
          <ac:grpSpMkLst>
            <pc:docMk/>
            <pc:sldMk cId="0" sldId="293"/>
            <ac:grpSpMk id="30733" creationId="{FF840686-F0F1-B2EF-858B-C1D93C5430FA}"/>
          </ac:grpSpMkLst>
        </pc:grpChg>
        <pc:grpChg chg="del mod">
          <ac:chgData name="Keke" userId="e0ea7d7d6a359e13" providerId="LiveId" clId="{7A0F7086-134C-4802-B5CE-E9A75F2BA3B6}" dt="2022-11-29T23:46:04.845" v="404"/>
          <ac:grpSpMkLst>
            <pc:docMk/>
            <pc:sldMk cId="0" sldId="293"/>
            <ac:grpSpMk id="30735" creationId="{DC4D0102-6D26-0A70-ABFF-E53FE2637342}"/>
          </ac:grpSpMkLst>
        </pc:grpChg>
        <pc:grpChg chg="del mod">
          <ac:chgData name="Keke" userId="e0ea7d7d6a359e13" providerId="LiveId" clId="{7A0F7086-134C-4802-B5CE-E9A75F2BA3B6}" dt="2022-11-29T23:45:47.593" v="394"/>
          <ac:grpSpMkLst>
            <pc:docMk/>
            <pc:sldMk cId="0" sldId="293"/>
            <ac:grpSpMk id="30739" creationId="{7D7B55CB-8968-7222-8982-07EE2C960DA1}"/>
          </ac:grpSpMkLst>
        </pc:grpChg>
        <pc:grpChg chg="del mod">
          <ac:chgData name="Keke" userId="e0ea7d7d6a359e13" providerId="LiveId" clId="{7A0F7086-134C-4802-B5CE-E9A75F2BA3B6}" dt="2022-11-29T23:46:04.845" v="404"/>
          <ac:grpSpMkLst>
            <pc:docMk/>
            <pc:sldMk cId="0" sldId="293"/>
            <ac:grpSpMk id="30741" creationId="{06CE1CCD-F208-8A3F-A51E-0B928CC88EB5}"/>
          </ac:grpSpMkLst>
        </pc:grpChg>
        <pc:grpChg chg="del mod">
          <ac:chgData name="Keke" userId="e0ea7d7d6a359e13" providerId="LiveId" clId="{7A0F7086-134C-4802-B5CE-E9A75F2BA3B6}" dt="2022-11-29T23:45:49.103" v="398"/>
          <ac:grpSpMkLst>
            <pc:docMk/>
            <pc:sldMk cId="0" sldId="293"/>
            <ac:grpSpMk id="30745" creationId="{3D002CE1-AC5E-025E-5685-48B138149617}"/>
          </ac:grpSpMkLst>
        </pc:grpChg>
        <pc:grpChg chg="mod">
          <ac:chgData name="Keke" userId="e0ea7d7d6a359e13" providerId="LiveId" clId="{7A0F7086-134C-4802-B5CE-E9A75F2BA3B6}" dt="2022-11-29T23:45:49.103" v="398"/>
          <ac:grpSpMkLst>
            <pc:docMk/>
            <pc:sldMk cId="0" sldId="293"/>
            <ac:grpSpMk id="30749" creationId="{7311AED8-0312-9039-BF6A-05BC4A9B24C6}"/>
          </ac:grpSpMkLst>
        </pc:grpChg>
        <pc:grpChg chg="mod">
          <ac:chgData name="Keke" userId="e0ea7d7d6a359e13" providerId="LiveId" clId="{7A0F7086-134C-4802-B5CE-E9A75F2BA3B6}" dt="2022-11-29T23:46:00.177" v="401"/>
          <ac:grpSpMkLst>
            <pc:docMk/>
            <pc:sldMk cId="0" sldId="293"/>
            <ac:grpSpMk id="30752" creationId="{26D5D032-0856-A5BF-41E8-B27D19686951}"/>
          </ac:grpSpMkLst>
        </pc:grpChg>
        <pc:grpChg chg="mod">
          <ac:chgData name="Keke" userId="e0ea7d7d6a359e13" providerId="LiveId" clId="{7A0F7086-134C-4802-B5CE-E9A75F2BA3B6}" dt="2022-11-29T23:46:05.985" v="409"/>
          <ac:grpSpMkLst>
            <pc:docMk/>
            <pc:sldMk cId="0" sldId="293"/>
            <ac:grpSpMk id="30755" creationId="{CFE0492E-3FF4-D3D4-C42A-801D50656234}"/>
          </ac:grpSpMkLst>
        </pc:grpChg>
        <pc:grpChg chg="del mod">
          <ac:chgData name="Keke" userId="e0ea7d7d6a359e13" providerId="LiveId" clId="{7A0F7086-134C-4802-B5CE-E9A75F2BA3B6}" dt="2022-11-29T23:46:19.161" v="424"/>
          <ac:grpSpMkLst>
            <pc:docMk/>
            <pc:sldMk cId="0" sldId="293"/>
            <ac:grpSpMk id="30767" creationId="{0AD9B162-A23B-3A2B-3816-44A53BB460AF}"/>
          </ac:grpSpMkLst>
        </pc:grpChg>
        <pc:grpChg chg="mod">
          <ac:chgData name="Keke" userId="e0ea7d7d6a359e13" providerId="LiveId" clId="{7A0F7086-134C-4802-B5CE-E9A75F2BA3B6}" dt="2022-11-29T23:46:19.161" v="424"/>
          <ac:grpSpMkLst>
            <pc:docMk/>
            <pc:sldMk cId="0" sldId="293"/>
            <ac:grpSpMk id="30770" creationId="{6BE9E093-2B84-89B0-AC4D-428F07F2BA9F}"/>
          </ac:grpSpMkLst>
        </pc:grpChg>
        <pc:grpChg chg="del mod">
          <ac:chgData name="Keke" userId="e0ea7d7d6a359e13" providerId="LiveId" clId="{7A0F7086-134C-4802-B5CE-E9A75F2BA3B6}" dt="2022-11-29T23:46:38.283" v="431"/>
          <ac:grpSpMkLst>
            <pc:docMk/>
            <pc:sldMk cId="0" sldId="293"/>
            <ac:grpSpMk id="30773" creationId="{EB6EF76A-590B-A20C-892B-C98D65092C99}"/>
          </ac:grpSpMkLst>
        </pc:grpChg>
        <pc:grpChg chg="del mod">
          <ac:chgData name="Keke" userId="e0ea7d7d6a359e13" providerId="LiveId" clId="{7A0F7086-134C-4802-B5CE-E9A75F2BA3B6}" dt="2022-11-29T23:46:40.948" v="437"/>
          <ac:grpSpMkLst>
            <pc:docMk/>
            <pc:sldMk cId="0" sldId="293"/>
            <ac:grpSpMk id="30777" creationId="{13AABB36-5943-35C1-56F2-101247D560BB}"/>
          </ac:grpSpMkLst>
        </pc:grpChg>
        <pc:grpChg chg="del mod">
          <ac:chgData name="Keke" userId="e0ea7d7d6a359e13" providerId="LiveId" clId="{7A0F7086-134C-4802-B5CE-E9A75F2BA3B6}" dt="2022-11-29T23:46:43.991" v="440"/>
          <ac:grpSpMkLst>
            <pc:docMk/>
            <pc:sldMk cId="0" sldId="293"/>
            <ac:grpSpMk id="30783" creationId="{9FD444C5-DB59-1900-671C-FE02B995F5C2}"/>
          </ac:grpSpMkLst>
        </pc:grpChg>
        <pc:grpChg chg="del mod">
          <ac:chgData name="Keke" userId="e0ea7d7d6a359e13" providerId="LiveId" clId="{7A0F7086-134C-4802-B5CE-E9A75F2BA3B6}" dt="2022-11-29T23:46:52.311" v="443"/>
          <ac:grpSpMkLst>
            <pc:docMk/>
            <pc:sldMk cId="0" sldId="293"/>
            <ac:grpSpMk id="30786" creationId="{0A952AE7-1206-E322-0A94-19EE51DF27CE}"/>
          </ac:grpSpMkLst>
        </pc:grpChg>
        <pc:grpChg chg="mod">
          <ac:chgData name="Keke" userId="e0ea7d7d6a359e13" providerId="LiveId" clId="{7A0F7086-134C-4802-B5CE-E9A75F2BA3B6}" dt="2022-11-29T23:46:52.311" v="443"/>
          <ac:grpSpMkLst>
            <pc:docMk/>
            <pc:sldMk cId="0" sldId="293"/>
            <ac:grpSpMk id="30789" creationId="{4E96D86B-5612-AC08-0E47-87060AE78AFD}"/>
          </ac:grpSpMkLst>
        </pc:grpChg>
        <pc:grpChg chg="mod">
          <ac:chgData name="Keke" userId="e0ea7d7d6a359e13" providerId="LiveId" clId="{7A0F7086-134C-4802-B5CE-E9A75F2BA3B6}" dt="2022-11-29T23:47:03.489" v="453"/>
          <ac:grpSpMkLst>
            <pc:docMk/>
            <pc:sldMk cId="0" sldId="293"/>
            <ac:grpSpMk id="30799" creationId="{46608DC3-F326-A150-45F7-6631F71406FF}"/>
          </ac:grpSpMkLst>
        </pc:grpChg>
        <pc:grpChg chg="del mod">
          <ac:chgData name="Keke" userId="e0ea7d7d6a359e13" providerId="LiveId" clId="{7A0F7086-134C-4802-B5CE-E9A75F2BA3B6}" dt="2022-11-29T23:47:12.107" v="459"/>
          <ac:grpSpMkLst>
            <pc:docMk/>
            <pc:sldMk cId="0" sldId="293"/>
            <ac:grpSpMk id="30802" creationId="{F57AC93F-3C45-FE86-5E64-67304165753B}"/>
          </ac:grpSpMkLst>
        </pc:grpChg>
        <pc:grpChg chg="del mod">
          <ac:chgData name="Keke" userId="e0ea7d7d6a359e13" providerId="LiveId" clId="{7A0F7086-134C-4802-B5CE-E9A75F2BA3B6}" dt="2022-11-29T23:47:17.425" v="461"/>
          <ac:grpSpMkLst>
            <pc:docMk/>
            <pc:sldMk cId="0" sldId="293"/>
            <ac:grpSpMk id="30805" creationId="{D1585C88-9C1E-1388-E536-7E22AE4C3036}"/>
          </ac:grpSpMkLst>
        </pc:grpChg>
        <pc:grpChg chg="del mod">
          <ac:chgData name="Keke" userId="e0ea7d7d6a359e13" providerId="LiveId" clId="{7A0F7086-134C-4802-B5CE-E9A75F2BA3B6}" dt="2022-11-29T23:47:20.689" v="465"/>
          <ac:grpSpMkLst>
            <pc:docMk/>
            <pc:sldMk cId="0" sldId="293"/>
            <ac:grpSpMk id="30807" creationId="{A0E2EB53-F266-4C93-5A4C-B1E42A05BEB0}"/>
          </ac:grpSpMkLst>
        </pc:grpChg>
        <pc:grpChg chg="mod">
          <ac:chgData name="Keke" userId="e0ea7d7d6a359e13" providerId="LiveId" clId="{7A0F7086-134C-4802-B5CE-E9A75F2BA3B6}" dt="2022-11-29T23:47:20.689" v="465"/>
          <ac:grpSpMkLst>
            <pc:docMk/>
            <pc:sldMk cId="0" sldId="293"/>
            <ac:grpSpMk id="30811" creationId="{0751758D-FE23-CDA8-3428-99199A07C3C5}"/>
          </ac:grpSpMkLst>
        </pc:grpChg>
        <pc:grpChg chg="mod">
          <ac:chgData name="Keke" userId="e0ea7d7d6a359e13" providerId="LiveId" clId="{7A0F7086-134C-4802-B5CE-E9A75F2BA3B6}" dt="2022-11-29T23:47:24.756" v="472"/>
          <ac:grpSpMkLst>
            <pc:docMk/>
            <pc:sldMk cId="0" sldId="293"/>
            <ac:grpSpMk id="30818" creationId="{DD08DC1B-9CED-130D-04CC-9507E13A98A4}"/>
          </ac:grpSpMkLst>
        </pc:grpChg>
        <pc:grpChg chg="del mod">
          <ac:chgData name="Keke" userId="e0ea7d7d6a359e13" providerId="LiveId" clId="{7A0F7086-134C-4802-B5CE-E9A75F2BA3B6}" dt="2022-11-29T23:49:22.653" v="552"/>
          <ac:grpSpMkLst>
            <pc:docMk/>
            <pc:sldMk cId="0" sldId="293"/>
            <ac:grpSpMk id="30826" creationId="{18097B15-D703-7DE0-CF81-9BE25507C15B}"/>
          </ac:grpSpMkLst>
        </pc:grpChg>
        <pc:grpChg chg="mod">
          <ac:chgData name="Keke" userId="e0ea7d7d6a359e13" providerId="LiveId" clId="{7A0F7086-134C-4802-B5CE-E9A75F2BA3B6}" dt="2022-11-29T23:48:05.107" v="485"/>
          <ac:grpSpMkLst>
            <pc:docMk/>
            <pc:sldMk cId="0" sldId="293"/>
            <ac:grpSpMk id="30831" creationId="{2479D320-BBE4-AC35-7171-DD9A47191526}"/>
          </ac:grpSpMkLst>
        </pc:grpChg>
        <pc:grpChg chg="mod">
          <ac:chgData name="Keke" userId="e0ea7d7d6a359e13" providerId="LiveId" clId="{7A0F7086-134C-4802-B5CE-E9A75F2BA3B6}" dt="2022-11-29T23:48:09.765" v="493"/>
          <ac:grpSpMkLst>
            <pc:docMk/>
            <pc:sldMk cId="0" sldId="293"/>
            <ac:grpSpMk id="30839" creationId="{EADB3E20-13CA-19C9-343A-28C7A4F91D4C}"/>
          </ac:grpSpMkLst>
        </pc:grpChg>
        <pc:grpChg chg="mod">
          <ac:chgData name="Keke" userId="e0ea7d7d6a359e13" providerId="LiveId" clId="{7A0F7086-134C-4802-B5CE-E9A75F2BA3B6}" dt="2022-11-29T23:48:09.765" v="493"/>
          <ac:grpSpMkLst>
            <pc:docMk/>
            <pc:sldMk cId="0" sldId="293"/>
            <ac:grpSpMk id="30840" creationId="{729BC8B8-42C2-9854-1070-49C78E678DF1}"/>
          </ac:grpSpMkLst>
        </pc:grpChg>
        <pc:grpChg chg="mod">
          <ac:chgData name="Keke" userId="e0ea7d7d6a359e13" providerId="LiveId" clId="{7A0F7086-134C-4802-B5CE-E9A75F2BA3B6}" dt="2022-11-29T23:48:09.765" v="493"/>
          <ac:grpSpMkLst>
            <pc:docMk/>
            <pc:sldMk cId="0" sldId="293"/>
            <ac:grpSpMk id="30841" creationId="{8DEC4ED4-B05C-BF2D-AEDD-D51C6C3D5393}"/>
          </ac:grpSpMkLst>
        </pc:grpChg>
        <pc:grpChg chg="del mod">
          <ac:chgData name="Keke" userId="e0ea7d7d6a359e13" providerId="LiveId" clId="{7A0F7086-134C-4802-B5CE-E9A75F2BA3B6}" dt="2022-11-29T23:48:38.274" v="501"/>
          <ac:grpSpMkLst>
            <pc:docMk/>
            <pc:sldMk cId="0" sldId="293"/>
            <ac:grpSpMk id="30846" creationId="{E8B09440-02BA-8DA4-8A1A-AD85DE52823C}"/>
          </ac:grpSpMkLst>
        </pc:grpChg>
        <pc:grpChg chg="del mod">
          <ac:chgData name="Keke" userId="e0ea7d7d6a359e13" providerId="LiveId" clId="{7A0F7086-134C-4802-B5CE-E9A75F2BA3B6}" dt="2022-11-29T23:48:42.158" v="504"/>
          <ac:grpSpMkLst>
            <pc:docMk/>
            <pc:sldMk cId="0" sldId="293"/>
            <ac:grpSpMk id="30849" creationId="{3CD4493C-1632-86A0-3D4B-C9001E6F7164}"/>
          </ac:grpSpMkLst>
        </pc:grpChg>
        <pc:grpChg chg="del mod">
          <ac:chgData name="Keke" userId="e0ea7d7d6a359e13" providerId="LiveId" clId="{7A0F7086-134C-4802-B5CE-E9A75F2BA3B6}" dt="2022-11-29T23:48:45.242" v="509"/>
          <ac:grpSpMkLst>
            <pc:docMk/>
            <pc:sldMk cId="0" sldId="293"/>
            <ac:grpSpMk id="30852" creationId="{27A0B50F-0EC4-8CF4-5AD8-291C9DBF563F}"/>
          </ac:grpSpMkLst>
        </pc:grpChg>
        <pc:grpChg chg="del mod">
          <ac:chgData name="Keke" userId="e0ea7d7d6a359e13" providerId="LiveId" clId="{7A0F7086-134C-4802-B5CE-E9A75F2BA3B6}" dt="2022-11-29T23:48:47.228" v="513"/>
          <ac:grpSpMkLst>
            <pc:docMk/>
            <pc:sldMk cId="0" sldId="293"/>
            <ac:grpSpMk id="30857" creationId="{89E17C08-12C4-0993-2BCB-37CC1528B327}"/>
          </ac:grpSpMkLst>
        </pc:grpChg>
        <pc:grpChg chg="del mod">
          <ac:chgData name="Keke" userId="e0ea7d7d6a359e13" providerId="LiveId" clId="{7A0F7086-134C-4802-B5CE-E9A75F2BA3B6}" dt="2022-11-29T23:48:56.235" v="527"/>
          <ac:grpSpMkLst>
            <pc:docMk/>
            <pc:sldMk cId="0" sldId="293"/>
            <ac:grpSpMk id="30861" creationId="{0FB5320D-723E-F4EE-0039-BAF034B73BE1}"/>
          </ac:grpSpMkLst>
        </pc:grpChg>
        <pc:grpChg chg="del mod">
          <ac:chgData name="Keke" userId="e0ea7d7d6a359e13" providerId="LiveId" clId="{7A0F7086-134C-4802-B5CE-E9A75F2BA3B6}" dt="2022-11-29T23:49:09.290" v="531"/>
          <ac:grpSpMkLst>
            <pc:docMk/>
            <pc:sldMk cId="0" sldId="293"/>
            <ac:grpSpMk id="30875" creationId="{EFD2D5B1-4986-C37F-444D-80623CC3E76E}"/>
          </ac:grpSpMkLst>
        </pc:grpChg>
        <pc:grpChg chg="mod">
          <ac:chgData name="Keke" userId="e0ea7d7d6a359e13" providerId="LiveId" clId="{7A0F7086-134C-4802-B5CE-E9A75F2BA3B6}" dt="2022-11-29T23:49:09.290" v="531"/>
          <ac:grpSpMkLst>
            <pc:docMk/>
            <pc:sldMk cId="0" sldId="293"/>
            <ac:grpSpMk id="30879" creationId="{A0E907AD-1CD6-5284-5E38-35AA97C35E4E}"/>
          </ac:grpSpMkLst>
        </pc:grpChg>
        <pc:grpChg chg="mod">
          <ac:chgData name="Keke" userId="e0ea7d7d6a359e13" providerId="LiveId" clId="{7A0F7086-134C-4802-B5CE-E9A75F2BA3B6}" dt="2022-11-29T23:49:13.439" v="537"/>
          <ac:grpSpMkLst>
            <pc:docMk/>
            <pc:sldMk cId="0" sldId="293"/>
            <ac:grpSpMk id="30885" creationId="{557A5B8A-C0DA-7C70-7E36-78281B4C15E7}"/>
          </ac:grpSpMkLst>
        </pc:grpChg>
        <pc:grpChg chg="del mod">
          <ac:chgData name="Keke" userId="e0ea7d7d6a359e13" providerId="LiveId" clId="{7A0F7086-134C-4802-B5CE-E9A75F2BA3B6}" dt="2022-11-29T23:49:22.653" v="552"/>
          <ac:grpSpMkLst>
            <pc:docMk/>
            <pc:sldMk cId="0" sldId="293"/>
            <ac:grpSpMk id="30886" creationId="{A90B1688-FB3F-DAB9-9B36-A0995A540D48}"/>
          </ac:grpSpMkLst>
        </pc:grpChg>
        <pc:grpChg chg="mod">
          <ac:chgData name="Keke" userId="e0ea7d7d6a359e13" providerId="LiveId" clId="{7A0F7086-134C-4802-B5CE-E9A75F2BA3B6}" dt="2022-11-29T23:49:22.653" v="552"/>
          <ac:grpSpMkLst>
            <pc:docMk/>
            <pc:sldMk cId="0" sldId="293"/>
            <ac:grpSpMk id="30901" creationId="{3656797F-1DC1-61C3-1B92-B718BDFD06B1}"/>
          </ac:grpSpMkLst>
        </pc:grp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2" creationId="{9D0035DE-7780-1BBA-E07F-3503863556A8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3" creationId="{1A4BC744-517D-5803-46C8-A897C5BB6E9E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4" creationId="{AC404064-8C31-3AB9-9F5B-DFD5FD39842D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5" creationId="{7420E6DF-9055-57BE-202A-3655F72A042B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6" creationId="{51D4A0BA-E52E-B364-D349-757B789CFC03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7" creationId="{5B4BB98F-D19A-5C87-15E9-F283E4F4AD2E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8" creationId="{245D425E-ECF9-1706-813D-751837D0FAB5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9" creationId="{8EFAD5FE-9ED9-D96A-FB16-8F2EEB06DD55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10" creationId="{22D72EBF-AA29-0D89-B190-EA7F77EB2EC6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11" creationId="{6BEDC760-5770-9844-7502-AE1A97284871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12" creationId="{B849447B-0D33-3F67-9898-E830DE0DB3DC}"/>
          </ac:inkMkLst>
        </pc:inkChg>
        <pc:inkChg chg="add mod">
          <ac:chgData name="Keke" userId="e0ea7d7d6a359e13" providerId="LiveId" clId="{7A0F7086-134C-4802-B5CE-E9A75F2BA3B6}" dt="2022-11-29T23:44:16.806" v="327"/>
          <ac:inkMkLst>
            <pc:docMk/>
            <pc:sldMk cId="0" sldId="293"/>
            <ac:inkMk id="13" creationId="{04224D7E-E0F4-B8C4-1A67-528D38C2CF5E}"/>
          </ac:inkMkLst>
        </pc:inkChg>
        <pc:inkChg chg="add">
          <ac:chgData name="Keke" userId="e0ea7d7d6a359e13" providerId="LiveId" clId="{7A0F7086-134C-4802-B5CE-E9A75F2BA3B6}" dt="2022-11-29T23:44:17.757" v="328" actId="9405"/>
          <ac:inkMkLst>
            <pc:docMk/>
            <pc:sldMk cId="0" sldId="293"/>
            <ac:inkMk id="16" creationId="{B71E4FF3-59C1-91AF-B709-D342EEE9E0F9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17" creationId="{BEADE6DF-030A-81FA-1BC9-AC40CACF3405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18" creationId="{9896BBF7-558F-0ADA-B108-64381FDA2A58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19" creationId="{D3C34165-986B-EE96-B590-37BFC9D1CFE0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20" creationId="{8DB9A172-DE51-4A7E-2DD5-1ABA78059946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22" creationId="{C07F2863-4D39-C992-DD5B-32876287F5D5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23" creationId="{EA846D47-7856-4CCE-7C8D-D2F3B765A602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24" creationId="{2E1431EE-FF03-0C9F-17B6-A983A96E2E4D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25" creationId="{EB24BD78-7457-0ABB-4B4C-16D7293EC464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26" creationId="{7673B994-FB33-69A7-3267-148A66B41631}"/>
          </ac:inkMkLst>
        </pc:inkChg>
        <pc:inkChg chg="add mod">
          <ac:chgData name="Keke" userId="e0ea7d7d6a359e13" providerId="LiveId" clId="{7A0F7086-134C-4802-B5CE-E9A75F2BA3B6}" dt="2022-11-29T23:44:56.470" v="343"/>
          <ac:inkMkLst>
            <pc:docMk/>
            <pc:sldMk cId="0" sldId="293"/>
            <ac:inkMk id="29" creationId="{EAD58C35-3514-6E0F-306F-840621638C3B}"/>
          </ac:inkMkLst>
        </pc:inkChg>
        <pc:inkChg chg="add mod">
          <ac:chgData name="Keke" userId="e0ea7d7d6a359e13" providerId="LiveId" clId="{7A0F7086-134C-4802-B5CE-E9A75F2BA3B6}" dt="2022-11-29T23:44:56.470" v="343"/>
          <ac:inkMkLst>
            <pc:docMk/>
            <pc:sldMk cId="0" sldId="293"/>
            <ac:inkMk id="30" creationId="{9AE47C18-4D21-2F45-7C00-753C033C0E40}"/>
          </ac:inkMkLst>
        </pc:inkChg>
        <pc:inkChg chg="add mod">
          <ac:chgData name="Keke" userId="e0ea7d7d6a359e13" providerId="LiveId" clId="{7A0F7086-134C-4802-B5CE-E9A75F2BA3B6}" dt="2022-11-29T23:44:56.470" v="343"/>
          <ac:inkMkLst>
            <pc:docMk/>
            <pc:sldMk cId="0" sldId="293"/>
            <ac:inkMk id="31" creationId="{79BAD85A-9586-6F4F-DFB5-2467EA5B4047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3" creationId="{CEE11858-1E0A-85AE-7A7E-B409A0C3DCA6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4" creationId="{A92EB286-E66D-E832-291D-A884C40054DC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5" creationId="{89F0F088-4870-53BD-3F56-104BE4DD0714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6" creationId="{A63A7361-4024-4F3B-63A4-9E598D4175DC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7" creationId="{E264DC67-A14D-2F52-D57A-D3333D6700E1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8" creationId="{34F6C406-ECCD-7342-A06E-ECCD37735153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9" creationId="{4BF7C20B-5C89-70C2-890C-9CE37BAEE270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0" creationId="{093D2676-68F9-1D1F-8FAD-B8DC9E05F04E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1" creationId="{09B7DDB6-B75D-1DB7-59D7-1BC9E49F6EF3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2" creationId="{DA57C1AD-6219-6087-C2D4-BA4BF2EFBA74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3" creationId="{50005E5C-8936-3FD7-DA50-2C0F3D87A3D1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4" creationId="{DEB187F4-A732-BB4A-B878-9F743DE4C1E3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5" creationId="{4999E3D3-83DE-2C9F-F0A5-208E8A883AAB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48" creationId="{063215FE-2CF7-B21F-030D-C4F06AFCE544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0" creationId="{7BBE3437-6896-92F8-212C-8A80F32396FC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1" creationId="{AEC53B3D-6551-8728-BBC5-767697187D37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2" creationId="{29B21359-4CAA-DFBA-9541-59DA5F8D3BFB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3" creationId="{D9660E28-F778-D1C3-266C-B7C7352562C5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4" creationId="{8C57661D-9BC1-4DB5-CD88-E9ABA331C27D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5" creationId="{3376A20B-891D-DB07-04A3-AE7D8FF6D326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6" creationId="{2D7817F9-2E6A-40CC-D26F-A81962388D7E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7" creationId="{B954906D-4B9B-B8BF-4E9D-43D6D03FA366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8" creationId="{0A0737F6-F913-B89E-8CD0-9508C719138F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59" creationId="{0AD206F6-C10B-60B5-F7DB-6AA4AC5E5FD5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60" creationId="{AA8E224C-90A4-29A6-9C3A-BF7390817618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62" creationId="{57C1E36F-F458-020B-CD58-D95B70B81CDC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63" creationId="{8AB892D6-4570-4554-907B-B3C3B1AEF258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30720" creationId="{A6D87B18-D5A0-A973-DF42-A9922AD97D26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30721" creationId="{B50F3138-AF66-ADAE-5845-DB4AE30C5D82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30727" creationId="{55C5F6C1-DBD2-E886-7B59-A7C188001D92}"/>
          </ac:inkMkLst>
        </pc:inkChg>
        <pc:inkChg chg="add mod">
          <ac:chgData name="Keke" userId="e0ea7d7d6a359e13" providerId="LiveId" clId="{7A0F7086-134C-4802-B5CE-E9A75F2BA3B6}" dt="2022-11-29T23:45:44.986" v="390"/>
          <ac:inkMkLst>
            <pc:docMk/>
            <pc:sldMk cId="0" sldId="293"/>
            <ac:inkMk id="30728" creationId="{C9E54CC8-57BB-EEEE-3086-736379EF4C67}"/>
          </ac:inkMkLst>
        </pc:inkChg>
        <pc:inkChg chg="add del mod">
          <ac:chgData name="Keke" userId="e0ea7d7d6a359e13" providerId="LiveId" clId="{7A0F7086-134C-4802-B5CE-E9A75F2BA3B6}" dt="2022-11-29T23:46:05.981" v="405"/>
          <ac:inkMkLst>
            <pc:docMk/>
            <pc:sldMk cId="0" sldId="293"/>
            <ac:inkMk id="30730" creationId="{F6262EA5-9642-3788-8662-1E350B888E35}"/>
          </ac:inkMkLst>
        </pc:inkChg>
        <pc:inkChg chg="add del mod">
          <ac:chgData name="Keke" userId="e0ea7d7d6a359e13" providerId="LiveId" clId="{7A0F7086-134C-4802-B5CE-E9A75F2BA3B6}" dt="2022-11-29T23:46:05.984" v="408"/>
          <ac:inkMkLst>
            <pc:docMk/>
            <pc:sldMk cId="0" sldId="293"/>
            <ac:inkMk id="30731" creationId="{0B4D0635-0666-33AF-72D9-F1019C4AA5E8}"/>
          </ac:inkMkLst>
        </pc:inkChg>
        <pc:inkChg chg="add del mod">
          <ac:chgData name="Keke" userId="e0ea7d7d6a359e13" providerId="LiveId" clId="{7A0F7086-134C-4802-B5CE-E9A75F2BA3B6}" dt="2022-11-29T23:46:05.983" v="406"/>
          <ac:inkMkLst>
            <pc:docMk/>
            <pc:sldMk cId="0" sldId="293"/>
            <ac:inkMk id="30732" creationId="{2F0ACB6D-0042-6FA2-BEC2-368370FDE941}"/>
          </ac:inkMkLst>
        </pc:inkChg>
        <pc:inkChg chg="add del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0734" creationId="{E75BE502-0217-09CE-5136-88A01623CC51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36" creationId="{694E6279-7055-B4D7-6557-76C1018E24E7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37" creationId="{1B9193B5-F999-EFE1-5130-0255CD192901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38" creationId="{B97E7AE9-DB61-B48D-E2D6-4ACF503578AF}"/>
          </ac:inkMkLst>
        </pc:inkChg>
        <pc:inkChg chg="add mod">
          <ac:chgData name="Keke" userId="e0ea7d7d6a359e13" providerId="LiveId" clId="{7A0F7086-134C-4802-B5CE-E9A75F2BA3B6}" dt="2022-11-29T23:46:04.845" v="404"/>
          <ac:inkMkLst>
            <pc:docMk/>
            <pc:sldMk cId="0" sldId="293"/>
            <ac:inkMk id="30740" creationId="{11701EE3-6DC0-04F2-FB95-BD29D6D30444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42" creationId="{0E6A66FA-A0F4-7493-8A32-7E9A2BCC270A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43" creationId="{59976DCD-9B22-5CEA-F640-A5A24E9616A3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44" creationId="{9C9B532F-A0BE-7F0F-B0AA-7ABCE09B6A23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46" creationId="{9658CF78-B4C6-E32C-6E50-A3F499F8F705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47" creationId="{436A2C47-D835-36B3-3599-B79CFD7A2985}"/>
          </ac:inkMkLst>
        </pc:inkChg>
        <pc:inkChg chg="add mod">
          <ac:chgData name="Keke" userId="e0ea7d7d6a359e13" providerId="LiveId" clId="{7A0F7086-134C-4802-B5CE-E9A75F2BA3B6}" dt="2022-11-29T23:45:49.103" v="398"/>
          <ac:inkMkLst>
            <pc:docMk/>
            <pc:sldMk cId="0" sldId="293"/>
            <ac:inkMk id="30748" creationId="{6602C9AE-2E0D-DD85-D0E4-C09188E90343}"/>
          </ac:inkMkLst>
        </pc:inkChg>
        <pc:inkChg chg="add mod">
          <ac:chgData name="Keke" userId="e0ea7d7d6a359e13" providerId="LiveId" clId="{7A0F7086-134C-4802-B5CE-E9A75F2BA3B6}" dt="2022-11-29T23:46:00.177" v="401"/>
          <ac:inkMkLst>
            <pc:docMk/>
            <pc:sldMk cId="0" sldId="293"/>
            <ac:inkMk id="30750" creationId="{B5B9FEEB-3AEE-CED8-0B6B-C684CC1DF7E1}"/>
          </ac:inkMkLst>
        </pc:inkChg>
        <pc:inkChg chg="add mod">
          <ac:chgData name="Keke" userId="e0ea7d7d6a359e13" providerId="LiveId" clId="{7A0F7086-134C-4802-B5CE-E9A75F2BA3B6}" dt="2022-11-29T23:46:00.177" v="401"/>
          <ac:inkMkLst>
            <pc:docMk/>
            <pc:sldMk cId="0" sldId="293"/>
            <ac:inkMk id="30751" creationId="{46A9D250-C50B-CB05-C5E3-329F74BC94A6}"/>
          </ac:inkMkLst>
        </pc:inkChg>
        <pc:inkChg chg="add mod">
          <ac:chgData name="Keke" userId="e0ea7d7d6a359e13" providerId="LiveId" clId="{7A0F7086-134C-4802-B5CE-E9A75F2BA3B6}" dt="2022-11-29T23:46:05.985" v="409"/>
          <ac:inkMkLst>
            <pc:docMk/>
            <pc:sldMk cId="0" sldId="293"/>
            <ac:inkMk id="30753" creationId="{8A6E9D83-20AD-E517-2FD1-1F897EB6AD0B}"/>
          </ac:inkMkLst>
        </pc:inkChg>
        <pc:inkChg chg="add del mod">
          <ac:chgData name="Keke" userId="e0ea7d7d6a359e13" providerId="LiveId" clId="{7A0F7086-134C-4802-B5CE-E9A75F2BA3B6}" dt="2022-11-29T23:46:05.984" v="407"/>
          <ac:inkMkLst>
            <pc:docMk/>
            <pc:sldMk cId="0" sldId="293"/>
            <ac:inkMk id="30754" creationId="{F99F80EF-BB66-FC35-3BD6-5EBCA620ED39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56" creationId="{BBC516B1-77B7-A5AF-97A7-CB7020CD27C4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57" creationId="{38CBF407-5458-ED23-1714-04E9E33B5ACB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58" creationId="{7142F44A-513A-7B37-FF5E-6DA4A7E69E76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59" creationId="{7808456A-3886-1625-79CA-4E61FA66DF0B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0" creationId="{A962A885-FE56-4F96-5EA6-9C9B2AEBD2E8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1" creationId="{43E56311-35A4-B12A-AB44-188C650A193C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2" creationId="{0E50229A-8A49-8BF3-4FF4-DF3DA2A82914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3" creationId="{7873ED12-D61B-4AAC-7655-58A21969F907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4" creationId="{5C188866-D9DE-7CCE-D6AA-8B25657CDDE9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5" creationId="{1F7B60D6-0BAD-DE31-1A24-22F476CA0167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6" creationId="{8E936052-6285-C74C-E5BF-2F2597F68D93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8" creationId="{C4C0B9DE-37D7-FD7F-A92D-CCB3D1CD5E07}"/>
          </ac:inkMkLst>
        </pc:inkChg>
        <pc:inkChg chg="add mod">
          <ac:chgData name="Keke" userId="e0ea7d7d6a359e13" providerId="LiveId" clId="{7A0F7086-134C-4802-B5CE-E9A75F2BA3B6}" dt="2022-11-29T23:46:19.161" v="424"/>
          <ac:inkMkLst>
            <pc:docMk/>
            <pc:sldMk cId="0" sldId="293"/>
            <ac:inkMk id="30769" creationId="{C364D86C-1C03-CB52-29F5-ECE4B8A4799C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1" creationId="{C672AC4F-A974-FE67-53B8-007AE5101169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2" creationId="{C889A5E8-F07B-27A3-D273-EF47D17AEF87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4" creationId="{5FF81CAD-A231-BF18-FE35-AC90D7F90B75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5" creationId="{24ED19BA-C83E-DD92-CCF4-974E25B8FB02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6" creationId="{4D17873D-B6DD-D232-A935-21CAA2437395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8" creationId="{19452130-484B-183A-F6AE-2759DD086609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79" creationId="{43CB0D69-6D94-1723-99B5-42BC0315185E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0" creationId="{866360A3-EDE2-3377-8325-8E270AA6F79E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1" creationId="{C47998A0-93FE-0BD3-5FD7-EB8C75724E64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2" creationId="{71CE99C1-E8AF-1FED-F321-F126A9956C59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4" creationId="{1A2F4C48-BEF7-3635-D54D-00AE62B1948F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5" creationId="{8AE25D10-1A91-50DB-61C6-D66855FA615D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7" creationId="{980D39F6-6402-4A09-21B3-A219D40BA005}"/>
          </ac:inkMkLst>
        </pc:inkChg>
        <pc:inkChg chg="add mod">
          <ac:chgData name="Keke" userId="e0ea7d7d6a359e13" providerId="LiveId" clId="{7A0F7086-134C-4802-B5CE-E9A75F2BA3B6}" dt="2022-11-29T23:46:52.311" v="443"/>
          <ac:inkMkLst>
            <pc:docMk/>
            <pc:sldMk cId="0" sldId="293"/>
            <ac:inkMk id="30788" creationId="{21371EF2-82E6-DC9B-A505-4802CD1A03A5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0" creationId="{11820A93-61E9-DF68-DAD2-505508454D82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1" creationId="{C294E663-ACD1-5DC5-5E9E-55C302EE9462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2" creationId="{838ED791-D592-0631-B810-21AEDC53FA34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3" creationId="{0BBDA8B1-6E56-7E2F-6715-82FBD984C42B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4" creationId="{23ED796A-41E6-C906-DEE7-A896C1E52A43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5" creationId="{17ED1C03-9763-6A15-F227-94B9B97FA272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6" creationId="{80AF9FFA-434D-C4AB-6545-6BA318BB56F3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7" creationId="{18D3E80F-EA37-DA9B-54BA-CCEC47F7BB77}"/>
          </ac:inkMkLst>
        </pc:inkChg>
        <pc:inkChg chg="add mod">
          <ac:chgData name="Keke" userId="e0ea7d7d6a359e13" providerId="LiveId" clId="{7A0F7086-134C-4802-B5CE-E9A75F2BA3B6}" dt="2022-11-29T23:47:03.489" v="453"/>
          <ac:inkMkLst>
            <pc:docMk/>
            <pc:sldMk cId="0" sldId="293"/>
            <ac:inkMk id="30798" creationId="{68F68406-62EC-326F-0046-CDDC06A5A666}"/>
          </ac:inkMkLst>
        </pc:inkChg>
        <pc:inkChg chg="add mod">
          <ac:chgData name="Keke" userId="e0ea7d7d6a359e13" providerId="LiveId" clId="{7A0F7086-134C-4802-B5CE-E9A75F2BA3B6}" dt="2022-11-29T23:47:20.689" v="465"/>
          <ac:inkMkLst>
            <pc:docMk/>
            <pc:sldMk cId="0" sldId="293"/>
            <ac:inkMk id="30800" creationId="{4F6A5C20-F0DC-AC70-4DDF-DE7699208AFF}"/>
          </ac:inkMkLst>
        </pc:inkChg>
        <pc:inkChg chg="add mod">
          <ac:chgData name="Keke" userId="e0ea7d7d6a359e13" providerId="LiveId" clId="{7A0F7086-134C-4802-B5CE-E9A75F2BA3B6}" dt="2022-11-29T23:47:20.689" v="465"/>
          <ac:inkMkLst>
            <pc:docMk/>
            <pc:sldMk cId="0" sldId="293"/>
            <ac:inkMk id="30801" creationId="{45F5580F-F624-04CF-8A1B-5BBF155A2F49}"/>
          </ac:inkMkLst>
        </pc:inkChg>
        <pc:inkChg chg="add mod">
          <ac:chgData name="Keke" userId="e0ea7d7d6a359e13" providerId="LiveId" clId="{7A0F7086-134C-4802-B5CE-E9A75F2BA3B6}" dt="2022-11-29T23:47:20.689" v="465"/>
          <ac:inkMkLst>
            <pc:docMk/>
            <pc:sldMk cId="0" sldId="293"/>
            <ac:inkMk id="30803" creationId="{049D6960-99C2-90A8-3E99-21EBFB659A30}"/>
          </ac:inkMkLst>
        </pc:inkChg>
        <pc:inkChg chg="add mod">
          <ac:chgData name="Keke" userId="e0ea7d7d6a359e13" providerId="LiveId" clId="{7A0F7086-134C-4802-B5CE-E9A75F2BA3B6}" dt="2022-11-29T23:47:17.425" v="461"/>
          <ac:inkMkLst>
            <pc:docMk/>
            <pc:sldMk cId="0" sldId="293"/>
            <ac:inkMk id="30804" creationId="{C7AA8E09-7BBF-00D5-0C3C-8DA1FF827654}"/>
          </ac:inkMkLst>
        </pc:inkChg>
        <pc:inkChg chg="add mod">
          <ac:chgData name="Keke" userId="e0ea7d7d6a359e13" providerId="LiveId" clId="{7A0F7086-134C-4802-B5CE-E9A75F2BA3B6}" dt="2022-11-29T23:47:20.689" v="465"/>
          <ac:inkMkLst>
            <pc:docMk/>
            <pc:sldMk cId="0" sldId="293"/>
            <ac:inkMk id="30806" creationId="{1589AB3E-065A-0BB3-2602-C4F5AF20833B}"/>
          </ac:inkMkLst>
        </pc:inkChg>
        <pc:inkChg chg="add mod">
          <ac:chgData name="Keke" userId="e0ea7d7d6a359e13" providerId="LiveId" clId="{7A0F7086-134C-4802-B5CE-E9A75F2BA3B6}" dt="2022-11-29T23:47:20.689" v="465"/>
          <ac:inkMkLst>
            <pc:docMk/>
            <pc:sldMk cId="0" sldId="293"/>
            <ac:inkMk id="30808" creationId="{AE5D2860-1354-4EB0-1753-4617D894843B}"/>
          </ac:inkMkLst>
        </pc:inkChg>
        <pc:inkChg chg="add mod">
          <ac:chgData name="Keke" userId="e0ea7d7d6a359e13" providerId="LiveId" clId="{7A0F7086-134C-4802-B5CE-E9A75F2BA3B6}" dt="2022-11-29T23:47:20.689" v="465"/>
          <ac:inkMkLst>
            <pc:docMk/>
            <pc:sldMk cId="0" sldId="293"/>
            <ac:inkMk id="30809" creationId="{CC119363-070A-0F4D-47AD-1052C0AB80AE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0" creationId="{6F4A9C94-BE87-DC22-701A-807B406D0034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2" creationId="{95975624-3335-8B3D-99BB-2AB68F1E9D91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3" creationId="{8642F1D7-95B7-0E5F-D936-2AB08164C26A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4" creationId="{6D58A23C-3B10-863B-A92A-E3746BDB28F6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5" creationId="{B1A6BB5E-D31A-E71B-8C72-39C3CA11466E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6" creationId="{65F019AF-272A-8B65-6647-5987A62020CF}"/>
          </ac:inkMkLst>
        </pc:inkChg>
        <pc:inkChg chg="add mod">
          <ac:chgData name="Keke" userId="e0ea7d7d6a359e13" providerId="LiveId" clId="{7A0F7086-134C-4802-B5CE-E9A75F2BA3B6}" dt="2022-11-29T23:47:24.756" v="472"/>
          <ac:inkMkLst>
            <pc:docMk/>
            <pc:sldMk cId="0" sldId="293"/>
            <ac:inkMk id="30817" creationId="{247D0681-C7E7-3BDF-0228-DE02483BBAF1}"/>
          </ac:inkMkLst>
        </pc:inkChg>
        <pc:inkChg chg="add">
          <ac:chgData name="Keke" userId="e0ea7d7d6a359e13" providerId="LiveId" clId="{7A0F7086-134C-4802-B5CE-E9A75F2BA3B6}" dt="2022-11-29T23:47:51.222" v="473" actId="9405"/>
          <ac:inkMkLst>
            <pc:docMk/>
            <pc:sldMk cId="0" sldId="293"/>
            <ac:inkMk id="30819" creationId="{BC27E602-6A51-9450-7FA7-A6B6B3A97A0B}"/>
          </ac:inkMkLst>
        </pc:inkChg>
        <pc:inkChg chg="add">
          <ac:chgData name="Keke" userId="e0ea7d7d6a359e13" providerId="LiveId" clId="{7A0F7086-134C-4802-B5CE-E9A75F2BA3B6}" dt="2022-11-29T23:47:52.934" v="474" actId="9405"/>
          <ac:inkMkLst>
            <pc:docMk/>
            <pc:sldMk cId="0" sldId="293"/>
            <ac:inkMk id="30820" creationId="{2CE150C7-33AC-6B1D-E209-18262138E7D3}"/>
          </ac:inkMkLst>
        </pc:inkChg>
        <pc:inkChg chg="add">
          <ac:chgData name="Keke" userId="e0ea7d7d6a359e13" providerId="LiveId" clId="{7A0F7086-134C-4802-B5CE-E9A75F2BA3B6}" dt="2022-11-29T23:47:54.590" v="475" actId="9405"/>
          <ac:inkMkLst>
            <pc:docMk/>
            <pc:sldMk cId="0" sldId="293"/>
            <ac:inkMk id="30821" creationId="{CBAD7527-B74B-687D-CC38-64A71D9E989C}"/>
          </ac:inkMkLst>
        </pc:inkChg>
        <pc:inkChg chg="add">
          <ac:chgData name="Keke" userId="e0ea7d7d6a359e13" providerId="LiveId" clId="{7A0F7086-134C-4802-B5CE-E9A75F2BA3B6}" dt="2022-11-29T23:47:56.141" v="476" actId="9405"/>
          <ac:inkMkLst>
            <pc:docMk/>
            <pc:sldMk cId="0" sldId="293"/>
            <ac:inkMk id="30822" creationId="{6482F8F2-9909-82B4-5B98-D98B200B6C0F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23" creationId="{539CA23E-2006-ED4D-E80C-8F413E9FB84E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24" creationId="{BCFBCA34-A964-861C-C577-A1D6345BDA0A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25" creationId="{7C9ED383-5243-8A71-9B75-73D26669A230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27" creationId="{59304012-C949-BDF2-4BBC-B94A4CF6EA0C}"/>
          </ac:inkMkLst>
        </pc:inkChg>
        <pc:inkChg chg="add mod">
          <ac:chgData name="Keke" userId="e0ea7d7d6a359e13" providerId="LiveId" clId="{7A0F7086-134C-4802-B5CE-E9A75F2BA3B6}" dt="2022-11-29T23:48:05.107" v="485"/>
          <ac:inkMkLst>
            <pc:docMk/>
            <pc:sldMk cId="0" sldId="293"/>
            <ac:inkMk id="30828" creationId="{A05807B8-ECCD-B8E8-E36F-605C1A8EBB4E}"/>
          </ac:inkMkLst>
        </pc:inkChg>
        <pc:inkChg chg="add mod">
          <ac:chgData name="Keke" userId="e0ea7d7d6a359e13" providerId="LiveId" clId="{7A0F7086-134C-4802-B5CE-E9A75F2BA3B6}" dt="2022-11-29T23:48:05.107" v="485"/>
          <ac:inkMkLst>
            <pc:docMk/>
            <pc:sldMk cId="0" sldId="293"/>
            <ac:inkMk id="30829" creationId="{9B9CEB37-232B-52A5-F88B-C91331466202}"/>
          </ac:inkMkLst>
        </pc:inkChg>
        <pc:inkChg chg="add">
          <ac:chgData name="Keke" userId="e0ea7d7d6a359e13" providerId="LiveId" clId="{7A0F7086-134C-4802-B5CE-E9A75F2BA3B6}" dt="2022-11-29T23:48:04.299" v="484" actId="9405"/>
          <ac:inkMkLst>
            <pc:docMk/>
            <pc:sldMk cId="0" sldId="293"/>
            <ac:inkMk id="30830" creationId="{D53D0CA0-A78A-E5CC-A875-FA9F3C7190C5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2" creationId="{8F1F30EC-2DF4-944F-34D2-3D5B51A24C9D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3" creationId="{5FD53709-C095-1050-F6FD-D7A875E71DFE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4" creationId="{4FCCFF6A-CCF0-B061-30ED-D356753E7176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5" creationId="{0128F643-FC77-C3FB-E56F-4E2D484A9E07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6" creationId="{B7FE789C-99E3-9B66-97D6-F5C5A32A72FF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7" creationId="{A1EFCF08-06FB-BC7F-049F-879C8399A900}"/>
          </ac:inkMkLst>
        </pc:inkChg>
        <pc:inkChg chg="add mod">
          <ac:chgData name="Keke" userId="e0ea7d7d6a359e13" providerId="LiveId" clId="{7A0F7086-134C-4802-B5CE-E9A75F2BA3B6}" dt="2022-11-29T23:48:09.765" v="493"/>
          <ac:inkMkLst>
            <pc:docMk/>
            <pc:sldMk cId="0" sldId="293"/>
            <ac:inkMk id="30838" creationId="{30B0AE92-302F-30A2-9863-C0BF9F0A88B4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42" creationId="{120E5DEF-252E-2E4D-DCD7-0D81AE145F75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43" creationId="{AA2A2F82-105A-3B7C-8B44-3E2AF50B344A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44" creationId="{A36AD820-3F6A-BEBE-A759-51FF7BE58A0B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45" creationId="{F068E31F-EBE6-BD9A-9DBB-11AE7B818352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47" creationId="{9756D016-0BB2-A6A9-F28B-BB5872A80B02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48" creationId="{1E48E18E-D23E-B4A5-0819-3FC58D17F726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0" creationId="{9739CD70-2087-0981-73FC-270235DC993E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1" creationId="{56C8BD61-1ABA-9F79-95DB-6B0CDBB36A10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3" creationId="{777725E7-B82F-FA2C-AB18-723CB4CA3C43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4" creationId="{8259CB9B-44F9-78E7-EC14-5779B3B6D1BC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5" creationId="{5E8AA881-1A8D-272C-3038-4B9407115B1E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6" creationId="{1668B630-98C7-FF2D-3548-38F231B0AEBC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8" creationId="{58B4B82C-63AC-A439-E57C-F3D141D46AFA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59" creationId="{A5B5337C-5CAA-FDB2-5700-635CE6DC683F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0" creationId="{F1504927-1681-1569-97A1-0684A4825CF1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2" creationId="{2866B29D-0E80-C1C0-F28F-34CD28113955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3" creationId="{E2D9A9A2-7354-2B01-94A6-7ABD58771F5E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4" creationId="{B3C0568B-4C37-EE5E-BF16-A918A7770FD4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5" creationId="{AC67CAF8-9B5F-8FF0-BEDD-648A9F4B2403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6" creationId="{C7A85FE5-177A-205A-597C-42E153DCFDD6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7" creationId="{993203B9-BC72-13A3-D2BB-300A58B778BA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8" creationId="{6DD7B4E1-D4AF-F14A-9661-6D02184C7751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69" creationId="{E8FB3051-AEB7-D92A-0E62-0A2E52162C2D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0" creationId="{29155133-0CE5-0F65-5DB2-83A9A0C7EFDF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1" creationId="{2C419B9B-0CFC-FCB7-06CB-A1471B0217E1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2" creationId="{C459BD38-C3D7-79A2-B6A7-0655DEF5C4DD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3" creationId="{B954A7CE-93A3-DB7D-BF0B-2824818B973D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4" creationId="{76DD356D-3D5F-30FD-C448-2CF988FACDD4}"/>
          </ac:inkMkLst>
        </pc:inkChg>
        <pc:inkChg chg="add">
          <ac:chgData name="Keke" userId="e0ea7d7d6a359e13" providerId="LiveId" clId="{7A0F7086-134C-4802-B5CE-E9A75F2BA3B6}" dt="2022-11-29T23:48:59.641" v="528" actId="9405"/>
          <ac:inkMkLst>
            <pc:docMk/>
            <pc:sldMk cId="0" sldId="293"/>
            <ac:inkMk id="30876" creationId="{5A314EFF-A128-2BA0-1469-B5655B2A1E51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7" creationId="{25450E22-AFF5-CB3C-B123-103407F1F6A7}"/>
          </ac:inkMkLst>
        </pc:inkChg>
        <pc:inkChg chg="add mod">
          <ac:chgData name="Keke" userId="e0ea7d7d6a359e13" providerId="LiveId" clId="{7A0F7086-134C-4802-B5CE-E9A75F2BA3B6}" dt="2022-11-29T23:49:09.290" v="531"/>
          <ac:inkMkLst>
            <pc:docMk/>
            <pc:sldMk cId="0" sldId="293"/>
            <ac:inkMk id="30878" creationId="{5EC387F7-6F72-ACDE-2ABF-E18F30FC46EF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80" creationId="{F3533980-9644-973C-8033-5ECF420B7D92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81" creationId="{727579C8-127E-B942-D19D-0797D20F7CA9}"/>
          </ac:inkMkLst>
        </pc:inkChg>
        <pc:inkChg chg="add mod">
          <ac:chgData name="Keke" userId="e0ea7d7d6a359e13" providerId="LiveId" clId="{7A0F7086-134C-4802-B5CE-E9A75F2BA3B6}" dt="2022-11-29T23:49:13.439" v="537"/>
          <ac:inkMkLst>
            <pc:docMk/>
            <pc:sldMk cId="0" sldId="293"/>
            <ac:inkMk id="30882" creationId="{D591C7F1-2908-4A44-FD69-CB1CCDE3BFF1}"/>
          </ac:inkMkLst>
        </pc:inkChg>
        <pc:inkChg chg="add mod">
          <ac:chgData name="Keke" userId="e0ea7d7d6a359e13" providerId="LiveId" clId="{7A0F7086-134C-4802-B5CE-E9A75F2BA3B6}" dt="2022-11-29T23:49:13.439" v="537"/>
          <ac:inkMkLst>
            <pc:docMk/>
            <pc:sldMk cId="0" sldId="293"/>
            <ac:inkMk id="30883" creationId="{CA29B0E6-5B08-42A8-8C5B-731D9C3E76BA}"/>
          </ac:inkMkLst>
        </pc:inkChg>
        <pc:inkChg chg="add mod">
          <ac:chgData name="Keke" userId="e0ea7d7d6a359e13" providerId="LiveId" clId="{7A0F7086-134C-4802-B5CE-E9A75F2BA3B6}" dt="2022-11-29T23:49:13.439" v="537"/>
          <ac:inkMkLst>
            <pc:docMk/>
            <pc:sldMk cId="0" sldId="293"/>
            <ac:inkMk id="30884" creationId="{C0938771-BF7E-ACA7-C2DC-9AC24DF03A0D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87" creationId="{E4669865-4197-FD23-6F4A-2B6258E7C0EF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88" creationId="{76E459EA-A226-097D-2058-882AC90C64E9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89" creationId="{101C6024-8605-02E1-28E8-0F1520A3EDF9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0" creationId="{55BD3099-E57B-0FE6-F76D-108A2167E812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1" creationId="{E0F4C262-7247-FE81-8E91-BD3C366A190D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2" creationId="{4540955C-63CB-7081-AB85-07C1E2CC99D7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3" creationId="{A6967951-0470-60AA-12B5-CDDAA53DA298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4" creationId="{A3DA846C-376E-1763-910D-CFB46226BE3B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5" creationId="{4AF25FE5-6946-67F6-AD60-0F63B228CC08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6" creationId="{7AA70463-19D6-E037-1324-6EE8E9AEA80C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7" creationId="{ECF39A6A-0123-ADB1-0695-96B0E2C1712E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8" creationId="{8498E937-E5A7-0ABB-D8C3-78CF6589ADDA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899" creationId="{8EC54358-E8C8-5339-22D2-D4092FE46FC6}"/>
          </ac:inkMkLst>
        </pc:inkChg>
        <pc:inkChg chg="add mod">
          <ac:chgData name="Keke" userId="e0ea7d7d6a359e13" providerId="LiveId" clId="{7A0F7086-134C-4802-B5CE-E9A75F2BA3B6}" dt="2022-11-29T23:49:22.653" v="552"/>
          <ac:inkMkLst>
            <pc:docMk/>
            <pc:sldMk cId="0" sldId="293"/>
            <ac:inkMk id="30900" creationId="{FD2722C5-B968-83A2-EA98-258CA1A43943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86 11431 0 0,'0'-2'522'0'0,"0"-9"-12"0"0,0 10-502 0 0,-1 1 0 0 0,1-1 0 0 0,0 1-1 0 0,0 0 1 0 0,0-1 0 0 0,-1 1 0 0 0,1 0-1 0 0,0-1 1 0 0,-1 1 0 0 0,1 0 0 0 0,0-1-1 0 0,-1 1 1 0 0,1 0 0 0 0,0-1 0 0 0,-1 1-1 0 0,1 0 1 0 0,-1 0 0 0 0,1 0 0 0 0,0-1-1 0 0,-1 1 1 0 0,1 0 0 0 0,-1 0 0 0 0,1 0-1 0 0,-1 0 1 0 0,1 0 0 0 0,-1 0 0 0 0,0 0-10 0 0,-16-6 406 0 0,-1 1 0 0 0,0 1-1 0 0,1 1 1 0 0,-1 0 0 0 0,0 2-1 0 0,-1 0 1 0 0,1 1 0 0 0,0 0-1 0 0,0 2 1 0 0,0 0 0 0 0,0 1 0 0 0,-21 7-1 0 0,23-5-272 0 0,0 2 0 0 0,0 0 0 0 0,0 0-1 0 0,1 2 1 0 0,0 0 0 0 0,0 1 0 0 0,1 0 0 0 0,-15 15 0 0 0,19-16-100 0 0,1 1 0 0 0,-1 0 0 0 0,2 1 0 0 0,0 0 0 0 0,0 0 0 0 0,1 1 1 0 0,0 0-1 0 0,1 0 0 0 0,1 1 0 0 0,-8 25 0 0 0,8-18-44 0 0,2 0 1 0 0,0 0-1 0 0,2 0 0 0 0,0 1 0 0 0,1-1 0 0 0,1 1 1 0 0,1-1-1 0 0,0 0 0 0 0,2 1 0 0 0,0-2 0 0 0,2 1 1 0 0,0 0-1 0 0,1-1 0 0 0,19 36 0 0 0,-2-11-23 0 0,2 0 0 0 0,1-1 0 0 0,53 60 0 0 0,-64-87 5 0 0,1 0 0 0 0,0-1 0 0 0,1-1 0 0 0,0-1 0 0 0,1 0 0 0 0,1-1-1 0 0,0-1 1 0 0,1-1 0 0 0,0-1 0 0 0,35 10 0 0 0,-20-9-14 0 0,0-3 0 0 0,1 0-1 0 0,0-3 1 0 0,-1 0 0 0 0,68-4 0 0 0,-75-3 36 0 0,-1 0 1 0 0,1-2 0 0 0,-1-1-1 0 0,0-2 1 0 0,-1 0-1 0 0,0-2 1 0 0,27-13 0 0 0,-24 7 56 0 0,0 0 0 0 0,-1-2 0 0 0,-2-1 0 0 0,0-2 0 0 0,41-39 0 0 0,-53 45 95 0 0,-1-1-1 0 0,-1-1 1 0 0,-1 0 0 0 0,0 0-1 0 0,-1-2 1 0 0,-1 1-1 0 0,-1-1 1 0 0,-1 0 0 0 0,0-1-1 0 0,9-37 1 0 0,-14 44 46 0 0,-1 0 1 0 0,0-1-1 0 0,-1 1 1 0 0,0 0-1 0 0,-1-1 0 0 0,-1 1 1 0 0,0-1-1 0 0,0 1 1 0 0,-2 0-1 0 0,1 0 1 0 0,-2 0-1 0 0,0 0 1 0 0,0 0-1 0 0,-1 1 0 0 0,-1 0 1 0 0,0 0-1 0 0,0 0 1 0 0,-10-11-1 0 0,5 11 95 0 0,0 0 0 0 0,-2 1 0 0 0,1 0 0 0 0,-1 1 1 0 0,-1 1-1 0 0,-20-12 0 0 0,-19-13 219 0 0,-102-81-147 0 0,96 72-356 0 0,51 36 0 0 0,0-4 0 0 0,8 10 0 0 0,-20-13 0 0 0,11 9 0 0 0,4 1-178 0 0,-1 1-1 0 0,0 0 1 0 0,0 1 0 0 0,0 0-1 0 0,0 0 1 0 0,0 0-1 0 0,0 0 1 0 0,0 1 0 0 0,-1 0-1 0 0,-7 0 1 0 0,0 0-904 0 0,1-1-10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 1839 0 0,'0'0'12743'0'0,"1"-1"-12688"0"0,12-15-211 0 0,-7 9 90 0 0,-4 5 13 0 0,3-3 26 0 0,-4 3-53 0 0,0 2-387 0 0,0 0 408 0 0,0 0 1 0 0,0-1 0 0 0,0 1-1 0 0,0 0 1 0 0,0 0 0 0 0,1 0-1 0 0,-1 0 1 0 0,0 0 0 0 0,0 0-1 0 0,0 1 1 0 0,0-1 0 0 0,1 0-1 0 0,5 1 2424 0 0,-21-16-1760 0 0,-1 1 0 0 0,-1 0 0 0 0,-18-11 0 0 0,31 23-186 0 0,-7-4 144 0 0,16 4-2087 0 0,7-1 1611 0 0,73-12-727 0 0,-56 11 580 0 0,9 0 67 0 0,-37 3 1416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1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264 58 3223 0 0,'-1'-2'11463'0'0,"-5"-8"-9870"0"0,2 6-1295 0 0,1 0 0 0 0,-1 0 0 0 0,0 0 0 0 0,0 1 0 0 0,0 0 0 0 0,-1 0 0 0 0,1 0 0 0 0,-1 0 0 0 0,1 1 0 0 0,-1 0 0 0 0,0 0-1 0 0,0 0 1 0 0,0 0 0 0 0,0 1 0 0 0,0 0 0 0 0,0 0 0 0 0,0 0 0 0 0,-1 1 0 0 0,-6 0 0 0 0,6 0-278 0 0,0 0-1 0 0,0 1 1 0 0,0-1-1 0 0,1 2 1 0 0,-1-1 0 0 0,0 0-1 0 0,0 1 1 0 0,1 0 0 0 0,0 1-1 0 0,-1-1 1 0 0,1 1-1 0 0,0 0 1 0 0,0 0 0 0 0,0 1-1 0 0,0-1 1 0 0,1 1 0 0 0,-5 5-1 0 0,2-1-150 0 0,1 0-1 0 0,0 1 1 0 0,1 0 0 0 0,0 0-1 0 0,0 0 1 0 0,1 1 0 0 0,0 0 0 0 0,1-1-1 0 0,0 1 1 0 0,0 1 0 0 0,1-1-1 0 0,0 0 1 0 0,1 1 0 0 0,0-1-1 0 0,1 0 1 0 0,0 1 0 0 0,1-1-1 0 0,0 1 1 0 0,0-1 0 0 0,1 0-1 0 0,1 0 1 0 0,0 0 0 0 0,7 17-1 0 0,-9-25 79 0 0,0-1 0 0 0,0 1 0 0 0,0-1 0 0 0,0 0 0 0 0,0 0-1 0 0,0 0 1 0 0,1 1 0 0 0,-1-1 0 0 0,1 0 0 0 0,-1-1 0 0 0,0 1 0 0 0,1 0-1 0 0,0 0 1 0 0,-1 0 0 0 0,1-1 0 0 0,-1 1 0 0 0,3 0 0 0 0,1 0-83 0 0,-1-1-1 0 0,1 1 1 0 0,-1-1 0 0 0,10 0 0 0 0,-7 0 51 0 0,0-2 0 0 0,0 1-1 0 0,0-1 1 0 0,0 0 0 0 0,0 0 0 0 0,-1-1 0 0 0,1 0 0 0 0,-1 0 0 0 0,11-7 0 0 0,-8 4 119 0 0,-1 0 1 0 0,0-1-1 0 0,0 0 1 0 0,0-1-1 0 0,12-16 1746 0 0,-9 26-1548 0 0,-3 0-301 0 0,0 1 0 0 0,0 0 0 0 0,0 0 0 0 0,0 1 0 0 0,-1 0 0 0 0,0 0 0 0 0,1 1 0 0 0,-2 0 0 0 0,1 0 0 0 0,0 1 0 0 0,8 9 0 0 0,7 10-401 0 0,30 43-1 0 0,-45-57 280 0 0,1-1 48 0 0,-1 0 0 0 0,-1 1 0 0 0,0 0 0 0 0,0 1 0 0 0,4 13 0 0 0,-8-20 151 0 0,-1 1-1 0 0,1 0 0 0 0,-1 1 1 0 0,-1-1-1 0 0,1 0 0 0 0,-1 0 1 0 0,0 0-1 0 0,0 0 0 0 0,-1 1 1 0 0,1-1-1 0 0,-2 0 0 0 0,-1 7 1 0 0,-1 0 119 0 0,0-1 1 0 0,-1 1 0 0 0,-1-1-1 0 0,0 0 1 0 0,0-1 0 0 0,-2 1 0 0 0,1-1-1 0 0,-1-1 1 0 0,-19 20 0 0 0,21-24-63 0 0,-1-1 0 0 0,0 1 1 0 0,0-1-1 0 0,0-1 0 0 0,-1 0 0 0 0,1 0 1 0 0,-1 0-1 0 0,0-1 0 0 0,-1 0 0 0 0,1 0 1 0 0,0-1-1 0 0,-1 0 0 0 0,1-1 0 0 0,-1 0 1 0 0,0 0-1 0 0,-11-1 0 0 0,9 0-62 0 0,-1-1 0 0 0,0 0-1 0 0,1-1 1 0 0,0-1 0 0 0,-1 1-1 0 0,-11-6 1 0 0,18 6-58 0 0,0 0 0 0 0,0-1 0 0 0,1 1 0 0 0,-1-1 0 0 0,1 0 0 0 0,0 0 0 0 0,0 0 0 0 0,0-1-1 0 0,0 0 1 0 0,1 1 0 0 0,-1-1 0 0 0,1 0 0 0 0,0-1 0 0 0,0 1 0 0 0,0-1 0 0 0,-1-4 0 0 0,1 1-405 0 0,0 0 1 0 0,0 0-1 0 0,-2-16 0 0 0,3-2-608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2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0 919 0 0,'0'0'16788'0'0,"-8"2"-15189"0"0,0-1-1480 0 0,0 1 0 0 0,1 0 0 0 0,-1 1 0 0 0,1 0 0 0 0,0 0 1 0 0,0 1-1 0 0,0 0 0 0 0,0 0 0 0 0,0 0 0 0 0,1 1 0 0 0,0 0 0 0 0,-10 11 0 0 0,5-4-369 0 0,0 2-1 0 0,1-1 0 0 0,1 1 0 0 0,-16 30 1 0 0,22-38 118 0 0,0 0 1 0 0,1 1 0 0 0,0 0 0 0 0,0 0 0 0 0,0-1 0 0 0,0 1-1 0 0,0 12 1 0 0,2-17-42 0 0,6 7-391 0 0,-5-7 501 0 0,0-1 0 0 0,0 0 0 0 0,1 0 0 0 0,-1 0 0 0 0,0 0 0 0 0,0 0 0 0 0,0 0 0 0 0,1-1 0 0 0,-1 1 0 0 0,0 0 0 0 0,1-1 0 0 0,-1 1 0 0 0,1-1 0 0 0,-1 1 0 0 0,3 0 0 0 0,21 1-424 0 0,8-9 136 0 0,-27 5 342 0 0,0 0 0 0 0,1 0 0 0 0,0 1 0 0 0,-1 0 0 0 0,1 1-1 0 0,0 0 1 0 0,10 0 0 0 0,-13 1 31 0 0,0 0-1 0 0,0 0 1 0 0,-1 0-1 0 0,1 1 1 0 0,0 0-1 0 0,-1-1 0 0 0,0 1 1 0 0,1 0-1 0 0,-1 1 1 0 0,0-1-1 0 0,0 1 1 0 0,5 4-1 0 0,4 6 191 0 0,15 20 1 0 0,-26-32-205 0 0,17 23 158 0 0,80 110 426 0 0,-84-111-518 0 0,0 1 0 0 0,-1 0 0 0 0,-2 1 0 0 0,9 28 0 0 0,-19-51-55 0 0,0-1 1 0 0,-1 1-1 0 0,1 0 0 0 0,-1-1 0 0 0,0 1 0 0 0,0 0 1 0 0,1 0-1 0 0,-1-1 0 0 0,0 1 0 0 0,0 0 0 0 0,-1 0 0 0 0,1-1 1 0 0,0 1-1 0 0,0 0 0 0 0,-1-1 0 0 0,1 1 0 0 0,-1 0 1 0 0,0-1-1 0 0,1 1 0 0 0,-1 0 0 0 0,0-1 0 0 0,0 1 1 0 0,-2 1-1 0 0,2-2 57 0 0,-1 1 0 0 0,0-1 0 0 0,0 0 0 0 0,0 1 0 0 0,0-1 0 0 0,0 0 1 0 0,0-1-1 0 0,0 1 0 0 0,-1 0 0 0 0,1 0 0 0 0,0-1 0 0 0,0 0 0 0 0,-1 1 0 0 0,1-1 1 0 0,0 0-1 0 0,-1 0 0 0 0,-3 0 0 0 0,-5-2 109 0 0,0 0 0 0 0,0 0 0 0 0,-1-1 0 0 0,2 0 0 0 0,-1-1 0 0 0,0-1 0 0 0,1 1 1 0 0,0-2-1 0 0,0 1 0 0 0,-14-11 0 0 0,21 13-193 0 0,0 1-1 0 0,0-1 1 0 0,0 0 0 0 0,0 1 0 0 0,1-1 0 0 0,-1-1 0 0 0,1 1-1 0 0,0 0 1 0 0,0-1 0 0 0,0 1 0 0 0,0-1 0 0 0,1 1-1 0 0,-1-1 1 0 0,1 0 0 0 0,0 0 0 0 0,-1-5 0 0 0,2 3-35 0 0,0 0 1 0 0,0 0-1 0 0,1 0 1 0 0,-1 0-1 0 0,1 0 1 0 0,1 1-1 0 0,-1-1 1 0 0,1 0-1 0 0,0 1 1 0 0,4-8-1 0 0,2-5-289 0 0,1 1 0 0 0,1 1 0 0 0,1 0-1 0 0,22-26 1 0 0,-17 24-3547 0 0,30-25-1 0 0,-27 28-1136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2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2759 0 0,'0'0'15060'0'0,"0"2"-14658"0"0,-1 5-246 0 0,1-2-166 0 0,0-1 0 0 0,0 1 0 0 0,0-1 0 0 0,0 0 0 0 0,1 1 0 0 0,0-1 0 0 0,0 1 0 0 0,0-1 0 0 0,0 0 0 0 0,1 0 0 0 0,3 8 0 0 0,0-2-20 0 0,-4-8 17 0 0,0 3-11 0 0,2 0 1 0 0,-1-1 0 0 0,0 0 0 0 0,1 1 0 0 0,0-1-1 0 0,6 6 1 0 0,-8-9-123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2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5063 0 0,'0'0'8008'0'0,"10"2"-8008"0"0,-1-1-88 0 0,3 1 88 0 0,1 2-1088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3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3679 0 0,'0'2'10036'0'0,"0"40"-8474"0"0,2-1-1 0 0,8 54 0 0 0,-3-49-2253 0 0,-6-44 546 0 0,-1-4-920 0 0,12-34 1221 0 0,1 1 0 0 0,31-59-1 0 0,-44 93 800 0 0,1 1-937 0 0,-1-1 0 0 0,1 1 1 0 0,-1-1-1 0 0,1 1 0 0 0,-1 0 1 0 0,1-1-1 0 0,-1 1 0 0 0,1 0 1 0 0,-1 0-1 0 0,1 0 0 0 0,0-1 1 0 0,-1 1-1 0 0,1 0 0 0 0,-1 0 1 0 0,1 0-1 0 0,0 0 0 0 0,-1 0 1 0 0,1 0-1 0 0,-1 0 1 0 0,1 0-1 0 0,-1 0 0 0 0,1 0 1 0 0,1 1-1 0 0,16 2 293 0 0,0 4-456 0 0,0 0 0 0 0,0-2 0 0 0,0 0 0 0 0,37 5 0 0 0,-53-10-53 0 0,0 1 14 0 0,0 0 0 0 0,0 0 0 0 0,0 0 0 0 0,1-1 0 0 0,-1 1-1 0 0,0-1 1 0 0,0 1 0 0 0,0-1 0 0 0,0 0 0 0 0,0 0 0 0 0,1 0 0 0 0,-1 0 0 0 0,0 0 0 0 0,0 0 0 0 0,0-1 0 0 0,0 1 0 0 0,1-1 0 0 0,-1 0 0 0 0,0 1 0 0 0,0-1 0 0 0,0 0-1 0 0,0 0 1 0 0,-1 0 0 0 0,1 0 0 0 0,0-1 0 0 0,0 1 0 0 0,-1 0 0 0 0,1-1 0 0 0,0 0 0 0 0,1-2 0 0 0,4-4-153 0 0,-1-1 0 0 0,0 0 0 0 0,0 0 0 0 0,7-18-1 0 0,-8 16 112 0 0,62-104 10285 0 0,-65 122-5934 0 0,1 17-5014 0 0,-1 2 78 0 0,1-10 436 0 0,-2-10 272 0 0,-1 0 0 0 0,2-1 0 0 0,-1 1 0 0 0,0-1 0 0 0,4 7 0 0 0,-3-8 39 0 0,0 2 1 0 0,0 1 0 0 0,1-1 0 0 0,0-1 1 0 0,0 1-1 0 0,1 0 0 0 0,0-1 0 0 0,0 0 0 0 0,0 0 0 0 0,0 0 0 0 0,8 6 0 0 0,63 38-209 0 0,-59-40 204 0 0,0 0-1 0 0,-1 1 1 0 0,0 1-1 0 0,-1 0 0 0 0,0 1 1 0 0,14 17-1 0 0,-21-20 70 0 0,17 22 0 0 0,-23-28 0 0 0,1-1 0 0 0,-1 1 0 0 0,0 0 0 0 0,0-1 0 0 0,0 1 0 0 0,-1 0 0 0 0,1 0 0 0 0,0-1 0 0 0,-1 1 0 0 0,0 0 0 0 0,0 4 0 0 0,-2 11 9 0 0,-2-13 17 0 0,1-2 3 0 0,-8 14 95 0 0,-1 1-1 0 0,-1-1 1 0 0,-27 28-1 0 0,32-38-52 0 0,0 1 0 0 0,-1-1 1 0 0,0-1-1 0 0,0 0 0 0 0,0 0 0 0 0,-1-1 0 0 0,0 0 0 0 0,0 0 0 0 0,-11 3 1 0 0,21-8-14 0 0,-1 0 0 0 0,1 0 0 0 0,-1 0 0 0 0,1 0 0 0 0,-1 0 1 0 0,1 0-1 0 0,0 0 0 0 0,-1 1 0 0 0,1-1 0 0 0,-1 0 1 0 0,1-1-1 0 0,-1 1 0 0 0,1 0 0 0 0,-1 0 0 0 0,1 0 1 0 0,0 0-1 0 0,-1 0 0 0 0,1 0 0 0 0,-1 0 0 0 0,1-1 1 0 0,0 1-1 0 0,-1 0 0 0 0,1 0 0 0 0,-1-1 0 0 0,1 1 1 0 0,0 0-1 0 0,-1 0 0 0 0,1-1 0 0 0,-1 0-43 0 0,1 0 0 0 0,-1 0 0 0 0,1 0 0 0 0,0 0 1 0 0,-1 0-1 0 0,1 0 0 0 0,0 0 0 0 0,0 0 0 0 0,0 0 0 0 0,0 0 0 0 0,0 0 0 0 0,0-1 0 0 0,6-29-355 0 0,6-2 115 0 0,2 1 0 0 0,21-35-1 0 0,-9 17 138 0 0,-17 31-641 0 0,1 1 0 0 0,0 0 0 0 0,2 0-1 0 0,13-15 1 0 0,-10 18-866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25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 6447 0 0,'0'0'7799'0'0,"-3"-4"-7069"0"0,1 3 989 0 0,4 19-1823 0 0,2-1-1 0 0,0 1 1 0 0,1-1-1 0 0,0 0 1 0 0,12 24 0 0 0,-16-40 101 0 0,-1-1 0 0 0,0 1 1 0 0,1-1-1 0 0,-1 1 0 0 0,1-1 1 0 0,-1 1-1 0 0,0-1 1 0 0,1 1-1 0 0,-1-1 0 0 0,1 1 1 0 0,-1-1-1 0 0,1 0 0 0 0,0 1 1 0 0,-1-1-1 0 0,1 0 0 0 0,-1 1 1 0 0,2-1-1 0 0,1 1-3 0 0,17 9 6 0 0,-10-10 0 0 0,-4-1 0 0 0,1 0 44 0 0,0 0-1 0 0,1 0 1 0 0,-1-1-1 0 0,13-5 1 0 0,-12 4 18 0 0,1 0 0 0 0,0 0 1 0 0,16-1-1 0 0,-23 3-53 0 0,0 1 1 0 0,0-1-1 0 0,0 1 1 0 0,1 0-1 0 0,-1 0 1 0 0,0 0-1 0 0,0 0 1 0 0,0 0-1 0 0,0 0 1 0 0,1 0-1 0 0,-1 1 1 0 0,0-1-1 0 0,3 2 1 0 0,-1 0-2 0 0,5 2-8 0 0,0 0 0 0 0,0 0 0 0 0,-1 1 0 0 0,0 0 0 0 0,9 7 0 0 0,-11-8 0 0 0,0 0 0 0 0,0 0 0 0 0,11 5 0 0 0,2-1 21 0 0,1 0 0 0 0,-1-2-1 0 0,1 0 1 0 0,34 4 0 0 0,-40-8-6 0 0,0-1 0 0 0,0-1 1 0 0,0 0-1 0 0,-1-1 1 0 0,1 0-1 0 0,0-2 0 0 0,25-6 1 0 0,63-29 1 0 0,-89 33-10 0 0,-2 1 27 0 0,1-1 0 0 0,14-2 0 0 0,-22 6 152 0 0,0 1 0 0 0,0-1 0 0 0,0 1-1 0 0,0 0 1 0 0,0 0 0 0 0,0 0 0 0 0,0 0 0 0 0,0 1 0 0 0,0 0 0 0 0,6 1 0 0 0,92 43 552 0 0,0-8-706 0 0,-83-31-24 0 0,1-2 0 0 0,-1 0 0 0 0,30 2 0 0 0,-22-6-148 0 0,0-1 0 0 0,0-1 0 0 0,42-9 0 0 0,-57 10 74 0 0,2 1 42 0 0,-1 1-19 0 0,-2 1 43 0 0,41 9 315 0 0,54 5 0 0 0,-80-14-259 0 0,1-2 0 0 0,-1 0-1 0 0,51-8 1 0 0,-47 1-78 0 0,-1 0 1 0 0,49-21-1 0 0,4-2-41 0 0,-77 28 62 0 0,19-3-51 0 0,-6 1 40 0 0,-16 4 11 0 0,16 0 22 0 0,-6 1 138 0 0,1 1-1 0 0,-1 0 1 0 0,17 4 0 0 0,-14-2-116 0 0,26 2 0 0 0,-10-4-115 0 0,1-2-1 0 0,0-2 0 0 0,-1-1 1 0 0,1-1-1 0 0,47-13 0 0 0,105-36-711 0 0,-179 52 785 0 0,16-2 17 0 0,-8 2 187 0 0,0 2 0 0 0,0 0 0 0 0,0 1 0 0 0,0 0 0 0 0,0 1 0 0 0,-1 0 0 0 0,21 9 0 0 0,18 3-125 0 0,-20-9-210 0 0,0-1 0 0 0,0-1-1 0 0,1-2 1 0 0,0-1 0 0 0,-1-2 0 0 0,1-1 0 0 0,-1-1 0 0 0,0-2 0 0 0,39-10 0 0 0,-36 6-41 0 0,51-5 0 0 0,-69 12 293 0 0,-1 1 1 0 0,1 1 0 0 0,0 1 0 0 0,-1 0-1 0 0,28 6 1 0 0,10 5 227 0 0,98 10 0 0 0,-119-21-374 0 0,0 0 1 0 0,0-2-1 0 0,0-2 0 0 0,46-8 1 0 0,15-11-473 0 0,75-14-234 0 0,-141 32 712 0 0,1 2 0 0 0,-1 0 0 0 0,1 2 0 0 0,33 3 0 0 0,75 22 417 0 0,-96-15-209 0 0,0-3 0 0 0,0-1-1 0 0,58 1 1 0 0,-17-13-1020 0 0,143-29-1 0 0,-152 21 574 0 0,-64 13 211 0 0,31-7-120 0 0,77-4 0 0 0,-97 17 1193 0 0,-14-3-662 0 0,-3-1-3 0 0,0 0-130 0 0,6 1-121 0 0,-1 0 1 0 0,1 0-1 0 0,-1-1 1 0 0,1 1-1 0 0,15-1 1 0 0,-1-3-42 0 0,24-4-1 0 0,10-1-236 0 0,-54 6 90 0 0,-2 22-4569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3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41 235 9671 0 0,'0'0'748'0'0,"0"0"-741"0"0,0 0-1 0 0,0 0 1 0 0,0 0-1 0 0,0 0 0 0 0,0 0 1 0 0,0 0-1 0 0,0 0 1 0 0,1 0-1 0 0,-1 0 1 0 0,0 0-1 0 0,0 0 0 0 0,0 0 1 0 0,0 0-1 0 0,0 0 1 0 0,0 0-1 0 0,0 0 1 0 0,0 0-1 0 0,0-1 0 0 0,0 1 1 0 0,1 0-1 0 0,-1 0 1 0 0,0 0-1 0 0,0 0 0 0 0,0 0 1 0 0,0 0-1 0 0,0 0 1 0 0,0 0-1 0 0,0 0 1 0 0,0 0-1 0 0,0-1 0 0 0,0 1 1 0 0,0 0-1 0 0,0 0 1 0 0,0 0-1 0 0,0 0 1 0 0,0 0-1 0 0,0 0 0 0 0,0 0 1 0 0,0-1-1 0 0,0 1 1 0 0,0 0-1 0 0,0 0 0 0 0,0 0 1 0 0,0 0-1 0 0,0 0 1 0 0,0 0-1 0 0,0 0 1 0 0,0 0-1 0 0,0 0 0 0 0,-1-1 1 0 0,1 1-1 0 0,0 0 1 0 0,0 0-1 0 0,0 0 1 0 0,0 0-1 0 0,0 0 0 0 0,0 0 1 0 0,0 0-1 0 0,0 0 1 0 0,-10-19 1032 0 0,7 14-565 0 0,0 0 0 0 0,0-1-1 0 0,1 0 1 0 0,-3-8 0 0 0,1 1 22 0 0,1 7-397 0 0,1-1 1 0 0,1 1 0 0 0,-1-1 0 0 0,0-8-1 0 0,1 7-84 0 0,1 4 44 0 0,3-3-45 0 0,1-2-14 0 0,0 3 0 0 0,7-5 0 0 0,-2 3 0 0 0,-2 0 0 0 0,1 0 0 0 0,2 3 0 0 0,1 3 0 0 0,-5 1 0 0 0,0 0 0 0 0,0 1 0 0 0,0 0 0 0 0,1 0 0 0 0,-1 1 0 0 0,0 0 0 0 0,0 0 0 0 0,8 2 0 0 0,-9-1 0 0 0,0-1 0 0 0,0 0 0 0 0,1 0 0 0 0,6-1 0 0 0,14 1 0 0 0,0-2 0 0 0,0-1 0 0 0,-1-1 0 0 0,1-1 0 0 0,-1-1 0 0 0,0-1 0 0 0,47-19 0 0 0,-68 22 1 0 0,18-2 9 0 0,-19 5 14 0 0,0-1 1 0 0,0 1-1 0 0,0 0 1 0 0,0-1-1 0 0,0 2 0 0 0,4-1 1 0 0,3 5 88 0 0,-8-4-96 0 0,6 2 69 0 0,0 1-1 0 0,0 0 0 0 0,-1 0 0 0 0,0 1 1 0 0,11 8-1 0 0,9 6 25 0 0,-16-13-62 0 0,-1 1-42 0 0,0-1 0 0 0,20 7 0 0 0,9 3-7 0 0,36 13 56 0 0,-64-26-45 0 0,13 5-14 0 0,1-2 62 0 0,46 3 27 0 0,-17 0-21 0 0,32 10-11 0 0,-77-17-51 0 0,2 1 6 0 0,1-1 1 0 0,-1 0 0 0 0,1 0 0 0 0,0-1 0 0 0,-1-1 0 0 0,18-1 0 0 0,54-6 350 0 0,42-7 382 0 0,23-6-419 0 0,-142 19-314 0 0,15 0-5 0 0,-8 1-4 0 0,264-4 1 0 0,-134 10 0 0 0,-66-1 0 0 0,26 1 0 0 0,2-10 0 0 0,52-5 0 0 0,-146 9 3 0 0,97 3 122 0 0,3-2-53 0 0,25 2-72 0 0,-120-3 0 0 0,55 0 13 0 0,101 2 38 0 0,19 7 13 0 0,-59-8-29 0 0,-16 0-6 0 0,0 12-29 0 0,1 0 0 0 0,82-11 908 0 0,-118-2-624 0 0,-31-8 444 0 0,-48 8-624 0 0,1 0-1058 0 0,6 0-3798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3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16727 0 0,'0'0'1927'0'0,"2"0"-3250"0"0,-1-1 1137 0 0,0 1-1 0 0,0 0 1 0 0,0-1-1 0 0,0 1 1 0 0,0-1-1 0 0,0 1 1 0 0,0-1-1 0 0,0 0 1 0 0,0 1-1 0 0,0-1 1 0 0,0 0-1 0 0,0 0 1 0 0,-1 0-1 0 0,1 0 1 0 0,0 1-1 0 0,-1-1 1 0 0,1 0-1 0 0,0 0 1 0 0,-1 0-1 0 0,1 0 1 0 0,-1 0-1 0 0,1-1 1 0 0,-1 1-1 0 0,0 0 0 0 0,1-2 1 0 0,2-10-4249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35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423 1 7831 0 0,'0'0'2738'0'0,"1"2"-2173"0"0,4 3-607 0 0,-1 2-1 0 0,-1-1 1 0 0,1 0-1 0 0,-1 1 1 0 0,0 0-1 0 0,-1-1 1 0 0,1 1 0 0 0,-1 0-1 0 0,-1 1 1 0 0,1-1-1 0 0,0 13 1 0 0,-1 10-49 0 0,-3 45 0 0 0,2-66 117 0 0,-3 30 83 0 0,-1-1 1 0 0,-1 0 0 0 0,-22 70-1 0 0,19-82 298 0 0,-2-1-1 0 0,-1 0 0 0 0,-1-1 0 0 0,-1 0 1 0 0,-1-1-1 0 0,-23 29 0 0 0,23-36-164 0 0,0-2-1 0 0,-1 0 1 0 0,-1-1 0 0 0,-26 18-1 0 0,35-27-173 0 0,0 0 0 0 0,0 0 0 0 0,0 0 0 0 0,-11 3 0 0 0,15-6 34 0 0,-1 0 0 0 0,1 0 0 0 0,-1 0 0 0 0,1-1 0 0 0,-1 0 0 0 0,1 1 0 0 0,-1-2 0 0 0,1 1 0 0 0,-1 0 0 0 0,0 0 0 0 0,1-1 0 0 0,-4-1 0 0 0,0 0 377 0 0,-2 0 211 0 0,-1-2 0 0 0,-12-5 0 0 0,19 8-590 0 0,0-1-1 0 0,0 0 1 0 0,0 0-1 0 0,0-1 1 0 0,0 1-1 0 0,1 0 1 0 0,-1-1-1 0 0,1 0 1 0 0,-1 1-1 0 0,-1-5 1 0 0,-2-3 33 0 0,2-1 0 0 0,-1 1 1 0 0,1-1-1 0 0,1 0 0 0 0,0 0 1 0 0,1 0-1 0 0,-3-23 0 0 0,2 14-34 0 0,2 10-86 0 0,1-1-13 0 0,0 2-14 0 0,-1 3-60 0 0,3-9 6 0 0,-1 9 33 0 0,0 0-1 0 0,1 0 0 0 0,0 0 1 0 0,0 1-1 0 0,0-1 0 0 0,1 1 1 0 0,0-1-1 0 0,0 1 0 0 0,0 0 1 0 0,1 0-1 0 0,-1 0 0 0 0,1 1 1 0 0,0-1-1 0 0,7-5 0 0 0,-5 5 14 0 0,0-1-22 0 0,0 1-1 0 0,1 0 1 0 0,-1 0 0 0 0,1 0-1 0 0,1 1 1 0 0,-1 0 0 0 0,1 1-1 0 0,12-5 1 0 0,-7 5-32 0 0,-10 2 64 0 0,0 0 0 0 0,0 0 0 0 0,0 0 0 0 0,0 1 0 0 0,0 0 0 0 0,0-1 0 0 0,0 1 0 0 0,0 0 0 0 0,0 0 0 0 0,0 1 0 0 0,0-1 0 0 0,5 2 0 0 0,1 0-44 0 0,0 0-3 0 0,0 1-1 0 0,0 1 1 0 0,0-1-1 0 0,0 1 0 0 0,0 1 1 0 0,-1-1-1 0 0,0 2 1 0 0,0-1-1 0 0,0 1 1 0 0,8 9-1 0 0,9 8-132 0 0,30 41-1 0 0,-20-25 90 0 0,-15-16 99 0 0,31 45-1 0 0,-49-64 5 0 0,20 18 0 0 0,-15-12 0 0 0,0-2 11 0 0,-6-7 510 0 0,2 11-1037 0 0,0 12-1321 0 0,-3-14 26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36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3679 0 0,'0'0'4043'0'0,"2"1"-3966"0"0,6 3-50 0 0,-5-2 102 0 0,1-1 0 0 0,-1 0 0 0 0,0 0 0 0 0,1 0 0 0 0,-1-1 1 0 0,1 1-1 0 0,-1-1 0 0 0,1 0 0 0 0,-1 0 0 0 0,1 0 0 0 0,-1 0 0 0 0,0-1 0 0 0,1 0 0 0 0,-1 1 0 0 0,1-1 0 0 0,-1 0 0 0 0,4-2 0 0 0,5-2 226 0 0,-1-1-1 0 0,0 0 1 0 0,11-8-1 0 0,-11 5-62 0 0,0 0-1 0 0,0 0 0 0 0,-1-1 0 0 0,13-17 0 0 0,-22 25-107 0 0,8-5 528 0 0,-9 7-687 0 0,0 0-1 0 0,0-1 0 0 0,1 1 0 0 0,-1 0 1 0 0,0-1-1 0 0,1 1 0 0 0,-1 0 1 0 0,0 0-1 0 0,1-1 0 0 0,-1 1 1 0 0,0 0-1 0 0,1 0 0 0 0,-1 0 0 0 0,1 0 1 0 0,-1 0-1 0 0,0-1 0 0 0,1 1 1 0 0,-1 0-1 0 0,1 0 0 0 0,-1 0 1 0 0,0 0-1 0 0,1 0 0 0 0,-1 0 0 0 0,1 0 1 0 0,-1 0-1 0 0,0 0 0 0 0,1 1 1 0 0,-1-1-1 0 0,1 0 0 0 0,-1 0 1 0 0,0 0-1 0 0,1 0 0 0 0,-1 1 0 0 0,1 0-13 0 0,0 0-1 0 0,0 0 0 0 0,0 0 0 0 0,0 0 1 0 0,0 0-1 0 0,0 0 0 0 0,-1 0 0 0 0,1 0 0 0 0,0 1 1 0 0,0 1-1 0 0,1 2-41 0 0,0 0 1 0 0,-1 1 0 0 0,1-1-1 0 0,0 12 1 0 0,-1 21 8 0 0,2-1-1 0 0,12 62 1 0 0,-8-81 21 0 0,-6-17 13 0 0,0 1 45 0 0,1 0 13 0 0,-1 0 187 0 0,0-1 1 0 0,0 1-1 0 0,1 0 1 0 0,-1 0-1 0 0,1-1 1 0 0,0 1-1 0 0,1 0 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9215 0 0,'0'0'7220'0'0,"1"-2"-6958"0"0,6-8-206 0 0,0 0 0 0 0,-1-1 0 0 0,0 1 0 0 0,5-16 0 0 0,8-13-143 0 0,79-135 98 0 0,-70 130 14 0 0,62-74 0 0 0,-63 90-516 0 0,2 2 1 0 0,34-26-1 0 0,-34 28-3214 0 0,-6 6-1358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3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12439 0 0,'0'0'8528'0'0,"12"9"-11592"0"0,-3 3 1240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37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2303 0 0,'0'0'17252'0'0,"1"2"-18129"0"0,66 85 86 0 0,-49-69 6744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20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71 2759 0 0,'0'0'7'0'0,"0"0"0"0"0,0 0 0 0 0,0 0-1 0 0,1 0 1 0 0,-1 0 0 0 0,0 0-1 0 0,0 0 1 0 0,0 1 0 0 0,0-1-1 0 0,0 0 1 0 0,1 0 0 0 0,-1 0 0 0 0,0 0-1 0 0,0 0 1 0 0,0 0 0 0 0,0 0-1 0 0,0 0 1 0 0,1 0 0 0 0,-1 0 0 0 0,0 0-1 0 0,0 0 1 0 0,0 0 0 0 0,0 0-1 0 0,0 0 1 0 0,1-1 0 0 0,-1 1-1 0 0,0 0 1 0 0,0 0 0 0 0,0 0 0 0 0,0 0-1 0 0,0 0 1 0 0,0 0 0 0 0,1 0-1 0 0,-1 0 1 0 0,0 0 0 0 0,0-1-1 0 0,-1-3 525 0 0,-1 1-1 0 0,1-1 0 0 0,-1 0 0 0 0,0 0 1 0 0,0 1-1 0 0,0-1 0 0 0,0 1 0 0 0,-5-5 1 0 0,-3-6 980 0 0,9 12-972 0 0,-1 0 112 0 0,-3-11 246 0 0,5 12-720 0 0,-1 3-107 0 0,-8 27-33 0 0,2 1 1 0 0,1-1 0 0 0,-2 33-1 0 0,-22 146 965 0 0,5-94-478 0 0,16-70-400 0 0,2 1 1 0 0,2-1 0 0 0,1 75-1 0 0,5-99-124 0 0,1-1 0 0 0,8 33 0 0 0,-5-32-39 0 0,14 33-1 0 0,6 17-17 0 0,-4-23 57 0 0,0-3 0 0 0,-18-35 0 0 0,-1-5 0 0 0,-1 0 0 0 0,1 0 0 0 0,0-1 0 0 0,0 1 0 0 0,0-1 0 0 0,1 1 0 0 0,2 3 0 0 0,3 3-8 0 0,0 0 0 0 0,1 0 0 0 0,0-1 0 0 0,0 0 0 0 0,1 0 0 0 0,0-1 0 0 0,1-1 0 0 0,0 1 0 0 0,0-2 0 0 0,0 0 0 0 0,1 0 0 0 0,0-1 0 0 0,0 0 0 0 0,0-1 0 0 0,25 5 0 0 0,110 6 8 0 0,-49-8 0 0 0,-17 1 17 0 0,75 11 30 0 0,-45-4-47 0 0,-30-6 0 0 0,89 12-4 0 0,23 4 41 0 0,-140-16 43 0 0,84 27-1 0 0,-73-18-6 0 0,110 16 0 0 0,-36-9 373 0 0,-94-17-188 0 0,1-1-1 0 0,0-3 1 0 0,60-2-1 0 0,135-17 925 0 0,-159 7-902 0 0,75-12-31 0 0,-58 6-99 0 0,292-18-34 0 0,-353 30-101 0 0,104-16 46 0 0,-50 5 80 0 0,-18 5-111 0 0,0 3 0 0 0,1 3 0 0 0,144 17 0 0 0,-33 18 34 0 0,173 35 11 0 0,-306-63 53 0 0,0-3 1 0 0,62-5-1 0 0,125-22 968 0 0,4-2-737 0 0,108 26-242 0 0,-291 2-117 0 0,50 4 0 0 0,-49-2 0 0 0,12 3 0 0 0,-41-3 0 0 0,40 8 0 0 0,49 9 0 0 0,-46-9 0 0 0,-68-10 0 0 0,84 15-32 0 0,171 6 0 0 0,-28-27 179 0 0,-91 0-49 0 0,77-7-15 0 0,-190 10-83 0 0,0 1 0 0 0,-1 2 0 0 0,41 4 0 0 0,3 1 0 0 0,34 9-1 0 0,-44-5 13 0 0,158 17 41 0 0,71 11-42 0 0,-239-31 43 0 0,0-2 0 0 0,57-3-1 0 0,106-15 766 0 0,392-57 1118 0 0,-452 52-1911 0 0,46-7 12 0 0,-86 5 1970 0 0,-118 19-3048 0 0,-12-4-4770 0 0,-10-2-2044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23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58 229 9527 0 0,'0'0'432'0'0,"-1"-1"-4"0"0,-7-2-273 0 0,5 3 163 0 0,-1-1 0 0 0,1 0-1 0 0,0 0 1 0 0,0-1 0 0 0,0 1 0 0 0,0 0-1 0 0,0-1 1 0 0,0 0 0 0 0,-2-2 0 0 0,2 2-327 0 0,2 1 497 0 0,-1 0-32 0 0,-5-4 218 0 0,5 1-295 0 0,9 1-1582 0 0,77 3 1088 0 0,119 14 1 0 0,-17 1 29 0 0,221-9 85 0 0,-2-31 0 0 0,135-16 139 0 0,-163 49 107 0 0,-102 3-19 0 0,87 5 93 0 0,-160-3-36 0 0,160-14 372 0 0,-23-34-34 0 0,-118 7-180 0 0,35 10-239 0 0,16-10 83 0 0,-122 8 33 0 0,233-21 133 0 0,-189 25 44 0 0,-55 6-140 0 0,100-2 240 0 0,-164 11-568 0 0,-1 2 0 0 0,112 18 0 0 0,-148-12-28 0 0,144 28 0 0 0,-118-21 0 0 0,126 12 0 0 0,3-7 52 0 0,-120-10-40 0 0,86 2-12 0 0,-86-8 174 0 0,104-9 0 0 0,-91 1-95 0 0,104-11 174 0 0,33 9-253 0 0,-133 5 0 0 0,0 4 0 0 0,105 16 0 0 0,-114-8 0 0 0,53 7 0 0 0,78 23 0 0 0,-146-24 0 0 0,41 7 0 0 0,-27-6 0 0 0,-66-16 0 0 0,-5 1 0 0 0,0-1 0 0 0,0 2 0 0 0,9 2 0 0 0,26 10 0 0 0,-34-12 0 0 0,13 5 0 0 0,27 14 0 0 0,-30-13 9 0 0,1 2 24 0 0,32 19 0 0 0,-33-18 3 0 0,0 1 1 0 0,-1 0 0 0 0,-1 2-1 0 0,0 0 1 0 0,-1 1-1 0 0,17 20 1 0 0,-23-24 11 0 0,-5-7-28 0 0,-1 0-1 0 0,8 13 1 0 0,23 32-8 0 0,-22-32 12 0 0,-1 1 0 0 0,13 24 1 0 0,-14-19 28 0 0,6 17-53 0 0,-9-20 33 0 0,0 0 0 0 0,-1 0 0 0 0,-1 1 0 0 0,-1 0 0 0 0,5 41 0 0 0,-8-48-8 0 0,-1-10-6 0 0,-1 0 0 0 0,-1 0 0 0 0,1 0-1 0 0,-1 0 1 0 0,0 9 0 0 0,-1 3 38 0 0,1-8 14 0 0,0 1 0 0 0,0-1 0 0 0,2 15 1 0 0,1 12 98 0 0,-3-31-170 0 0,1 28 0 0 0,-2-8 53 0 0,1 0 25 0 0,0-20-51 0 0,-1-1 1 0 0,1 0 0 0 0,0 0-1 0 0,-1 0 1 0 0,0 0-1 0 0,-2 7 1 0 0,-5 13 99 0 0,2-1 244 0 0,-1-1 1 0 0,-12 28-1 0 0,9-21-354 0 0,2 0-1 0 0,0 1 0 0 0,-4 43 0 0 0,8-46-14 0 0,-8 73-2 0 0,9-88 0 0 0,-1-1 11 0 0,-1-3 47 0 0,1 1-30 0 0,-4 6 1505 0 0,8-14-1646 0 0,0-1-1 0 0,0 1 1 0 0,0-1-1 0 0,-1 0 1 0 0,1 1-1 0 0,0-1 1 0 0,-1 1-1 0 0,1-1 1 0 0,0 0-1 0 0,-1 1 1 0 0,1-1-1 0 0,-1 0 1 0 0,1 1-1 0 0,0-1 1 0 0,-1 0 0 0 0,1 0-1 0 0,-1 0 1 0 0,1 1-1 0 0,-1-1 1 0 0,1 0-1 0 0,-1 0 1 0 0,1 0-1 0 0,-1 0 1 0 0,-10-1-1778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25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339 288 6911 0 0,'0'-1'528'0'0,"0"-3"-465"0"0,0 0-1 0 0,0 0 1 0 0,0 0-1 0 0,-1 0 1 0 0,0-6-1 0 0,-2-9 829 0 0,2 10-330 0 0,-1 0 0 0 0,0 0 0 0 0,0 1 0 0 0,0-1 1 0 0,-1 0-1 0 0,-1 1 0 0 0,0 0 0 0 0,0 0 0 0 0,-7-11 1 0 0,10 18-338 0 0,0-1-135 0 0,0-1 0 0 0,-1 1 1 0 0,1 0-1 0 0,-1 0 0 0 0,0 0 0 0 0,-3-3 1 0 0,1 1 103 0 0,3 2 23 0 0,-6-8 199 0 0,-2-7-199 0 0,1 2-27 0 0,-17-24-1 0 0,22 34-188 0 0,2 4 0 0 0,1 0 0 0 0,-1 0 0 0 0,0 0 0 0 0,0 0 0 0 0,1 0 0 0 0,-1 0 0 0 0,0 0 0 0 0,0 0 0 0 0,0 0 0 0 0,0 0 0 0 0,0 0 0 0 0,-2-1 0 0 0,-11-6 0 0 0,11 6 5 0 0,-11-5-39 0 0,12 7 7 0 0,0 0 1 0 0,0 1-1 0 0,0-1 0 0 0,1 0 1 0 0,-1 1-1 0 0,0-1 0 0 0,0 1 1 0 0,1-1-1 0 0,-1 1 0 0 0,0 0 1 0 0,1-1-1 0 0,-1 1 0 0 0,0 0 1 0 0,1 0-1 0 0,0 0 0 0 0,-1 1 1 0 0,1-1-1 0 0,-2 2 0 0 0,-6 5-82 0 0,5-4 82 0 0,1-1 0 0 0,0 0 0 0 0,0 1 0 0 0,0 0 1 0 0,0 0-1 0 0,1 0 0 0 0,0 0 0 0 0,-1 0 0 0 0,1 0 0 0 0,-1 6 0 0 0,-59 153-289 0 0,42-106 253 0 0,16-45 63 0 0,0 0 0 0 0,0-2 0 0 0,0 1 0 0 0,1-1-10 0 0,2-7-33 0 0,-2 6 22 0 0,-1 5-24 0 0,3-9 36 0 0,2 14-1 0 0,1 6-44 0 0,-1-13 54 0 0,2 1 0 0 0,2 0 0 0 0,5 7 0 0 0,-7-17 0 0 0,5 7 0 0 0,2 1 0 0 0,-7-8 0 0 0,12 5 0 0 0,-5-2 0 0 0,2-1 0 0 0,-8-3 3 0 0,1 1-1 0 0,0-1 1 0 0,0 0-1 0 0,0-1 0 0 0,10 3 1 0 0,-5-2 36 0 0,-7-2-32 0 0,0 1 0 0 0,0 0-1 0 0,0-1 1 0 0,0 0 0 0 0,0 0 0 0 0,0 0 0 0 0,0 0 0 0 0,-1 0 0 0 0,1 0 0 0 0,5-2 0 0 0,3 0 21 0 0,25-4 130 0 0,17-4 18 0 0,-41 8-128 0 0,-1-2-25 0 0,10-4 80 0 0,-19 8-83 0 0,0-1-1 0 0,0 1 1 0 0,0-1 0 0 0,-1 0 0 0 0,1 0 0 0 0,0 0 0 0 0,-1 0 0 0 0,1 0 0 0 0,-1 0-1 0 0,1 0 1 0 0,2-3 0 0 0,7-9 299 0 0,-1-1 0 0 0,0 0 0 0 0,-1-1 0 0 0,11-21 0 0 0,-1 0 70 0 0,-13 25-345 0 0,-1 1 0 0 0,-1 0 0 0 0,1-1-1 0 0,-2 0 1 0 0,0 0 0 0 0,0 0 0 0 0,-1-1-1 0 0,0 1 1 0 0,-1 0 0 0 0,0-1 0 0 0,-2-21-1 0 0,0 23 85 0 0,0 0-1 0 0,-1 0 0 0 0,0 1 1 0 0,-1-1-1 0 0,0 1 0 0 0,0-1 1 0 0,-1 1-1 0 0,0 0 1 0 0,-1 1-1 0 0,0-1 0 0 0,0 1 1 0 0,-1 0-1 0 0,-13-15 0 0 0,16 20-193 0 0,0 1-1 0 0,0-1 1 0 0,0 1-1 0 0,0 0 1 0 0,-1 0 0 0 0,1 0-1 0 0,-1 0 1 0 0,1 1-1 0 0,-1-1 1 0 0,0 1-1 0 0,1 0 1 0 0,-1 0 0 0 0,0 0-1 0 0,0 1 1 0 0,0-1-1 0 0,0 1 1 0 0,0 0-1 0 0,0 0 1 0 0,1 0 0 0 0,-1 1-1 0 0,0 0 1 0 0,-7 1-1 0 0,-16 9-6673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38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1 648 15487 0 0,'0'0'4768'0'0,"1"3"-5080"0"0,17 24-23 0 0,13 32 1 0 0,-15-29 256 0 0,20 30 1 0 0,-15-36 77 0 0,-12-17-12 0 0,1-3-56 0 0,-7-4 44 0 0,-1 0-1 0 0,1 0 1 0 0,-1 0-1 0 0,1-1 1 0 0,-1 1-1 0 0,1-1 1 0 0,-1 1-1 0 0,1-1 1 0 0,-1 0-1 0 0,0 0 1 0 0,0 0-1 0 0,1 0 1 0 0,-1 0-1 0 0,0 0 1 0 0,0-1-1 0 0,0 1 1 0 0,0-1-1 0 0,0 0 1 0 0,0 1-1 0 0,-1-1 1 0 0,1 0-1 0 0,-1 0 1 0 0,2-2-1 0 0,4-6-27 0 0,0-1 0 0 0,-1 0 0 0 0,6-16 0 0 0,-8 19 26 0 0,32-85 120 0 0,39-152 0 0 0,-47 144-13 0 0,4-9-889 0 0,3-1-3415 0 0,0 3-1553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40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87 14743 0 0,'-7'1'653'0'0,"0"1"-389"0"0,1-1 0 0 0,-1 0 0 0 0,0-1 0 0 0,0 1 0 0 0,1-1 0 0 0,-1 0 0 0 0,-14-3 4908 0 0,24 3-5416 0 0,431-35-1015 0 0,-224 12 1128 0 0,-106 12 80 0 0,108-8-1445 0 0,-157 17 553 0 0,100 9 0 0 0,-149-7 902 0 0,14 5-216 0 0,-18-4 335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2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468 41 11519 0 0,'0'0'887'0'0,"-1"-1"-583"0"0,-1-2-54 0 0,1 1 1 0 0,-2 0-1 0 0,1 0 1 0 0,0-1-1 0 0,0 2 0 0 0,-1-1 1 0 0,1 0-1 0 0,-1 0 1 0 0,1 1-1 0 0,-1-1 0 0 0,0 1 1 0 0,0 0-1 0 0,0 0 1 0 0,-4-1-1 0 0,-5-2 439 0 0,-1 1 1 0 0,-14-2-1 0 0,18 5-635 0 0,0-1-1 0 0,-1 1 1 0 0,1 1 0 0 0,-1 0 0 0 0,1 0-1 0 0,0 1 1 0 0,-1 0 0 0 0,1 0 0 0 0,0 1-1 0 0,0 1 1 0 0,1-1 0 0 0,-1 1 0 0 0,-13 9-1 0 0,-4 5-210 0 0,2 0 0 0 0,-43 41 0 0 0,52-45 92 0 0,1 1 0 0 0,0 1-1 0 0,1 0 1 0 0,-15 25-1 0 0,24-34 46 0 0,-1 1 0 0 0,2-1-1 0 0,-1 1 1 0 0,1 0 0 0 0,0 0-1 0 0,1 0 1 0 0,0 0-1 0 0,0 1 1 0 0,1-1 0 0 0,0 1-1 0 0,0-1 1 0 0,1 1 0 0 0,1 12-1 0 0,0-17 17 0 0,0 1 0 0 0,0-1-1 0 0,0 0 1 0 0,1 0 0 0 0,-1 0 0 0 0,1 0-1 0 0,0 0 1 0 0,0 0 0 0 0,1-1 0 0 0,-1 1-1 0 0,6 5 1 0 0,-3-4 1 0 0,0 0 0 0 0,1 0 0 0 0,-1 0-1 0 0,1-1 1 0 0,1 0 0 0 0,8 4 0 0 0,0-1 20 0 0,0-1 1 0 0,1-1 0 0 0,0 0-1 0 0,0-1 1 0 0,24 3-1 0 0,-22-5 83 0 0,0-1 1 0 0,1-1-1 0 0,-1 0 0 0 0,0-2 0 0 0,1 0 0 0 0,-1-1 1 0 0,20-6-1 0 0,-9 0 41 0 0,0-1 0 0 0,-1-2 1 0 0,41-23-1 0 0,-22 8-912 0 0,86-64 1 0 0,-95 57-1060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2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2303 0 0,'1'10'13670'0'0,"0"5"-10757"0"0,0 12-2901 0 0,2 13-2216 0 0,-2-18 3612 0 0,5 46-1127 0 0,1 35 215 0 0,32 162 0 0 0,-32-233-475 0 0,12 43 82 0 0,-17-68-169 0 0,1 0 0 0 0,0 0 1 0 0,0 0-1 0 0,1 0 0 0 0,0-1 0 0 0,0 1 0 0 0,9 9 1 0 0,-11-13-113 0 0,0-1 1 0 0,0-1 0 0 0,1 1 0 0 0,-1 0 0 0 0,1-1 0 0 0,0 1-1 0 0,-1-1 1 0 0,1 0 0 0 0,0 1 0 0 0,0-2 0 0 0,0 1 0 0 0,0 0 0 0 0,0 0-1 0 0,3-1 1 0 0,4 1-955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33 16783 0 0,'0'0'770'0'0,"-1"-1"-18"0"0,0 0-549 0 0,-1-2-104 0 0,-10-3-99 0 0,7 4 70 0 0,0 1 0 0 0,0-1 0 0 0,-1 1-1 0 0,1 0 1 0 0,-1 1 0 0 0,1-1 0 0 0,-1 1 0 0 0,1 0-1 0 0,-1 1 1 0 0,1-1 0 0 0,-1 1 0 0 0,1 0 0 0 0,0 1-1 0 0,-1-1 1 0 0,1 1 0 0 0,0 0 0 0 0,0 0 0 0 0,0 1-1 0 0,-7 4 1 0 0,2-1 85 0 0,1 1 0 0 0,0 0 1 0 0,1 0-1 0 0,0 0 0 0 0,0 1 0 0 0,0 1 0 0 0,1-1 0 0 0,-11 18 0 0 0,4-2-218 0 0,1 0 0 0 0,1 1 0 0 0,1 1 0 0 0,-7 27 0 0 0,14-40-6 0 0,1 1 0 0 0,0-1 0 0 0,1 1 0 0 0,1-1 0 0 0,0 1 0 0 0,1 0 0 0 0,0 0 0 0 0,1-1 0 0 0,1 1 0 0 0,3 14 0 0 0,-4-25 47 0 0,-1 0 1 0 0,2 1-1 0 0,-1-1 1 0 0,0 0-1 0 0,1 0 1 0 0,-1 0-1 0 0,1 0 1 0 0,0-1-1 0 0,0 1 1 0 0,0 0-1 0 0,0-1 1 0 0,0 1-1 0 0,1-1 1 0 0,-1 0-1 0 0,4 3 1 0 0,-4-4 13 0 0,1 0 0 0 0,-1 0 0 0 0,0 0 0 0 0,1 0 0 0 0,-1 0 0 0 0,1 0 0 0 0,-1-1 0 0 0,1 1 0 0 0,-1-1 0 0 0,1 0 0 0 0,0 0 0 0 0,-1 0 0 0 0,1 0 0 0 0,-1 0 0 0 0,1 0 0 0 0,0-1 0 0 0,-1 1 0 0 0,1-1 0 0 0,-1 0 0 0 0,3-1 0 0 0,5-2 2 0 0,0-1 0 0 0,-1-1 1 0 0,1 1-1 0 0,-1-2 0 0 0,0 1 0 0 0,-1-1 1 0 0,9-9-1 0 0,52-62 63 0 0,-52 58-68 0 0,20-26-533 0 0,-3-2 1 0 0,-1-1 0 0 0,32-64-1 0 0,-60 102 447 0 0,-1 3 15 0 0,1-2 0 0 0,-2 1 0 0 0,1 0-1 0 0,3-18 1 0 0,-7 25 1289 0 0,-1 2-488 0 0,-2 2-576 0 0,0 1 0 0 0,0-1 0 0 0,0 0 0 0 0,0 1 0 0 0,1-1 1 0 0,-1 1-1 0 0,1 0 0 0 0,0 0 0 0 0,0 0 0 0 0,0 0 1 0 0,-3 7-1 0 0,-15 39 540 0 0,20-47-639 0 0,-6 17 10 0 0,0-1 1 0 0,2 1-1 0 0,1 0 0 0 0,0 0 1 0 0,1 1-1 0 0,1-1 0 0 0,1 0 1 0 0,3 28-1 0 0,-2-41-61 0 0,0-1 0 0 0,0 1-1 0 0,1-1 1 0 0,0 0 0 0 0,0 1 0 0 0,1-1-1 0 0,-1 0 1 0 0,1 0 0 0 0,0-1 0 0 0,0 1 0 0 0,1 0-1 0 0,-1-1 1 0 0,1 0 0 0 0,7 6 0 0 0,-9-8-60 0 0,1 0 0 0 0,0 0 1 0 0,0 0-1 0 0,0-1 0 0 0,0 1 1 0 0,0-1-1 0 0,0 0 0 0 0,0 1 1 0 0,0-1-1 0 0,1-1 0 0 0,-1 1 1 0 0,0 0-1 0 0,1-1 1 0 0,-1 0-1 0 0,0 0 0 0 0,1 0 1 0 0,-1 0-1 0 0,0 0 0 0 0,1-1 1 0 0,-1 1-1 0 0,0-1 0 0 0,1 0 1 0 0,-1 0-1 0 0,0 0 1 0 0,4-3-1 0 0,2-1-488 0 0,0-1 0 0 0,0 0 0 0 0,-1-1 0 0 0,0 1 0 0 0,-1-2 0 0 0,1 1 0 0 0,7-11 0 0 0,-3 3-700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20 6911 0 0,'0'0'528'0'0,"-1"-1"-341"0"0,-4-2 770 0 0,0 1-1 0 0,0-1 1 0 0,-1 1-1 0 0,1 0 1 0 0,-1 1-1 0 0,1-1 1 0 0,-1 1-1 0 0,1 1 1 0 0,-7-1-1 0 0,-14-1 368 0 0,22 2-986 0 0,3 0-326 0 0,1 0-1 0 0,-1 0 1 0 0,1 0 0 0 0,-1 0-1 0 0,1 1 1 0 0,-1-1 0 0 0,1 0 0 0 0,-1 0-1 0 0,1 0 1 0 0,-1 0 0 0 0,1 1-1 0 0,-1-1 1 0 0,1 0 0 0 0,-1 1-1 0 0,1-1 1 0 0,-1 0 0 0 0,1 1-1 0 0,-1 0 1 0 0,-9 5 142 0 0,7-3-179 0 0,-1 0 1 0 0,1 0-1 0 0,0 0 1 0 0,0 0-1 0 0,0 0 1 0 0,1 1-1 0 0,-1-1 1 0 0,1 1-1 0 0,0 0 1 0 0,0 0-1 0 0,0 0 1 0 0,0 0-1 0 0,1 0 1 0 0,-1 0-1 0 0,1 0 1 0 0,0 1-1 0 0,0 4 1 0 0,-1 9-276 0 0,1 1 0 0 0,1 30 0 0 0,0-46 255 0 0,1 5-104 0 0,-1 0-1 0 0,1 0 1 0 0,1 0 0 0 0,0 0-1 0 0,0 0 1 0 0,0-1-1 0 0,1 1 1 0 0,0-1-1 0 0,0 1 1 0 0,1-1 0 0 0,0 0-1 0 0,1-1 1 0 0,8 12-1 0 0,-10-14-8 0 0,0-1 0 0 0,1 0 1 0 0,0 0-1 0 0,-1 0 0 0 0,1 0 0 0 0,0-1 0 0 0,0 1 0 0 0,0-1 0 0 0,1 0 0 0 0,-1 0 0 0 0,0 0 0 0 0,1-1 0 0 0,-1 0 0 0 0,1 0 1 0 0,0 0-1 0 0,-1 0 0 0 0,1-1 0 0 0,0 1 0 0 0,0-1 0 0 0,-1-1 0 0 0,1 1 0 0 0,0-1 0 0 0,-1 1 0 0 0,8-3 0 0 0,-1-1 5 0 0,0 0 0 0 0,0-1 0 0 0,0 0 0 0 0,-1 0 0 0 0,1-1 0 0 0,-2-1 0 0 0,1 1 0 0 0,-1-2 0 0 0,0 1 0 0 0,0-1 0 0 0,-1-1 0 0 0,8-9 0 0 0,-11 11 255 0 0,0 1 0 0 0,0-1 1 0 0,0-1-1 0 0,-1 1 0 0 0,0-1 0 0 0,-1 1 0 0 0,0-1 0 0 0,0 0 0 0 0,-1 0 1 0 0,0 0-1 0 0,0-1 0 0 0,0 1 0 0 0,-2 0 0 0 0,1-1 0 0 0,-1 1 0 0 0,0-1 1 0 0,-2-11-1 0 0,2 18 64 0 0,0 0 0 0 0,-1 0 1 0 0,1 1-1 0 0,-1-1 0 0 0,0 0 0 0 0,0 0 1 0 0,0 1-1 0 0,1-1 0 0 0,-1 1 1 0 0,-1-1-1 0 0,1 1 0 0 0,0-1 1 0 0,0 1-1 0 0,-1-1 0 0 0,1 1 1 0 0,-1 0-1 0 0,1 0 0 0 0,-1 0 0 0 0,1 0 1 0 0,-1 0-1 0 0,0 0 0 0 0,1 0 1 0 0,-1 0-1 0 0,0 1 0 0 0,-2-1 1 0 0,2 0 615 0 0,-7 8-412 0 0,7-4-486 0 0,-1 1 0 0 0,1 0 0 0 0,0-1 0 0 0,0 1 0 0 0,0 0 0 0 0,0 0 0 0 0,1 0 0 0 0,-1 0 0 0 0,1 1 0 0 0,0-1 0 0 0,0 0 0 0 0,1 0 0 0 0,-1 1 0 0 0,1-1 0 0 0,0 0 0 0 0,0 1 0 0 0,1-1 0 0 0,-1 0 0 0 0,1 1 0 0 0,0-1 0 0 0,0 0 0 0 0,0 0 0 0 0,0 0 0 0 0,1 0 0 0 0,0 0 0 0 0,0 0 0 0 0,2 4 0 0 0,0-4-80 0 0,-1 0 0 0 0,0-1 0 0 0,1 1 0 0 0,0 0 0 0 0,0-1 0 0 0,0 0 0 0 0,0 0 0 0 0,0 0 0 0 0,1-1 0 0 0,-1 1 0 0 0,1-1 1 0 0,8 2-1 0 0,-3-1 31 0 0,0-1 0 0 0,0 0 1 0 0,0 0-1 0 0,0-2 1 0 0,12 1-1 0 0,-20-1 199 0 0,-1 0-1 0 0,1 0 1 0 0,-1-1 0 0 0,1 1 0 0 0,-1 0-1 0 0,1-1 1 0 0,-1 1 0 0 0,0-1 0 0 0,1 0-1 0 0,-1 1 1 0 0,0-1 0 0 0,1 0 0 0 0,-1 0-1 0 0,0 0 1 0 0,0 1 0 0 0,0-1 0 0 0,0-1-1 0 0,0 1 1 0 0,0 0 0 0 0,0 0 0 0 0,0 0-1 0 0,0 0 1 0 0,-1-1 0 0 0,1 1-1 0 0,0 0 1 0 0,-1-1 0 0 0,1-1 0 0 0,1-2 325 0 0,-1 0 1 0 0,1 0-1 0 0,-1 0 1 0 0,-1-1-1 0 0,1 1 1 0 0,-1-6-1 0 0,0 6-199 0 0,-1 0 0 0 0,1 0-1 0 0,-1 0 1 0 0,0 0-1 0 0,-1 1 1 0 0,1-1 0 0 0,-1 0-1 0 0,0 1 1 0 0,0-1-1 0 0,-1 1 1 0 0,1 0 0 0 0,-1-1-1 0 0,0 1 1 0 0,0 0 0 0 0,0 1-1 0 0,-1-1 1 0 0,1 1-1 0 0,-1-1 1 0 0,0 1 0 0 0,-8-5-1 0 0,9 6-59 0 0,1 2-186 0 0,0-1-1 0 0,0 1 0 0 0,0-1 1 0 0,0 1-1 0 0,0 0 0 0 0,0 0 0 0 0,0 0 1 0 0,0 0-1 0 0,0 0 0 0 0,0 0 1 0 0,0 0-1 0 0,0 1 0 0 0,0-1 1 0 0,0 0-1 0 0,0 1 0 0 0,1 0 1 0 0,-1 0-1 0 0,0-1 0 0 0,0 1 1 0 0,0 0-1 0 0,1 1 0 0 0,-3 0 0 0 0,1 0-688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3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21 7831 0 0,'0'0'356'0'0,"-1"-1"-6"0"0,-3-2-66 0 0,0 0 0 0 0,-1 1 0 0 0,1 0-1 0 0,-1 0 1 0 0,1 0 0 0 0,-1 1 0 0 0,1 0 0 0 0,-1 0 0 0 0,0 0 0 0 0,0 0 0 0 0,1 1 0 0 0,-1-1 0 0 0,0 1 0 0 0,0 0 0 0 0,0 1 0 0 0,0-1 0 0 0,1 1 0 0 0,-1 0 0 0 0,0 0 0 0 0,-7 4 0 0 0,-7 3 1414 0 0,1 0 0 0 0,0 2 0 0 0,-28 18 1 0 0,35-21-1585 0 0,-18 15-385 0 0,0 1-1 0 0,-46 49 0 0 0,32-29 39 0 0,36-36 95 0 0,0 0-1 0 0,1 0 0 0 0,-1 1 1 0 0,-6 12-1 0 0,13-19 128 0 0,0 0-1 0 0,0 0 1 0 0,0 0-1 0 0,1-1 1 0 0,-1 1 0 0 0,0 0-1 0 0,0 0 1 0 0,1 0 0 0 0,-1 0-1 0 0,0-1 1 0 0,1 1 0 0 0,-1 0-1 0 0,1 0 1 0 0,-1-1 0 0 0,1 1-1 0 0,-1 0 1 0 0,1-1-1 0 0,0 1 1 0 0,-1 0 0 0 0,1-1-1 0 0,0 1 1 0 0,0-1 0 0 0,-1 0-1 0 0,1 1 1 0 0,0-1 0 0 0,1 1-1 0 0,6 1-19 0 0,0-1-1 0 0,1 0 0 0 0,0-1 0 0 0,-1 1 1 0 0,1-2-1 0 0,-1 1 0 0 0,14-3 1 0 0,64-18 72 0 0,-52 12-9 0 0,-21 5-22 0 0,-1 1-1 0 0,0 1 1 0 0,0 0-1 0 0,1 1 1 0 0,-1 0-1 0 0,1 0 1 0 0,18 3-1 0 0,-19 1 2 0 0,-12-2-8 0 0,1-1 1 0 0,-1 1-1 0 0,1-1 1 0 0,-1 1-1 0 0,1 0 1 0 0,-1-1-1 0 0,1 1 1 0 0,-1-1-1 0 0,0 1 1 0 0,1 0-1 0 0,-1 0 1 0 0,0-1-1 0 0,1 1 1 0 0,-1 0-1 0 0,0 0 1 0 0,1 2 27 0 0,-1 1 1 0 0,0-1-1 0 0,0 0 1 0 0,0 0-1 0 0,-1 0 0 0 0,1 1 1 0 0,-1-1-1 0 0,0 0 1 0 0,1 0-1 0 0,-2 0 1 0 0,1 0-1 0 0,0 0 0 0 0,0 0 1 0 0,-1 0-1 0 0,0-1 1 0 0,1 1-1 0 0,-1 0 0 0 0,-4 4 1 0 0,-1 0 10 0 0,0 0-1 0 0,-1 0 1 0 0,1-1 0 0 0,-16 10-1 0 0,-2 2-986 0 0,22-15 443 0 0,-1 0 0 0 0,0 0 0 0 0,0 0 0 0 0,-1 0 0 0 0,1-1-1 0 0,-1 1 1 0 0,1-1 0 0 0,-1 0 0 0 0,0-1 0 0 0,1 1 0 0 0,-1-1 0 0 0,0 0 0 0 0,-8 1 0 0 0,11-2-748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7 8287 0 0,'11'-6'11166'0'0,"-13"8"-11053"0"0,1-1 0 0 0,0 1 0 0 0,0 0 0 0 0,-1-1 1 0 0,1 1-1 0 0,-1-1 0 0 0,-2 2 0 0 0,-1 1-16 0 0,-25 23-726 0 0,-3 0-1 0 0,0-2 1 0 0,-37 20-1 0 0,-16 12-688 0 0,50-32 2810 0 0,37-24-1458 0 0,-1 0 0 0 0,1-1 0 0 0,-1 1 0 0 0,1 0 0 0 0,-1-1 0 0 0,1 1 0 0 0,-1 0 0 0 0,1-1 0 0 0,0 1-1 0 0,-1-1 1 0 0,1 1 0 0 0,0-1 0 0 0,0 1 0 0 0,-1-1 0 0 0,1 0 0 0 0,0 1 0 0 0,0-1 0 0 0,0 0 0 0 0,-1 0 0 0 0,1 1 0 0 0,0-1 0 0 0,0 0-1 0 0,0 0 1 0 0,0 0 0 0 0,0 0 0 0 0,0 0 0 0 0,28 1 287 0 0,-27-1-294 0 0,24-1 221 0 0,0-2-1 0 0,44-10 0 0 0,22-2-333 0 0,-81 14-199 0 0,1 1 0 0 0,19 2-1 0 0,-29-2 110 0 0,-1 6-40 0 0,0-4 216 0 0,-1 0-1 0 0,0 0 1 0 0,1-1-1 0 0,-1 1 1 0 0,0 0-1 0 0,0-1 1 0 0,0 1-1 0 0,0 0 1 0 0,-1-1-1 0 0,1 1 1 0 0,0 0-1 0 0,-1-1 1 0 0,1 1-1 0 0,-1 0 1 0 0,0-1-1 0 0,1 1 1 0 0,-1-1-1 0 0,-2 3 1 0 0,-5 6-101 0 0,0 0 0 0 0,-1-1 0 0 0,0 0 0 0 0,-1-1 1 0 0,0 1-1 0 0,0-2 0 0 0,-1 0 0 0 0,0 0 0 0 0,0-1 0 0 0,-20 8 1 0 0,14-7-862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1 309 15719 0 0,'2'0'720'0'0,"0"-1"-290"0"0,1 1-33 0 0,15 6-240 0 0,-17-5-132 0 0,1 0-1 0 0,0 0 1 0 0,-1-1-1 0 0,1 1 1 0 0,-1 1-1 0 0,0-1 1 0 0,1 0-1 0 0,-1 0 1 0 0,0 0-1 0 0,0 1 1 0 0,0-1-1 0 0,0 0 1 0 0,0 1-1 0 0,0-1 0 0 0,1 4 1 0 0,0-1 96 0 0,-1 0 0 0 0,0-1 1 0 0,0 1-1 0 0,0 0 0 0 0,0 0 0 0 0,-1 7 0 0 0,0 3 155 0 0,-1-1 0 0 0,0 0 0 0 0,-4 17 0 0 0,-2 8-1310 0 0,6-36 352 0 0,12-12-5466 0 0,2-29 4812 0 0,-8 20 304 0 0</inkml:trace>
  <inkml:trace contextRef="#ctx0" brushRef="#br0" timeOffset="1">63 0 1839 0 0,'0'0'12416'0'0,"2"15"-11552"0"0,1 3-480 0 0,0 0-96 0 0,-2 0-4464 0 0,1 0-888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253 130 6911 0 0,'-1'-12'763'0'0,"-1"0"0"0"0,-1 0 0 0 0,-6-18 0 0 0,7 25 65 0 0,-1 0 1 0 0,1 0-1 0 0,-1 1 0 0 0,0-1 1 0 0,0 0-1 0 0,0 1 1 0 0,-1 0-1 0 0,0 0 0 0 0,0 0 1 0 0,-4-4-1 0 0,-8-2-611 0 0,10 10-223 0 0,3 0 42 0 0,-1 0 28 0 0,0 0 1 0 0,1 0-1 0 0,-1 1 1 0 0,0-1 0 0 0,0 1-1 0 0,0 0 1 0 0,1 0-1 0 0,-1 0 1 0 0,0 0-1 0 0,1 1 1 0 0,-1-1-1 0 0,1 1 1 0 0,-5 3-1 0 0,3-1-41 0 0,0 0-1 0 0,1 0 0 0 0,-1 1 1 0 0,1-1-1 0 0,0 1 1 0 0,0 0-1 0 0,-5 9 0 0 0,1 3-54 0 0,-1 0-1 0 0,2 1 1 0 0,1 0-1 0 0,-7 27 1 0 0,3 9-14 0 0,-8 106 1 0 0,16-134 16 0 0,-2 70 8 0 0,3 0 0 0 0,5 0 0 0 0,17 102 0 0 0,-8-126-166 0 0,34 108-1 0 0,-45-171 308 0 0</inkml:trace>
  <inkml:trace contextRef="#ctx0" brushRef="#br0" timeOffset="1">10 730 12527 0 0,'0'0'552'0'0,"6"-15"120"0"0,0 2-544 0 0,0 1-128 0 0,-1 3 0 0 0,7 3 736 0 0,-1 0 128 0 0,-1 0 16 0 0,1 2 8 0 0,0-1-512 0 0,1 2-104 0 0,2 0 232 0 0,2 2-504 0 0,0-1 0 0 0,1 1-64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5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1 184 9671 0 0,'0'3'7660'0'0,"11"37"-4602"0"0,9 23-3544 0 0,-15-49 540 0 0,3 1-2876 0 0,-2-5 1134 0 0</inkml:trace>
  <inkml:trace contextRef="#ctx0" brushRef="#br0" timeOffset="1">160 216 5527 0 0,'-11'-64'384'0'0,"-1"-7"2544"0"0,-3 1 3738 0 0,13 59-5360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5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10135 0 0,'0'0'10224'0'0,"-1"1"-9569"0"0,-17 11 158 0 0,14-10-857 0 0,1 0 1 0 0,-1 0-1 0 0,1 1 1 0 0,0-1-1 0 0,0 1 1 0 0,0 0 0 0 0,-3 3-1 0 0,1 1-67 0 0,0 0-1 0 0,1 1 0 0 0,0-1 1 0 0,0 1-1 0 0,1 0 1 0 0,0 0-1 0 0,0 0 0 0 0,1 1 1 0 0,0-1-1 0 0,0 0 1 0 0,1 1-1 0 0,1 0 0 0 0,-1-1 1 0 0,1 1-1 0 0,0-1 1 0 0,1 1-1 0 0,0-1 0 0 0,1 1 1 0 0,3 13-1 0 0,-3-15-88 0 0,1 0 1 0 0,0 0-1 0 0,0 1 0 0 0,0-2 1 0 0,1 1-1 0 0,0 0 0 0 0,0-1 0 0 0,0 0 1 0 0,1 0-1 0 0,0 0 0 0 0,0 0 1 0 0,1-1-1 0 0,0 0 0 0 0,0 0 1 0 0,0 0-1 0 0,0-1 0 0 0,1 0 0 0 0,0 0 1 0 0,-1-1-1 0 0,1 0 0 0 0,1 0 1 0 0,8 3-1 0 0,3-3-5239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6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171 237 18055 0 0,'0'0'1632'0'0,"-2"0"-1344"0"0,-6 0 1 0 0,-1 0 0 0 0,1 0 0 0 0,-14 4-1 0 0,18-3-217 0 0,1 0-1 0 0,-1 0 0 0 0,0 1 1 0 0,1-1-1 0 0,-1 1 1 0 0,1 0-1 0 0,0 0 0 0 0,0 0 1 0 0,0 1-1 0 0,-6 4 1 0 0,0 3-189 0 0,0 1 1 0 0,1-1 0 0 0,0 1 0 0 0,0 1 0 0 0,1-1 0 0 0,-7 17 0 0 0,11-22-148 0 0,1 0 0 0 0,0 0 0 0 0,0 0 0 0 0,0 0 0 0 0,1 0 1 0 0,-1 1-1 0 0,1-1 0 0 0,1 0 0 0 0,-1 1 0 0 0,1-1 0 0 0,1 1 1 0 0,-1-1-1 0 0,1 0 0 0 0,0 1 0 0 0,2 8 0 0 0,-2-13 100 0 0,0-1-1 0 0,0 1 1 0 0,0 0 0 0 0,0 0-1 0 0,0 0 1 0 0,0-1-1 0 0,0 1 1 0 0,0-1-1 0 0,0 1 1 0 0,1-1 0 0 0,-1 1-1 0 0,1-1 1 0 0,-1 0-1 0 0,1 1 1 0 0,0-1-1 0 0,-1 0 1 0 0,1 0 0 0 0,3 1-1 0 0,-2-1 17 0 0,0-1-1 0 0,0 1 1 0 0,-1-1 0 0 0,1 1-1 0 0,0-1 1 0 0,0 0-1 0 0,0 0 1 0 0,0 0 0 0 0,0-1-1 0 0,-1 1 1 0 0,7-2-1 0 0,-4 0 131 0 0,1 0-1 0 0,-1 0 0 0 0,1-1 0 0 0,-1 0 0 0 0,0 0 1 0 0,0 0-1 0 0,0 0 0 0 0,0-1 0 0 0,0 0 0 0 0,-1 0 1 0 0,0 0-1 0 0,5-6 0 0 0,28-49 7091 0 0,-36 70-6870 0 0,1 0 0 0 0,-1 0 1 0 0,5 12-1 0 0,-3-11-156 0 0,-3-8-145 0 0,1-1-1 0 0,1 1 1 0 0,-1 0-1 0 0,0 0 1 0 0,1-1-1 0 0,0 1 1 0 0,0-1-1 0 0,0 0 1 0 0,0 1-1 0 0,1-1 1 0 0,-1 0-1 0 0,1 0 1 0 0,0-1-1 0 0,4 5 1 0 0,-5-6-27 0 0,0 0 0 0 0,0 1 0 0 0,0-1 0 0 0,1 0 0 0 0,-1 0 0 0 0,0 0-1 0 0,1-1 1 0 0,-1 1 0 0 0,1-1 0 0 0,-1 1 0 0 0,1-1 0 0 0,-1 0 0 0 0,0 0 0 0 0,1 0 0 0 0,-1 0 0 0 0,1 0 0 0 0,-1 0 0 0 0,1-1 0 0 0,-1 1 0 0 0,1-1 0 0 0,-1 0 0 0 0,0 0 0 0 0,4-1 0 0 0,5-4 0 0 0,-1-1 0 0 0,0 0 0 0 0,0 0 0 0 0,-1-1 0 0 0,1 0 0 0 0,-2 0 0 0 0,1-1 0 0 0,-1 0 0 0 0,-1-1 0 0 0,10-14 0 0 0,5-14-155 0 0,27-60 0 0 0,-47 92 219 0 0,8-16 27 0 0,-1-1-1 0 0,-1 1 1 0 0,8-40-1 0 0,-14 48 204 0 0,0 0 0 0 0,-1 1-1 0 0,0-1 1 0 0,-1 0 0 0 0,0 0 0 0 0,-1 1 0 0 0,-6-25-1 0 0,7 36 1122 0 0,-2 0 106 0 0,2 2-1314 0 0,0 0 0 0 0,0 0-1 0 0,0-1 1 0 0,0 1 0 0 0,0 0 0 0 0,0 0 0 0 0,0 0 0 0 0,0 0 0 0 0,0-1 0 0 0,0 1 0 0 0,0 0 0 0 0,0 0 0 0 0,0 0 0 0 0,-1 0 0 0 0,1 0-1 0 0,0-1 1 0 0,0 1 0 0 0,0 0 0 0 0,0 0 0 0 0,0 0 0 0 0,0 0 0 0 0,-1 0 0 0 0,1 0 0 0 0,0 0 0 0 0,0 0 0 0 0,0-1 0 0 0,0 1-1 0 0,-1 0 1 0 0,1 0 0 0 0,0 0 0 0 0,0 0 0 0 0,0 0 0 0 0,0 0 0 0 0,-1 0 0 0 0,-1 3-15 0 0,0 0 0 0 0,0 1 0 0 0,0-1 0 0 0,0 0 0 0 0,1 1 1 0 0,-1-1-1 0 0,1 1 0 0 0,0-1 0 0 0,0 1 0 0 0,0 0 0 0 0,1 0 0 0 0,-1-1 0 0 0,1 1 1 0 0,0 0-1 0 0,0 0 0 0 0,0-1 0 0 0,0 1 0 0 0,2 7 0 0 0,2 8-145 0 0,1-1-1 0 0,8 25 1 0 0,-3-20-877 0 0,1 0 0 0 0,1 0 1 0 0,1-2-1 0 0,17 23 0 0 0,-29-43-62 0 0,1 1-448 0 0,2 3 1124 0 0,-12-2-4398 0 0,0-2 4485 0 0,0 0-1 0 0,1 0 1 0 0,-1-1-1 0 0,1 0 1 0 0,-15-2-1 0 0,-48-11 1962 0 0,37 4 993 0 0,0-1 0 0 0,-36-18 1 0 0,68 28-2497 0 0,1 0 0 0 0,-1 0 1 0 0,0-1-1 0 0,1 1 0 0 0,-1 0 0 0 0,1 0 1 0 0,-1-1-1 0 0,1 1 0 0 0,-1-1 1 0 0,0 1-1 0 0,1 0 0 0 0,-1-1 1 0 0,1 1-1 0 0,0-1 0 0 0,-1 1 1 0 0,1-1-1 0 0,-1 0 0 0 0,1 1 1 0 0,-1-2-1 0 0,1 2-151 0 0,0 0-1 0 0,0-1 1 0 0,1 1 0 0 0,-1 0-1 0 0,0-1 1 0 0,0 1 0 0 0,0-1-1 0 0,0 1 1 0 0,0 0 0 0 0,1-1-1 0 0,-1 1 1 0 0,0 0-1 0 0,0-1 1 0 0,1 1 0 0 0,-1 0-1 0 0,0 0 1 0 0,0-1 0 0 0,1 1-1 0 0,-1 0 1 0 0,0 0 0 0 0,1-1-1 0 0,-1 1 1 0 0,0 0 0 0 0,1 0-1 0 0,5-3-229 0 0,1 0 0 0 0,-1 1-1 0 0,8-2 1 0 0,-3 1 493 0 0,123-35-436 0 0,-95 29-418 0 0,-1-1 0 0 0,0-2-1 0 0,70-33 1 0 0,-104 43 450 0 0,11-7-1859 0 0,0 1 0 0 0,1 0 0 0 0,0 2 0 0 0,22-7-1 0 0,-36 13 1629 0 0,0 0 0 0 0,0-1 0 0 0,0 1 0 0 0,0 1 0 0 0,0-1 1 0 0,0 0-1 0 0,1 0 0 0 0,-1 1 0 0 0,0-1 0 0 0,0 1 0 0 0,0 0 0 0 0,0-1 0 0 0,3 3 0 0 0,11 7 2038 0 0,-14-8-1144 0 0,0 1-1 0 0,0-1 1 0 0,-1 1-1 0 0,1-1 0 0 0,-1 1 1 0 0,1 0-1 0 0,-1-1 0 0 0,0 1 1 0 0,0 0-1 0 0,0 0 0 0 0,1 5 1 0 0,-1-4 48 0 0,2 9 455 0 0,-1 0 0 0 0,1 26 0 0 0,-2-24-77 0 0,4 24 0 0 0,-4-30-982 0 0,0-4-8 0 0,0-1 0 0 0,0 1 0 0 0,0-1 1 0 0,0 0-1 0 0,3 6 0 0 0,1 3-213 0 0,11 21 0 0 0,-16-34 162 0 0,1 1-1 0 0,-1-1 1 0 0,0 1-1 0 0,0-1 1 0 0,0 0-1 0 0,0 1 1 0 0,1-1-1 0 0,-1 1 1 0 0,0-1-1 0 0,0 0 1 0 0,1 1-1 0 0,-1-1 1 0 0,0 1-1 0 0,0-1 1 0 0,1 0-1 0 0,-1 1 1 0 0,1-1-1 0 0,-1 0 1 0 0,0 0-1 0 0,1 1 1 0 0,-1-1-1 0 0,1 0 1 0 0,-1 0-1 0 0,0 0 1 0 0,1 0-1 0 0,-1 1 1 0 0,1-1-1 0 0,-1 0 1 0 0,1 0-1 0 0,-1 0 1 0 0,1 0-1 0 0,-1 0 1 0 0,0 0-1 0 0,1 0 1 0 0,-1 0-1 0 0,1 0 1 0 0,-1 0-1 0 0,1 0 1 0 0,-1-1-1 0 0,1 1 1 0 0,-1 0-1 0 0,1 0 1 0 0,-1 0-1 0 0,0-1 1 0 0,1 1-1 0 0,-1 0 1 0 0,0 0-1 0 0,1-1 1 0 0,-1 1-1 0 0,1 0 1 0 0,-1-1-1 0 0,0 1 1 0 0,0 0-1 0 0,1-1 1 0 0,-1 0-1 0 0,2-1-149 0 0,0-1 0 0 0,-1 0 0 0 0,1 1 0 0 0,-1-1 0 0 0,0 0 0 0 0,1-3 0 0 0,-1 1-327 0 0,0 1-1 0 0,-1 0 1 0 0,1 0-1 0 0,-1-9 1 0 0,-1-2-816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6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7831 0 0,'3'-20'8464'0'0,"9"29"-8248"0"0,-3 2-16 0 0,-1 3-632 0 0,0 4-128 0 0,-1 2-24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4:56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12895 0 0,'0'0'1499'0'0,"1"3"-639"0"0,2 8-82 0 0,-1 1 0 0 0,0 0 0 0 0,-1 0 0 0 0,0 0 0 0 0,-2 24 0 0 0,0-21-922 0 0,1 0-1 0 0,1 1 1 0 0,0-1 0 0 0,5 20-1 0 0,-5-31-87 0 0,0 0-1 0 0,0 0 0 0 0,1 0 0 0 0,0 0 1 0 0,0 0-1 0 0,0 0 0 0 0,0 0 1 0 0,1-1-1 0 0,-1 1 0 0 0,1-1 0 0 0,0 0 1 0 0,0 0-1 0 0,0 0 0 0 0,0 0 1 0 0,1 0-1 0 0,-1-1 0 0 0,1 0 0 0 0,-1 1 1 0 0,8 2-1 0 0,-8-4 136 0 0,0 0-1 0 0,0 0 1 0 0,-1 0 0 0 0,1-1 0 0 0,0 1-1 0 0,0-1 1 0 0,0 1 0 0 0,0-1 0 0 0,0 0-1 0 0,0 0 1 0 0,0-1 0 0 0,0 1-1 0 0,0 0 1 0 0,3-2 0 0 0,-1 1 106 0 0,-1-1 0 0 0,1 0 0 0 0,-1 0 0 0 0,0 0-1 0 0,0-1 1 0 0,0 0 0 0 0,0 1 0 0 0,4-5 0 0 0,0-1 310 0 0,0 0 0 0 0,-1 0 0 0 0,0-1 0 0 0,0 0 0 0 0,-1 0 1 0 0,9-19-1 0 0,-6 10 88 0 0,-1 0 1 0 0,-1-1 0 0 0,-1 0-1 0 0,8-37 1 0 0,-13 47-395 0 0,0 0 1 0 0,0 1-1 0 0,-1-1 0 0 0,0 0 0 0 0,-1 1 0 0 0,0-1 0 0 0,0 1 0 0 0,-1-1 1 0 0,0 1-1 0 0,0-1 0 0 0,-1 1 0 0 0,0 0 0 0 0,-8-14 0 0 0,3 11-2 0 0,-1 4 48 0 0,7 6-41 0 0,0 0 0 0 0,0 0 1 0 0,-1 1-1 0 0,1-1 0 0 0,0 1 0 0 0,0 0 1 0 0,-1 0-1 0 0,1-1 0 0 0,0 1 1 0 0,-1 1-1 0 0,1-1 0 0 0,0 0 1 0 0,0 1-1 0 0,-1-1 0 0 0,1 1 1 0 0,0-1-1 0 0,0 1 0 0 0,0 0 0 0 0,0 0 1 0 0,0 0-1 0 0,0 0 0 0 0,0 1 1 0 0,0-1-1 0 0,0 0 0 0 0,-2 3 1 0 0,-6 5 61 0 0,1 0 1 0 0,0 0 0 0 0,-10 13 0 0 0,15-16-96 0 0,-1 0 22 0 0,0 0 0 0 0,0 1 1 0 0,1-1-1 0 0,-1 1 1 0 0,2 0-1 0 0,-1 0 1 0 0,1 1-1 0 0,0-1 1 0 0,-3 12-1 0 0,6-7-7 0 0,5 1 0 0 0,-4-11-5 0 0,1 0 0 0 0,-1 0 0 0 0,1 0 0 0 0,0-1 0 0 0,-1 1-1 0 0,1 0 1 0 0,0-1 0 0 0,0 1 0 0 0,0-1 0 0 0,0 0 0 0 0,0 0 0 0 0,0 1-1 0 0,0-1 1 0 0,1-1 0 0 0,-1 1 0 0 0,0 0 0 0 0,1-1 0 0 0,-1 1 0 0 0,0-1-1 0 0,1 1 1 0 0,-1-1 0 0 0,1 0 0 0 0,-1 0 0 0 0,0 0 0 0 0,1-1 0 0 0,-1 1 0 0 0,1 0-1 0 0,-1-1 1 0 0,0 0 0 0 0,4-1 0 0 0,7-3-35 0 0,0 0 0 0 0,-1-1 0 0 0,0-1 0 0 0,13-9 0 0 0,-14 9 31 0 0,20-13 24 0 0,37-21 111 0 0,-60 36-12 0 0,0 2 0 0 0,1-1 0 0 0,-1 1-1 0 0,1 0 1 0 0,0 1 0 0 0,12-2 0 0 0,-19 3-57 0 0,0 1 0 0 0,0 0 0 0 0,0 0 0 0 0,1 0 0 0 0,-1 1 0 0 0,0-1 0 0 0,0 0 0 0 0,0 1 0 0 0,1 0 0 0 0,-1-1 0 0 0,0 1 0 0 0,0 0 0 0 0,0 0 0 0 0,0 0 0 0 0,-1 0 0 0 0,1 1 1 0 0,0-1-1 0 0,0 0 0 0 0,-1 1 0 0 0,1-1 0 0 0,0 1 0 0 0,1 3 0 0 0,2 2 94 0 0,0 0 0 0 0,-1 1 0 0 0,0 0 0 0 0,4 12 0 0 0,-2-6 66 0 0,12 29 193 0 0,0-16-406 0 0,-5-18-168 0 0,-9-7 116 0 0,-2-1 6 0 0,-1-1-1 0 0,1 1 1 0 0,0-1-1 0 0,0 1 1 0 0,-1-1-1 0 0,1 0 1 0 0,0 0-1 0 0,0 0 1 0 0,-1 0-1 0 0,1 0 1 0 0,0 0-1 0 0,0 0 1 0 0,0 0-1 0 0,1-1 1 0 0,23-8-269 0 0,-15 3 271 0 0,-1 0 0 0 0,0-1 0 0 0,0 0 0 0 0,-1 0-1 0 0,1-1 1 0 0,-2-1 0 0 0,9-8 0 0 0,21-20 63 0 0,-14 15 81 0 0,23-17 336 0 0,-43 36-272 0 0,0 0 0 0 0,1 0-1 0 0,-1 1 1 0 0,1-1 0 0 0,0 1 0 0 0,0 0 0 0 0,0 1-1 0 0,9-3 1 0 0,-13 4-111 0 0,1 0-1 0 0,0 0 1 0 0,-1 1 0 0 0,1-1-1 0 0,-1 0 1 0 0,1 1-1 0 0,-1-1 1 0 0,1 1 0 0 0,-1-1-1 0 0,1 1 1 0 0,-1 0-1 0 0,0-1 1 0 0,1 1 0 0 0,-1 0-1 0 0,0 0 1 0 0,0 0-1 0 0,1 0 1 0 0,-1 0 0 0 0,0 1-1 0 0,0-1 1 0 0,1 2-1 0 0,19 29 232 0 0,-18-26-226 0 0,22 44 82 0 0,-17-33-715 0 0,1 1 0 0 0,1-1 0 0 0,14 19 0 0 0,-2-7-2193 0 0,-11-16 1217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02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85 3679 0 0,'0'0'284'0'0,"-1"-1"96"0"0,-1-3 457 0 0,-11-15 7486 0 0,11 12-8957 0 0,0 4 756 0 0,-1-4-98 0 0,1-3-24 0 0,2-1 0 0 0,-3-11 1064 0 0,6 22-1130 0 0,6 1 42 0 0,-4 0-19 0 0,8 4 20 0 0,0 2-39 0 0,-2 1-20 0 0,18 18-58 0 0,3-1 68 0 0,-22-17 72 0 0,2-3 0 0 0,-1-1 1 0 0,-4-3-3 0 0,11-3 18 0 0,-10 1 25 0 0,0 0 0 0 0,0-1 0 0 0,0 0 0 0 0,9-3 0 0 0,22-6 102 0 0,-37 10 249 0 0,0 1-333 0 0,27-5-133 0 0,0 1 6 0 0,4-2 85 0 0,-12 1 1 0 0,1 2 1 0 0,23-2-1 0 0,-35 5-32 0 0,-8 0-6 0 0,1 0 0 0 0,-1 1 0 0 0,0-1 0 0 0,0 0 0 0 0,0 1 0 0 0,0 0 0 0 0,0-1 0 0 0,0 1 0 0 0,-1 0 1 0 0,1 0-1 0 0,0 0 0 0 0,0 0 0 0 0,1 1 0 0 0,4 3-3 0 0,-3-2-25 0 0,5 3 36 0 0,1 3 12 0 0,0-1 0 0 0,1 0 0 0 0,1-2 11 0 0,-1-1 45 0 0,-1-2 23 0 0,-7-2-27 0 0,0 0 0 0 0,0 0 0 0 0,0 0 1 0 0,0-1-1 0 0,0 1 0 0 0,0-1 0 0 0,1 0 1 0 0,-1 0-1 0 0,5 0 0 0 0,-6-1 144 0 0,0 0-92 0 0,2 0-345 0 0,8-4 2082 0 0,23-13-1 0 0,-28 14-1841 0 0,11-4 3 0 0,5 1-17 0 0,-1 0-100 0 0,-9 3-34 0 0,22-9-1 0 0,-34 13 90 0 0,1-1 0 0 0,8-1 36 0 0,2 2-36 0 0,-10 0 52 0 0,-1 0-1 0 0,1 0 0 0 0,0 0 1 0 0,-1 0-1 0 0,1 0 1 0 0,0 0-1 0 0,-1 0 0 0 0,1 1 1 0 0,-1-1-1 0 0,1 1 1 0 0,-1-1-1 0 0,1 1 0 0 0,-1 0 1 0 0,1-1-1 0 0,1 2 1 0 0,18 10-9 0 0,1-5-41 0 0,-13-6 64 0 0,34 14-8 0 0,-32-10 2 0 0,0-2 0 0 0,4 2-3 0 0,-12-5 8 0 0,12-2 111 0 0,-13 2-107 0 0,15-6 110 0 0,9-10 171 0 0,-24 14-223 0 0,2-3-42 0 0,-2 3 34 0 0,3-2-15 0 0,-4 3-92 0 0,8-1-168 0 0,-8 2 206 0 0,0-1-1 0 0,0 1 0 0 0,0 0 0 0 0,-1 0 0 0 0,1 0 0 0 0,0-1 1 0 0,0 1-1 0 0,0 0 0 0 0,0 0 0 0 0,-1 0 0 0 0,1 0 0 0 0,0 1 0 0 0,0-1 1 0 0,0 0-1 0 0,0 0 0 0 0,-1 0 0 0 0,2 1 0 0 0,21 7-97 0 0,3 1 48 0 0,-3 1 60 0 0,-11-7 0 0 0,0-1 0 0 0,0-2 0 0 0,0 1 0 0 0,1-2 0 0 0,0-2 11 0 0,-3 0 42 0 0,-3 0 8 0 0,10-3 82 0 0,-15 6-108 0 0,9 4-220 0 0,8 9-4814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5527 0 0,'0'0'6703'0'0,"1"3"-6111"0"0,3 11-478 0 0,0 1 1 0 0,-1 0-1 0 0,1 17 0 0 0,6 32-114 0 0,-5-43-3 0 0,-4-19-4 0 0,2 0-36 0 0,13-4 63 0 0,-12-2 0 0 0,-2 2-11 0 0,5-6 16 0 0,0-1 0 0 0,0 0 0 0 0,7-14-1 0 0,-8 12 1 0 0,2 0-1 0 0,11-14 0 0 0,-16 21-26 0 0,12-9 15 0 0,-8 7 42 0 0,-3 5 3 0 0,-3 1-70 0 0,1 0 0 0 0,0 0 0 0 0,-1-1 0 0 0,1 1 0 0 0,-1 0 0 0 0,1 1 0 0 0,-1-1 0 0 0,1 0-1 0 0,0 0 1 0 0,-1 1 0 0 0,1-1 0 0 0,-1 1 0 0 0,1-1 0 0 0,-1 1 0 0 0,0 0 0 0 0,1-1 0 0 0,-1 1 0 0 0,0 0 0 0 0,1 0-1 0 0,-1 0 1 0 0,0 0 0 0 0,0 0 0 0 0,0 0 0 0 0,0 0 0 0 0,0 1 0 0 0,0-1 0 0 0,1 2 0 0 0,0 1-18 0 0,0 0 1 0 0,-1 0-1 0 0,1 0 0 0 0,-1 1 1 0 0,0-1-1 0 0,0 8 0 0 0,0-10 35 0 0,2 35-139 0 0,-2-22 113 0 0,5 28 1 0 0,-6-40-91 0 0,1-1 0 0 0,0 1 0 0 0,0 0 0 0 0,0 0 1 0 0,0 0-1 0 0,0-1 0 0 0,1 1 0 0 0,-1-1 0 0 0,1 1 0 0 0,0-1 0 0 0,0 1 0 0 0,0-1 0 0 0,0 0 0 0 0,0 0 0 0 0,0 0 0 0 0,0 0 0 0 0,1 0 0 0 0,-1-1 0 0 0,1 1 0 0 0,-1-1 0 0 0,1 0 0 0 0,0 1 0 0 0,-1-1 0 0 0,1 0 0 0 0,0 0 0 0 0,0-1 0 0 0,0 1 1 0 0,0-1-1 0 0,0 1 0 0 0,0-1 0 0 0,0 0 0 0 0,5-1 0 0 0,3 0-340 0 0,1-1 1 0 0,-1 0-1 0 0,0-1 1 0 0,0 0 0 0 0,0 0-1 0 0,20-11 1 0 0,-20 8 390 0 0,-1 0 1 0 0,0 0 0 0 0,0-1 0 0 0,0-1-1 0 0,-1 0 1 0 0,0 0 0 0 0,15-18-1 0 0,-13 11 565 0 0,0 0-1 0 0,-1 0 0 0 0,-1-1 0 0 0,11-25 0 0 0,-20 40-236 0 0,1 0 0 0 0,-1 0 0 0 0,1-1 0 0 0,-1 1 0 0 0,0 0-1 0 0,1-1 1 0 0,-1 1 0 0 0,0 0 0 0 0,0-1 0 0 0,0 1 0 0 0,0 0 0 0 0,0-1-1 0 0,0 1 1 0 0,0 0 0 0 0,-1-1 0 0 0,1 1 0 0 0,0 0 0 0 0,-1 0 0 0 0,1-1-1 0 0,-1 1 1 0 0,1 0 0 0 0,-1 0 0 0 0,0 0 0 0 0,1 0 0 0 0,-1-1 0 0 0,0 1-1 0 0,0 0 1 0 0,0 0 0 0 0,0 0 0 0 0,0 1 0 0 0,0-1 0 0 0,0 0 0 0 0,-1-1-1 0 0,-1 1 49 0 0,-1-1 0 0 0,1 0 0 0 0,0 1 0 0 0,-1-1 0 0 0,1 1-1 0 0,-1 0 1 0 0,0 0 0 0 0,1 1 0 0 0,-1-1 0 0 0,-4 0 0 0 0,-3 6-210 0 0,9-5-122 0 0,1 0 0 0 0,0 1 0 0 0,-1-1 0 0 0,1 1-1 0 0,0-1 1 0 0,0 1 0 0 0,0-1 0 0 0,-1 1 0 0 0,1 0 0 0 0,0-1 0 0 0,0 1 0 0 0,0 0-1 0 0,0 0 1 0 0,0 0 0 0 0,0 0 0 0 0,1 0 0 0 0,-1 0 0 0 0,0 0 0 0 0,0 0-1 0 0,1 0 1 0 0,-2 2 0 0 0,0 1-109 0 0,0 1-65 0 0,0-1-1 0 0,0 1 0 0 0,1-1 1 0 0,-1 1-1 0 0,1-1 0 0 0,0 1 1 0 0,0 0-1 0 0,1-1 0 0 0,-1 1 1 0 0,1 0-1 0 0,0 0 1 0 0,0-1-1 0 0,1 1 0 0 0,1 9 1 0 0,0-6-190 0 0,0-1 1 0 0,1 1-1 0 0,-1-1 1 0 0,1 1-1 0 0,1-1 1 0 0,-1 0 0 0 0,2 0-1 0 0,5 8 1 0 0,-7-12 217 0 0,0-1 1 0 0,0 1-1 0 0,1-1 0 0 0,-1 1 1 0 0,0-1-1 0 0,1 0 1 0 0,0 0-1 0 0,-1-1 1 0 0,1 1-1 0 0,0-1 1 0 0,0 0-1 0 0,5 2 1 0 0,-7-3 128 0 0,-1 0 0 0 0,1 0 0 0 0,-1 0 0 0 0,0 0 0 0 0,1 0 0 0 0,-1 0 0 0 0,1 0 0 0 0,-1-1 1 0 0,0 1-1 0 0,1 0 0 0 0,-1-1 0 0 0,0 1 0 0 0,1-1 0 0 0,-1 0 0 0 0,0 1 0 0 0,1-1 0 0 0,-1 0 0 0 0,1-1 1 0 0,1 0 0 0 0,-1 0 1 0 0,1 0 0 0 0,-1-1 0 0 0,0 1 0 0 0,4-6 0 0 0,5-10 70 0 0,-1-1 1 0 0,-1 0-1 0 0,12-36 1 0 0,12-63 726 0 0,-29 102-656 0 0,7-37 199 0 0,-3 0 0 0 0,2-73 0 0 0,-9 114-4 0 0,-1 0 0 0 0,-1 0 0 0 0,0 0 0 0 0,0 0 1 0 0,-5-14-1 0 0,6 25 521 0 0,0 0-506 0 0,-1 0 0 0 0,1 0 0 0 0,-1 0 0 0 0,1 1 0 0 0,-1-1 0 0 0,1 0 0 0 0,-1 0 0 0 0,1 1 0 0 0,-1-1-1 0 0,0 0 1 0 0,1 1 0 0 0,-1-1 0 0 0,0 1 0 0 0,0-1 0 0 0,1 1 0 0 0,-3-1 0 0 0,1 4-353 0 0,0 0 0 0 0,1 0 0 0 0,-1 1 0 0 0,0-1 0 0 0,1 1 0 0 0,0-1 0 0 0,0 1 0 0 0,0-1 0 0 0,0 1 0 0 0,1 0 0 0 0,-1-1 1 0 0,1 1-1 0 0,0 4 0 0 0,1 11-457 0 0,4 26 1 0 0,-3-24 242 0 0,3 19-437 0 0,1 0-1 0 0,20 65 0 0 0,-19-83 109 0 0,1 0 0 0 0,1-1-1 0 0,2 1 1 0 0,0-2 0 0 0,0 0 0 0 0,17 20-1 0 0,-26-37 331 0 0,0 0-1 0 0,0 0 1 0 0,0 0-1 0 0,1-1 1 0 0,-1 1-1 0 0,1-1 1 0 0,0 0 0 0 0,0 0-1 0 0,0 0 1 0 0,0 0-1 0 0,0 0 1 0 0,0 0-1 0 0,5 1 1 0 0,-7-3 152 0 0,-1 0 0 0 0,1 0 0 0 0,0 0-1 0 0,-1 0 1 0 0,1 0 0 0 0,0 0 0 0 0,-1 0 0 0 0,1 0 0 0 0,0 0 0 0 0,-1 0 0 0 0,1-1 0 0 0,0 1 0 0 0,-1 0 0 0 0,1 0 0 0 0,0-1 0 0 0,-1 1 0 0 0,2-1 0 0 0,0 0-229 0 0,12-5-755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17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 10015 0 0,'0'0'2968'0'0,"-1"0"-2915"0"0,1 0 0 0 0,0 0-1 0 0,0 0 1 0 0,0-1-1 0 0,0 1 1 0 0,0 0 0 0 0,0 0-1 0 0,0 0 1 0 0,0 0 0 0 0,-1-1-1 0 0,1 1 1 0 0,0 0 0 0 0,0 0-1 0 0,0 0 1 0 0,0-1-1 0 0,0 1 1 0 0,0 0 0 0 0,0 0-1 0 0,0 0 1 0 0,0-1 0 0 0,0 1-1 0 0,0 0 1 0 0,0 0-1 0 0,0 0 1 0 0,1-1 0 0 0,-1 1-1 0 0,0 0 1 0 0,0 0 0 0 0,0 0-1 0 0,0-1 1 0 0,0 1 0 0 0,0 0-1 0 0,0 0 1 0 0,0 0-1 0 0,1 0 1 0 0,-1-1 0 0 0,0 1-1 0 0,0 0 1 0 0,1 0 0 0 0,27 1-136 0 0,38 8 1 0 0,-6-1 85 0 0,40 1-3 0 0,-82-7 0 0 0,29 7 0 0 0,1 1 0 0 0,-19-6 34 0 0,-4 0 544 0 0,44 1 0 0 0,-48-5 887 0 0,-19 0-981 0 0,12-2 935 0 0,-6 0-1430 0 0,-6 1-104 0 0,21-3-1741 0 0,-21 4 1263 0 0,8-3-1915 0 0,-8 3 1089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18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14023 0 0,'0'0'2236'0'0,"1"5"-5151"0"0,0-1 2891 0 0,0-1 1 0 0,0 1-1 0 0,0-1 0 0 0,0 0 1 0 0,1 1-1 0 0,0-1 1 0 0,-1 0-1 0 0,1 0 0 0 0,0 0 1 0 0,1 0-1 0 0,-1-1 1 0 0,0 1-1 0 0,6 4 0 0 0,17 21-35 0 0,-11-13 42 0 0,0-1 1 0 0,17 13-1 0 0,17 17-8 0 0,-27-25 25 0 0,-17-16 0 0 0,13 15 0 0 0,-5-4 9 0 0,-9-9 26 0 0,2 10 12 0 0,-4-12 27 0 0,0 0 0 0 0,-1 1 0 0 0,1-1-1 0 0,0 0 1 0 0,-1 1 0 0 0,0-1 0 0 0,0 1 0 0 0,0-1 0 0 0,0 0 0 0 0,-1 1 0 0 0,1-1-1 0 0,-1 0 1 0 0,0 1 0 0 0,-2 4 0 0 0,-2 3 429 0 0,0-1 0 0 0,-11 19-1 0 0,6-13-145 0 0,-3 4 39 0 0,-2 0 0 0 0,0-1 0 0 0,-1 0 0 0 0,0-1 0 0 0,-29 22 0 0 0,43-38-212 0 0,0-2-33 0 0,2 1-286 0 0,-22 3 996 0 0,12-3-6420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25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 1375 0 0,'0'0'13640'0'0,"-1"-2"-13280"0"0,-3 2 2606 0 0,17 15-3048 0 0,0-2-16 0 0,0-4 80 0 0,-1-2 18 0 0,-1-2 0 0 0,1 1 0 0 0,-2-1-10 0 0,-6-3-33 0 0,4-1 22 0 0,-4 0-22 0 0,6-3 32 0 0,3-2 11 0 0,-1-2 0 0 0,-3 1 14 0 0,12-7 246 0 0,-19 11-332 0 0,0 1 4 0 0,0 0 71 0 0,14 2-96 0 0,16 11 33 0 0,2 6 60 0 0,-21-13 0 0 0,0 0 0 0 0,1-2 0 0 0,6-2 0 0 0,-16-2 0 0 0,7 0 0 0 0,17-5 64 0 0,-23 3-49 0 0,-3 2 60 0 0,0-2 41 0 0,0 1 1 0 0,1-1-1 0 0,-1 1 1 0 0,1 0-1 0 0,-1 0 1 0 0,6-2 0 0 0,-6 4-57 0 0,8 1-63 0 0,-6-1-9 0 0,0 0 0 0 0,0 1 0 0 0,0-1 1 0 0,0 1-1 0 0,-1-1 0 0 0,1 1 0 0 0,0 0 0 0 0,3 3 1 0 0,-5-4 7 0 0,0 1 0 0 0,-1-1 0 0 0,1 0 1 0 0,0 0-1 0 0,0 0 0 0 0,0 0 0 0 0,4 0 0 0 0,2 1 6 0 0,0-1-1 0 0,1 0 1 0 0,11-1-1 0 0,-11 1 4 0 0,-6-1 0 0 0,0 0 0 0 0,0 0 0 0 0,0-1-1 0 0,0 1 1 0 0,0-1 0 0 0,0 1 0 0 0,0-1 0 0 0,0 0 0 0 0,0 0 0 0 0,0 0 0 0 0,4-3 0 0 0,-3 4-5 0 0,-2-1 1 0 0,0 1 1 0 0,-1 0-1 0 0,1-1 0 0 0,-1 1 0 0 0,1-1 1 0 0,-1 1-1 0 0,1-1 0 0 0,-1 0 0 0 0,0 0 0 0 0,1 0 1 0 0,1-1-1 0 0,7-5 74 0 0,-4 1 14 0 0,-5 4 388 0 0,1 3-417 0 0,14 6-44 0 0,-14-4-25 0 0,25 10-58 0 0,-13-8 67 0 0,6 2 0 0 0,-15-5 0 0 0,10 0 0 0 0,-3 0 0 0 0,8-2-9 0 0,-4-4 146 0 0,-12 4-83 0 0,7 3-44 0 0,0 0-10 0 0,19 8-13 0 0,-28-10 9 0 0,1 1 0 0 0,0-1 0 0 0,0 0-1 0 0,0-1 1 0 0,0 1 0 0 0,1-1 0 0 0,-1 1-1 0 0,0-1 1 0 0,0 0 0 0 0,0 0-1 0 0,5-1 1 0 0,12 2 4 0 0,-10-1 0 0 0,0 0 0 0 0,1 0 0 0 0,-1-1 0 0 0,0 0 0 0 0,13-3 0 0 0,-19 2 1 0 0,13-1 1 0 0,-4 1 7 0 0,6 0 73 0 0,-18 1-71 0 0,-1 1-1 0 0,1 0 1 0 0,0 0-1 0 0,0 0 1 0 0,0-1-1 0 0,0 1 1 0 0,0 0-1 0 0,0 0 0 0 0,0 0 1 0 0,0 1-1 0 0,0-1 1 0 0,-1 0-1 0 0,1 0 1 0 0,0 0-1 0 0,2 1 1 0 0,3 2 10 0 0,-4-2 534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30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5 3223 0 0,'0'0'8354'0'0,"-2"-1"-8118"0"0,-27-3 2190 0 0,27 4-1896 0 0,-25 1 1792 0 0,22-2-1658 0 0,0 1 1 0 0,0 0-1 0 0,0 1 0 0 0,0 0 0 0 0,-6 1 0 0 0,5-1-581 0 0,4-1 141 0 0,-7 0 218 0 0,-99 7 860 0 0,64-4-326 0 0,13 0 253 0 0,30-3-801 0 0,4 1-1205 0 0,25 9 694 0 0,7-2 71 0 0,-1-2 0 0 0,2-1 0 0 0,66 1-1 0 0,-73-4 38 0 0,34 1 39 0 0,5 1-26 0 0,15 0 338 0 0,-26-7 182 0 0,-39 1 123 0 0,0 2 0 0 0,25 1 0 0 0,-40-1-654 0 0,1 0-220 0 0,-1 1 0 0 0,1 0 0 0 0,0 0 0 0 0,0 0 0 0 0,-1 1 0 0 0,5 1 0 0 0,-4-1-532 0 0,6 3-1254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35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3 109 2991 0 0,'0'0'66'0'0,"0"-2"6"0"0,-1 0-49 0 0,1 2-16 0 0,0-1 1 0 0,-1 1 0 0 0,1-1-1 0 0,0 0 1 0 0,0 1-1 0 0,0-1 1 0 0,0 1-1 0 0,-1-1 1 0 0,1 0-1 0 0,0 1 1 0 0,0-1-1 0 0,0 1 1 0 0,0-1-1 0 0,0 0 1 0 0,0 1-1 0 0,1-1 1 0 0,-1 0-1 0 0,2-6 17 0 0,-1 0-1 0 0,2 1 1 0 0,3-11-1 0 0,-2 10 2139 0 0,4-13 6513 0 0,8 31-8486 0 0,-15-10-2 0 0,1 0-118 0 0,0 0-46 0 0,15 12 161 0 0,-15-10-143 0 0,-1-2-11 0 0,0 0-1 0 0,-1 0 0 0 0,1 0 1 0 0,0 0-1 0 0,0 0 0 0 0,0-1 1 0 0,0 1-1 0 0,0 0 0 0 0,0 0 1 0 0,0-1-1 0 0,0 1 0 0 0,0-1 1 0 0,0 1-1 0 0,0-1 0 0 0,0 1 1 0 0,1-1-1 0 0,-1 0 0 0 0,0 1 1 0 0,0-1-1 0 0,2 0 0 0 0,-1 0-17 0 0,0 0 0 0 0,0 0 1 0 0,0 0-1 0 0,0-1 0 0 0,1 1 0 0 0,-1-1 0 0 0,0 1 0 0 0,0-1 0 0 0,0 0 0 0 0,0 1 0 0 0,-1-1 0 0 0,4-2 0 0 0,18-14 185 0 0,-5-4 81 0 0,-16 18-24 0 0,1 0 0 0 0,-1 0 1 0 0,1 0-1 0 0,-1 0 0 0 0,1 1 0 0 0,0-1 0 0 0,6-3 1 0 0,-8 5-169 0 0,1 1-32 0 0,8 1-44 0 0,5 0-10 0 0,-14 1 0 0 0,2 0 0 0 0,20 0 0 0 0,-14 0 0 0 0,0 2 11 0 0,1-1 32 0 0,-1 1-33 0 0,-2-1 0 0 0,-1-1 1 0 0,1 2-1 0 0,-1-1 0 0 0,0 1 0 0 0,9 6 0 0 0,-9-6 0 0 0,-1 0-1 0 0,1 0 1 0 0,0-1 0 0 0,0 1-1 0 0,1-1 1 0 0,8 2-1 0 0,-3-2-9 0 0,0-1 0 0 0,0-1 0 0 0,-11 0 18 0 0,0-1-1 0 0,0 0 1 0 0,0 0-1 0 0,0 1 1 0 0,1-1-1 0 0,-1 0 1 0 0,0 0-1 0 0,0 0 1 0 0,0-1-1 0 0,1 1 1 0 0,-1 0-1 0 0,0 0 1 0 0,0-1-1 0 0,0 1 1 0 0,0 0-1 0 0,0-1 1 0 0,0 0-1 0 0,0 1 1 0 0,0-1-1 0 0,0 1 1 0 0,0-1-1 0 0,1-1 1 0 0,5-2 134 0 0,-6 2 516 0 0,1 0 736 0 0,14-1-631 0 0,-13 2-788 0 0,17 4-34 0 0,-7-1 39 0 0,0 0-33 0 0,0-1 32 0 0,2 0 11 0 0,-2-2 0 0 0,-2-3 0 0 0,-1-1 0 0 0,-1 2 11 0 0,-7 2 42 0 0,0 0 0 0 0,9-1-42 0 0,31 0-75 0 0,-17 0 64 0 0,-17 1 0 0 0,23-3 0 0 0,6-8 0 0 0,-26 9 0 0 0,1 0 0 0 0,-1 2 0 0 0,3 2 0 0 0,-1 0 0 0 0,0 1 0 0 0,1 0 0 0 0,-1 1 0 0 0,0 0 0 0 0,16 7 0 0 0,-19-6 0 0 0,0-1 0 0 0,0 0 0 0 0,1 0 0 0 0,0-1 0 0 0,-1-1 0 0 0,12 1 0 0 0,23-2 0 0 0,-32-2 0 0 0,-3 1 11 0 0,-6 1 31 0 0,6 1-20 0 0,3-2 31 0 0,-1 0 0 0 0,1 0-42 0 0,-1 2-11 0 0,42 6 0 0 0,-46-7 0 0 0,24 0 0 0 0,-22-2 0 0 0,-4 0 0 0 0,0 1 0 0 0,0-1 0 0 0,0 1 0 0 0,0 0 0 0 0,7 0 0 0 0,-1-1 0 0 0,0 2 0 0 0,0 0 0 0 0,-1 1-4 0 0,-3 0 10 0 0,10 7-61 0 0,20 6 33 0 0,-37-14 21 0 0,15 5-16 0 0,-1 0 0 0 0,30 5-1 0 0,-25-7 18 0 0,-16-2 0 0 0,1 0 0 0 0,-1 0 0 0 0,1 0 0 0 0,-1-1 0 0 0,1 0 0 0 0,-1 0 0 0 0,1 0 0 0 0,0-1 0 0 0,-1 1 0 0 0,1-1 0 0 0,5-2 0 0 0,9-3 75 0 0,-8 3-22 0 0,1 0 0 0 0,0 1 1 0 0,12-2-1 0 0,-14 3-53 0 0,2 0-5 0 0,-8 1 12 0 0,-4 0-7 0 0,0 0 0 0 0,0 0 0 0 0,0 0 0 0 0,0 1 0 0 0,0-1 0 0 0,0 0 0 0 0,0 0 0 0 0,0 0 0 0 0,0 0 0 0 0,0 0 0 0 0,0 0 0 0 0,0 0 0 0 0,0 0 0 0 0,0 1 0 0 0,0-1 0 0 0,0 0 0 0 0,0 0 0 0 0,0 0 0 0 0,0 0 0 0 0,0 0 0 0 0,0 0 0 0 0,0 0 0 0 0,0 0 0 0 0,0 0 0 0 0,0 1 0 0 0,0-1 0 0 0,0 0 0 0 0,0 0 0 0 0,1 0 0 0 0,-1 0 0 0 0,0 0-1 0 0,0 0 1 0 0,0 0 0 0 0,0 0 0 0 0,0 0 0 0 0,0 0 0 0 0,0 0 0 0 0,0 0 0 0 0,0 0 0 0 0,0 0 0 0 0,1 0 0 0 0,-1 0 0 0 0,0 0 0 0 0,0 0 0 0 0,0 0 0 0 0,0 0 0 0 0,0 0 0 0 0,0 0 0 0 0,0 0 0 0 0,0 0 0 0 0,1 0 0 0 0,-1 0 0 0 0,0 0 0 0 0,0 0 0 0 0,0 0 0 0 0,0 0 0 0 0,36 7-54 0 0,-25-7 43 0 0,4-1 22 0 0,0-1 0 0 0,0-1 0 0 0,0 0 0 0 0,-1-1-1 0 0,1-1 1 0 0,22-11 0 0 0,-21 9 7 0 0,0 1-1 0 0,26-6 0 0 0,-26 8-33 0 0,1 2 1 0 0,1 0-1 0 0,-1 1 0 0 0,0 0 1 0 0,0 2-1 0 0,0 0 0 0 0,0 1 0 0 0,0 1 1 0 0,17 4-1 0 0,-6-1 29 0 0,-6-2-20 0 0,62 10-50 0 0,-62-11 55 0 0,-8-1 6 0 0,1-1 1 0 0,26 0-1 0 0,-40-1 50 0 0,1 0 5 0 0,7 1-47 0 0,1-2-455 0 0,1 1 0 0 0,-1 1 0 0 0,0-1-1 0 0,16 5 1 0 0,-25-5 315 0 0,14 3-1952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37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5695 0 0,'0'0'9030'0'0,"3"2"-9057"0"0,18 8-70 0 0,25 12 319 0 0,-44-22 58 0 0,-2 0-263 0 0,1 1-1 0 0,0-1 0 0 0,0 0 1 0 0,-1 0-1 0 0,1 0 1 0 0,0 0-1 0 0,0 0 0 0 0,-1 1 1 0 0,1-1-1 0 0,0 0 1 0 0,-1 1-1 0 0,1-1 0 0 0,0 0 1 0 0,-1 1-1 0 0,1-1 1 0 0,0 1-1 0 0,-1-1 0 0 0,1 1 1 0 0,0 1-1 0 0,1-1 27 0 0,0 1 0 0 0,0 0-1 0 0,0-1 1 0 0,0 1 0 0 0,0-1-1 0 0,0 0 1 0 0,0 0 0 0 0,1 0-1 0 0,-1 0 1 0 0,0 0 0 0 0,1 0-1 0 0,-1 0 1 0 0,4 0 0 0 0,40 7 239 0 0,-44-8-207 0 0,0 1-51 0 0,0-1 0 0 0,-1 0 1 0 0,1 0-1 0 0,0 0 0 0 0,-1 0 0 0 0,1 0 1 0 0,0 0-1 0 0,0 0 0 0 0,-1-1 0 0 0,3 0 1 0 0,-3 1-7 0 0,1 0 53 0 0,0-1-6 0 0,8-3 109 0 0,-1 0 0 0 0,12-7 0 0 0,-20 10 104 0 0,1 0-126 0 0,12-9 1631 0 0,-12 9-1694 0 0,0 1-15 0 0,0-2-65 0 0,18 1-18 0 0,-1 2-65 0 0,0 2 21 0 0,6 1 42 0 0,10-1-53 0 0,-24-1 64 0 0,-1 0 12 0 0,-2-2 50 0 0,-4 0 3 0 0,4 0-41 0 0,-4-1 19 0 0,6-1-22 0 0,0-1 22 0 0,1 0-33 0 0,-3 1-22 0 0,-4 1-36 0 0,6 0 36 0 0,1 0 12 0 0,0 2 0 0 0,1 2 0 0 0,0 2 0 0 0,0 0 0 0 0,1-3 12 0 0,-3-1 50 0 0,-8-1 99 0 0,2-1-158 0 0,0 0 0 0 0,0 1 0 0 0,-1-2 0 0 0,1 1 0 0 0,-1 0 0 0 0,1-1 0 0 0,-1 0 1 0 0,1 0-1 0 0,5-4 0 0 0,4-2-1341 0 0,2 0-5342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4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92 919 0 0,'0'0'1600'0'0,"-11"-11"4446"0"0,-10-6-3942 0 0,18 13-1807 0 0,0 1 1 0 0,0 0-1 0 0,0 1 1 0 0,-1-1-1 0 0,1 1 1 0 0,-8-5 1519 0 0,6 6-1383 0 0,17 4 686 0 0,35 8-1167 0 0,-17-4 83 0 0,0-1 1 0 0,37 3-1 0 0,13 0-24 0 0,-7-15 461 0 0,0 1-22 0 0,-42 4-437 0 0,-17 1 3 0 0,1 0-1 0 0,27 3 1 0 0,89 20-17 0 0,-21-13 0 0 0,-74-8 0 0 0,20-3 0 0 0,-17-1 0 0 0,26-2 64 0 0,-62 4-64 0 0,-1-1 0 0 0,0 1 0 0 0,0 0 0 0 0,1 0 0 0 0,-1 0 0 0 0,0 0 0 0 0,0 1 0 0 0,1-1 0 0 0,-1 1 0 0 0,4 1 0 0 0,18 5 0 0 0,76 8 0 0 0,-48-9 0 0 0,-33-5 14 0 0,0 0 0 0 0,32-3 0 0 0,0-1 120 0 0,46 0 89 0 0,121-7 138 0 0,-113 2-401 0 0,217-24 600 0 0,-78-10-352 0 0,147 8 239 0 0,-366 32-414 0 0,98 5-33 0 0,-35 1 0 0 0,-19 2 0 0 0,-10-1 0 0 0,-47-4-7 0 0,188 1 496 0 0,-162-2-286 0 0,-22 1-25 0 0,34-5-1 0 0,-42 3-124 0 0,0 1 0 0 0,0-1 1 0 0,0 1-1 0 0,0 0 0 0 0,0 1 0 0 0,0 0 0 0 0,10 3 0 0 0,25 3 80 0 0,-14-2-123 0 0,-2-3-10 0 0,-4 1 7 0 0,40 1 40 0 0,66-7 774 0 0,-94 3-643 0 0,-17-1-132 0 0,0 1-1 0 0,0 0 0 0 0,0 2 1 0 0,33 6-1 0 0,-50-7-45 0 0,14 3 0 0 0,-1-1 0 0 0,28 3 0 0 0,-30-5 0 0 0,8 4 1 0 0,-13-5-3 0 0,26 0 15 0 0,-29 1 2 0 0,-3-1-10 0 0,0 0-1 0 0,0 0 0 0 0,0 0 1 0 0,1 0-1 0 0,-1 0 0 0 0,0 0 1 0 0,0 0-1 0 0,0 0 0 0 0,1 0 1 0 0,-1 0-1 0 0,0-1 0 0 0,0 1 1 0 0,2-1-1 0 0,1-1 17 0 0,-1 1 0 0 0,15-2 148 0 0,-6 2-95 0 0,-1 0-7 0 0,-6 1-3 0 0,6 0-11 0 0,-7 0-43 0 0,0 0-1 0 0,0 0 0 0 0,0 1 0 0 0,0-1 0 0 0,7 3 0 0 0,13 3 11 0 0,-11-3-20 0 0,0-2 16 0 0,-2 0 64 0 0,-9-1 29 0 0,11 0 837 0 0,-1 3-1468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55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1375 0 0,'0'0'13768'0'0,"2"1"-13962"0"0,0 1 185 0 0,1-1 4 0 0,-1 1 0 0 0,0-1 0 0 0,1 0-1 0 0,0 0 1 0 0,-1 0 0 0 0,1 0 0 0 0,-1 0 0 0 0,1 0 0 0 0,0-1 0 0 0,0 1 0 0 0,-1-1 0 0 0,1 0-1 0 0,0 0 1 0 0,3 0 0 0 0,223-5 542 0 0,-60-3-202 0 0,-121 8-335 0 0,82 12 0 0 0,-103-9 66 0 0,34-1 1 0 0,-14-1 27 0 0,-13-1 18 0 0,43-5 0 0 0,-43 1 55 0 0,41 2-1 0 0,52 7 928 0 0,-91 0-897 0 0,-26-3-178 0 0,-1-1-1 0 0,1 0 1 0 0,-1-1 0 0 0,15 0-1 0 0,48-10 24 0 0,44-4 44 0 0,-70 15 43 0 0,-1 1-1 0 0,78 14 0 0 0,-2 1 51 0 0,20-11-103 0 0,-123-5-44 0 0,144 14 1120 0 0,-123-11-1000 0 0,60 0 0 0 0,-2-2-34 0 0,-5 7 591 0 0,-31-7-696 0 0,-9-1 51 0 0,-25-1 0 0 0,69 2 1005 0 0,-69-1-826 0 0,-14 1-163 0 0,5 0-4 0 0,28 1 53 0 0,-41-2-122 0 0,16 0 356 0 0,-13-1-2023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5:56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9671 0 0,'0'0'424'0'0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7:25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56 2759 0 0,'0'1'150'0'0,"-1"-1"0"0"0,0 0 0 0 0,1 0 0 0 0,-1 0 0 0 0,0 0 0 0 0,0 0 0 0 0,1 1 0 0 0,-1-2 0 0 0,0 1 0 0 0,0 0 0 0 0,1 0 0 0 0,-1 0 0 0 0,-1 0 86 0 0,-3-7 2913 0 0,5 6-3089 0 0,0 1 1 0 0,-1 0 0 0 0,1 0-1 0 0,0 0 1 0 0,0 0-1 0 0,0-1 1 0 0,0 1 0 0 0,0 0-1 0 0,0 0 1 0 0,0 0-1 0 0,0 0 1 0 0,0-1 0 0 0,-1 1-1 0 0,1 0 1 0 0,0 0-1 0 0,0 0 1 0 0,0 0 0 0 0,0 0-1 0 0,-1 0 1 0 0,1 0-1 0 0,0 0 1 0 0,0-1 0 0 0,0 1-1 0 0,0 0 1 0 0,-1 0 0 0 0,1 0-1 0 0,0 0 1 0 0,0 0-1 0 0,0 0 1 0 0,0 0 0 0 0,-1 0-1 0 0,1 0 1 0 0,0 0-1 0 0,0 0 1 0 0,0 0 0 0 0,-1 0-1 0 0,1 0 1 0 0,0 0-1 0 0,0 1 1 0 0,-2 3-68 0 0,1 1-1 0 0,1-1 1 0 0,-1 1 0 0 0,1 0-1 0 0,-1-1 1 0 0,1 1 0 0 0,1 0-1 0 0,-1 0 1 0 0,1-1 0 0 0,0 1-1 0 0,0-1 1 0 0,1 6 0 0 0,1-1 90 0 0,-2-4 17 0 0,5 12-18 0 0,0-4-78 0 0,4 7-1 0 0,-5-13-2 0 0,17 39-74 0 0,-16-33 73 0 0,0-1 3144 0 0,6-14-2841 0 0,-9 1-278 0 0,-1 0 0 0 0,0 0 1 0 0,0 0-1 0 0,0 0 0 0 0,0 0 0 0 0,0-1 1 0 0,0 1-1 0 0,0-1 0 0 0,-1 1 0 0 0,1-1 0 0 0,0 0 1 0 0,-1 1-1 0 0,2-3 0 0 0,18-30 157 0 0,-14 21-124 0 0,8-16-18 0 0,-8 15-32 0 0,1 0 0 0 0,10-14 0 0 0,-2 8 105 0 0,-11 15-34 0 0,-5 5-74 0 0,0-1-5 0 0,1 1 0 0 0,-1-1-1 0 0,0 1 1 0 0,1 0 0 0 0,-1-1-1 0 0,0 1 1 0 0,1-1 0 0 0,-1 1-1 0 0,1 0 1 0 0,-1-1 0 0 0,1 1-1 0 0,-1 0 1 0 0,1 0 0 0 0,-1-1-1 0 0,1 1 1 0 0,-1 0 0 0 0,1 0-1 0 0,-1 0 1 0 0,1 0 0 0 0,-1 0-1 0 0,1 0 1 0 0,-1-1 0 0 0,1 1-1 0 0,0 0 1 0 0,0 1 0 0 0,9-3-21 0 0,-6 0 21 0 0,16 2 0 0 0,-5-1-23 0 0,25-3-1 0 0,-21 1 16 0 0,36-1-1 0 0,-46 4 9 0 0,1 2 0 0 0,7 3 0 0 0,-14-3 0 0 0,0-1 7 0 0,0 1 0 0 0,0 0-1 0 0,0 0 1 0 0,-1 0 0 0 0,1 0-1 0 0,-1 0 1 0 0,1 0 0 0 0,-1 1-1 0 0,0-1 1 0 0,1 1 0 0 0,-1 0-1 0 0,0 0 1 0 0,-1 0 0 0 0,3 4 0 0 0,1 1 16 0 0,11 20 33 0 0,-1 0-1 0 0,13 35 1 0 0,-26-55-8 0 0,17 20 75 0 0,-17-24-117 0 0,10 11-79 0 0,-11-13 469 0 0,10-5-315 0 0,-8 2-66 0 0,-1 0-1 0 0,0-1 0 0 0,1 1 0 0 0,-1-1 1 0 0,0 1-1 0 0,0-1 0 0 0,0 0 1 0 0,0 0-1 0 0,0 0 0 0 0,-1 0 1 0 0,1-1-1 0 0,-1 1 0 0 0,3-5 0 0 0,-2 5 10 0 0,27-41 68 0 0,51-59 0 0 0,-23 47-92 0 0,-55 53-1 0 0,0 0 0 0 0,0 0 0 0 0,0-1 0 0 0,0 1 0 0 0,0 0 0 0 0,0 1 0 0 0,1-1 0 0 0,3-2 0 0 0,0 1-43 0 0,24-15-20 0 0,-21 14 53 0 0,2 1 11 0 0,1 2 0 0 0,5 2 0 0 0,-13 2 0 0 0,-1-1 0 0 0,0-1 0 0 0,0 0 0 0 0,0 1 0 0 0,0-1 0 0 0,0 1 0 0 0,0-1 0 0 0,-1 1 0 0 0,1 0 0 0 0,-1 0 0 0 0,1 0 0 0 0,-1 1 0 0 0,1-1 0 0 0,-1 1 0 0 0,0-1 0 0 0,0 1 0 0 0,2 4 0 0 0,4 5 0 0 0,-1-2 17 0 0,0 1 1 0 0,-1 0-1 0 0,-1 0 0 0 0,1 1 0 0 0,-2-1 0 0 0,4 14 0 0 0,0-1 27 0 0,22 44 0 0 0,-22-56-44 0 0,-1-1 0 0 0,1-4 11 0 0,-6-4 32 0 0,4 1-22 0 0,-4-3 103 0 0,11-4-59 0 0,-11 2-62 0 0,1 0 0 0 0,-1 0-1 0 0,1 0 1 0 0,-1-1 0 0 0,0 1 0 0 0,1 0-1 0 0,-1-1 1 0 0,0 0 0 0 0,0 1-1 0 0,0-1 1 0 0,2-3 0 0 0,21-32 152 0 0,-19 28-113 0 0,0-1-32 0 0,0 0-10 0 0,1 2 0 0 0,1 0 0 0 0,-8 7 0 0 0,17-15-20 0 0,-6 11-17 0 0,-10 5 34 0 0,13-5-8 0 0,-8 4-5 0 0,7 0-33 0 0,-1 2 49 0 0,0 3 0 0 0,-1 3 0 0 0,-1 2 11 0 0,-3 0 42 0 0,-6-8 155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5527 0 0,'0'0'498'0'0,"-2"0"-406"0"0,-10 0 4378 0 0,11 1-4026 0 0,0-1-1 0 0,-1 1 1 0 0,1 0-1 0 0,-1-1 1 0 0,1 1 0 0 0,0 0-1 0 0,0 0 1 0 0,-1 0-1 0 0,1 0 1 0 0,0 0-1 0 0,-2 1 1 0 0,2 0-318 0 0,-1 1 0 0 0,1-1 0 0 0,0 0 0 0 0,-1 1 0 0 0,1-1-1 0 0,0 0 1 0 0,0 1 0 0 0,1-1 0 0 0,-1 1 0 0 0,0 3 0 0 0,0 0-276 0 0,1 0 1 0 0,-1 0-1 0 0,1 0 0 0 0,1 0 1 0 0,-1 0-1 0 0,3 12 0 0 0,3-7 271 0 0,-2-3-1304 0 0,-3-2-4031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3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1839 0 0,'0'0'2082'0'0,"1"2"-1932"0"0,7 13-78 0 0,-2-6 20 0 0,-1-1 1 0 0,0 1 0 0 0,-1 0-1 0 0,0 1 1 0 0,-1-1 0 0 0,4 18-1 0 0,3 18 479 0 0,-10-43 338 0 0,24-74 159 0 0,-18 51-992 0 0,-2 1-39 0 0,2 1 1 0 0,0 0-1 0 0,1 1 1 0 0,13-26-1 0 0,-12 34 6 0 0,-1 2-13 0 0,-6 7 262 0 0,-1 3-180 0 0,-3 71 589 0 0,0 32-492 0 0,5-92-199 0 0,3 0-10 0 0,2-2 0 0 0,4-3 0 0 0,3-4 0 0 0,0-5 0 0 0,-10-1 0 0 0,-1 0 0 0 0,1 0 0 0 0,-1 0-1 0 0,1 0 1 0 0,-1 0 0 0 0,0-1 0 0 0,0 0-1 0 0,0 1 1 0 0,0-1 0 0 0,0 0 0 0 0,-1 0 0 0 0,4-5-1 0 0,4-8 13 0 0,11-23 0 0 0,-13 25 21 0 0,-6 10-30 0 0,5-8 41 0 0,5-3-17 0 0,-6 7-45 0 0,11-6-823 0 0,-15 13 738 0 0,-1 0-327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18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78 2303 0 0,'0'0'7675'0'0,"1"-2"-7431"0"0,-2 0-207 0 0,1 1-1 0 0,0 0 1 0 0,0 0 0 0 0,0 0 0 0 0,-1-1-1 0 0,1 1 1 0 0,0 0 0 0 0,-1 0-1 0 0,1 0 1 0 0,-1 0 0 0 0,0-1-1 0 0,1 1 1 0 0,-1 0 0 0 0,0 0 0 0 0,1 0-1 0 0,-1 1 1 0 0,0-1 0 0 0,-2-1-1 0 0,2 1 92 0 0,-2-3 115 0 0,-1 1 0 0 0,0 0-1 0 0,1 0 1 0 0,-6-2 0 0 0,2 1 175 0 0,0 0 1 0 0,0 1 0 0 0,0 0 0 0 0,0 1 0 0 0,-1-1 0 0 0,1 1 0 0 0,-1 1-1 0 0,-14-2 1 0 0,-1 0-374 0 0,12 1 72 0 0,1 0-1 0 0,-14 1 1 0 0,6 0-55 0 0,-9 2-62 0 0,4 1 11 0 0,-12 5 498 0 0,33-7-405 0 0,0 1-5 0 0,-1-1-71 0 0,2 0-13 0 0,-1 0 0 0 0,1 0 1 0 0,0 0-1 0 0,-1 0 0 0 0,1 0 0 0 0,-1 1 0 0 0,1-1 0 0 0,0 1 0 0 0,-1-1 0 0 0,1 1 0 0 0,0-1 0 0 0,-1 1 0 0 0,1 0 0 0 0,0 0 0 0 0,-2 1 0 0 0,0 0-17 0 0,-4 4-76 0 0,3-2 6 0 0,3-3 8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19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626 75 15231 0 0,'0'0'1379'0'0,"-1"-1"-1136"0"0,-47-29 1345 0 0,46 29-1596 0 0,0 0 1 0 0,0-1-1 0 0,0 1 1 0 0,0 0-1 0 0,0 0 1 0 0,-1 0-1 0 0,1 0 1 0 0,0 0-1 0 0,0 1 1 0 0,-1-1-1 0 0,1 1 1 0 0,-3-1-1 0 0,-3 0-56 0 0,1 0 25 0 0,-1 0 0 0 0,0 0 0 0 0,0 1 0 0 0,1 0-1 0 0,-1 0 1 0 0,0 1 0 0 0,0 0 0 0 0,-11 4 0 0 0,-5 2-202 0 0,-30 13 0 0 0,17-5 155 0 0,28-11 80 0 0,0 0 0 0 0,0 1 0 0 0,0 1 0 0 0,0-1 0 0 0,1 1 0 0 0,0 1 0 0 0,0 0 0 0 0,1 0 0 0 0,0 0 0 0 0,-8 10 0 0 0,-1 5-22 0 0,1 1 0 0 0,-21 38 1 0 0,-68 168-282 0 0,86-188 223 0 0,7-17 12 0 0,2 0-1 0 0,0 1 0 0 0,1 0 1 0 0,-8 47-1 0 0,15-68 66 0 0,1-3 6 0 0,0 1-1 0 0,-1-1 0 0 0,1 0 1 0 0,0 1-1 0 0,0-1 0 0 0,0 1 0 0 0,1-1 1 0 0,-1 0-1 0 0,0 1 0 0 0,0-1 1 0 0,1 0-1 0 0,-1 1 0 0 0,1-1 1 0 0,0 2-1 0 0,1 3 16 0 0,0 0 0 0 0,0 0 0 0 0,1 0 0 0 0,-1-1 0 0 0,1 1 0 0 0,1-1-1 0 0,-1 1 1 0 0,1-1 0 0 0,0 0 0 0 0,0 0 0 0 0,1-1 0 0 0,-1 1 0 0 0,1-1 0 0 0,0 0 0 0 0,0 0 0 0 0,1-1 0 0 0,10 6 0 0 0,-6-4 29 0 0,1 0 1 0 0,0-1-1 0 0,-1-1 1 0 0,1 0-1 0 0,1 0 0 0 0,-1-1 1 0 0,0 0-1 0 0,0-1 1 0 0,15-1-1 0 0,-14 0 22 0 0,0-1-1 0 0,0 0 0 0 0,0-1 1 0 0,-1-1-1 0 0,1 0 1 0 0,-1 0-1 0 0,1-1 0 0 0,-1-1 1 0 0,14-8-1 0 0,-3 2 65 0 0,-2-2 0 0 0,0 0 1 0 0,0-2-1 0 0,-1 0 0 0 0,-1-1 0 0 0,0-1 0 0 0,-2 0 0 0 0,28-37 0 0 0,-31 34 19 0 0,0-1 0 0 0,-1 0 0 0 0,-2-1 0 0 0,0 0 0 0 0,-1-1 0 0 0,-1 0 0 0 0,-1 0 0 0 0,7-46 0 0 0,-11 47 120 0 0,-2 0 0 0 0,0 0 0 0 0,-2 0 0 0 0,0 0 0 0 0,-2 0 0 0 0,0 0 0 0 0,-1 1 0 0 0,-1-1 0 0 0,-2 1 0 0 0,-8-20 0 0 0,11 30-219 0 0,-3-6 125 0 0,0 0-1 0 0,-14-22 0 0 0,18 34-262 0 0,0 1-1 0 0,0 0 0 0 0,0 1 1 0 0,0-1-1 0 0,0 0 0 0 0,-1 1 1 0 0,0 0-1 0 0,1 0 1 0 0,-1 0-1 0 0,-1 0 0 0 0,1 1 1 0 0,0-1-1 0 0,-1 1 0 0 0,-4-2 1 0 0,-10 2-1974 0 0,-4 5-5281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1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53 2303 0 0,'-33'-1'745'0'0,"14"-1"3215"0"0,-35-8 1067 0 0,53 10-4988 0 0,1 0 0 0 0,-1 0 0 0 0,0 0 0 0 0,0 0 0 0 0,0 0 0 0 0,1 0 0 0 0,-1 0 0 0 0,0 0 0 0 0,0 0 0 0 0,1 0 0 0 0,-1 1 0 0 0,0-1 0 0 0,0 0 0 0 0,0 1 0 0 0,0 11-61 0 0,2-6-18 0 0,1 5 5 0 0,0 1 1 0 0,1-1-1 0 0,0 1 1 0 0,0-1-1 0 0,1 0 0 0 0,1 0 1 0 0,0-1-1 0 0,1 1 1 0 0,0-1-1 0 0,0 0 0 0 0,1-1 1 0 0,9 11-1 0 0,-12-15 26 0 0,1-1 0 0 0,-1 1 1 0 0,1-1-1 0 0,0 0 0 0 0,0-1 0 0 0,0 1 0 0 0,1-1 0 0 0,-1 0 1 0 0,1 0-1 0 0,0 0 0 0 0,0-1 0 0 0,0 0 0 0 0,0 0 0 0 0,0-1 1 0 0,0 0-1 0 0,0 0 0 0 0,1 0 0 0 0,-1-1 0 0 0,0 0 0 0 0,1 0 1 0 0,-1 0-1 0 0,0-1 0 0 0,0 0 0 0 0,7-2 0 0 0,-4 0 4 0 0,0-1 0 0 0,0 0 0 0 0,0 0 0 0 0,-1-1 0 0 0,1 0 0 0 0,-1-1 1 0 0,0 0-1 0 0,-1 0 0 0 0,1-1 0 0 0,-1 0 0 0 0,-1 0 0 0 0,1 0 0 0 0,6-12 0 0 0,-1 1 296 0 0,0-1 0 0 0,-2 0 0 0 0,0-1 0 0 0,13-39 2093 0 0,-21 59-2205 0 0,6 6-93 0 0,1 1 0 0 0,-1 0 1 0 0,9 10-1 0 0,-8-8-110 0 0,0-1 0 0 0,16 12 0 0 0,-19-16-6 0 0,1-1-1 0 0,-1 1 1 0 0,1-1 0 0 0,-1-1 0 0 0,1 1 0 0 0,0-1-1 0 0,0 0 1 0 0,0-1 0 0 0,0 1 0 0 0,0-2-1 0 0,1 1 1 0 0,-1-1 0 0 0,12 0 0 0 0,-6-2-72 0 0,1-1-1 0 0,-1 0 1 0 0,-1 0 0 0 0,1-2 0 0 0,0 1 0 0 0,18-11-1 0 0,37-24-42 0 0,-42 23 91 0 0,38-17 0 0 0,-61 31 63 0 0,1 1 1 0 0,-1 0-1 0 0,0 0 1 0 0,0 0-1 0 0,0 1 1 0 0,1-1-1 0 0,-1 1 1 0 0,0 0-1 0 0,1-1 1 0 0,-1 1-1 0 0,0 1 1 0 0,1-1-1 0 0,-1 0 1 0 0,0 1-1 0 0,1 0 1 0 0,4 1-1 0 0,-1 2 95 0 0,0 0 0 0 0,0 0-1 0 0,0 0 1 0 0,-1 1 0 0 0,11 10 0 0 0,23 21 136 0 0,-24-20-105 0 0,1-1 1 0 0,0 0-1 0 0,34 20 0 0 0,-34-25-618 0 0,0-1-1 0 0,1-1 0 0 0,-1-1 0 0 0,2 0 1 0 0,-1-2-1 0 0,1 0 0 0 0,-1-1 1 0 0,21 2-1 0 0,1-5-1075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0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10 8287 0 0,'0'0'639'0'0,"-15"-6"-208"0"0,4 2 6365 0 0,12 12-6038 0 0,0-4-954 0 0,11 36-115 0 0,23 51 0 0 0,2 7 289 0 0,-32-84-84 0 0,4 19 1108 0 0,-12-50 222 0 0,2 7-1248 0 0,0 0-1 0 0,1 0 1 0 0,0 0-1 0 0,1 0 1 0 0,0 1-1 0 0,1-1 1 0 0,0 0-1 0 0,0 0 1 0 0,1 1-1 0 0,0-1 1 0 0,1 1-1 0 0,0 0 1 0 0,0 0-1 0 0,1 1 1 0 0,0-1-1 0 0,1 1 1 0 0,0 0 0 0 0,0 0-1 0 0,1 1 1 0 0,0 0-1 0 0,10-9 1 0 0,-15 15-256 0 0,0 0 0 0 0,0-1 0 0 0,0 1 1 0 0,0 0-1 0 0,0 0 0 0 0,0 1 1 0 0,0-1-1 0 0,0 0 0 0 0,1 1 1 0 0,-1-1-1 0 0,0 1 0 0 0,0 0 1 0 0,0 0-1 0 0,1 0 0 0 0,-1 0 0 0 0,0 0 1 0 0,0 0-1 0 0,1 1 0 0 0,-1-1 1 0 0,0 1-1 0 0,0-1 0 0 0,0 1 1 0 0,0 0-1 0 0,0 0 0 0 0,0 0 1 0 0,0 0-1 0 0,0 0 0 0 0,0 1 0 0 0,0-1 1 0 0,2 3-1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1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0 181 7343 0 0,'0'0'660'0'0,"2"9"-528"0"0,-2-6-39 0 0,1 0 0 0 0,0 0-1 0 0,0 0 1 0 0,0 0 0 0 0,0 0-1 0 0,0 0 1 0 0,0 0 0 0 0,1 0-1 0 0,-1 0 1 0 0,1-1 0 0 0,0 1-1 0 0,0-1 1 0 0,4 5 0 0 0,-4-5-81 0 0,1-1 0 0 0,-1 0 0 0 0,0 1 0 0 0,1-1 0 0 0,-1 0 1 0 0,1 0-1 0 0,-1 0 0 0 0,1 0 0 0 0,-1-1 0 0 0,1 1 0 0 0,0-1 1 0 0,-1 1-1 0 0,1-1 0 0 0,0 0 0 0 0,-1 0 0 0 0,6-1 0 0 0,1 0 138 0 0,0-2-1 0 0,0 1 1 0 0,-1-1-1 0 0,1-1 0 0 0,-1 0 1 0 0,0 0-1 0 0,0 0 1 0 0,0-1-1 0 0,0 0 0 0 0,-1-1 1 0 0,0 1-1 0 0,0-1 1 0 0,0-1-1 0 0,-1 1 0 0 0,0-1 1 0 0,0-1-1 0 0,5-8 1 0 0,-10 15 110 0 0,-1-1 0 0 0,1 0 1 0 0,0 1-1 0 0,-1-1 1 0 0,1 0-1 0 0,-1 0 0 0 0,1 0 1 0 0,-1 0-1 0 0,0 0 1 0 0,0 0-1 0 0,0 0 0 0 0,0 0 1 0 0,0 1-1 0 0,0-1 1 0 0,0 0-1 0 0,-1 0 0 0 0,1 0 1 0 0,-1 0-1 0 0,0-2 0 0 0,-1 1 73 0 0,0 0 0 0 0,0 0-1 0 0,0 0 1 0 0,0 0-1 0 0,0 0 1 0 0,0 0-1 0 0,-1 1 1 0 0,1-1-1 0 0,-7-4 1 0 0,6 4-172 0 0,-2 1-1 0 0,1-1 1 0 0,0 0-1 0 0,0 1 1 0 0,-1 0-1 0 0,1 0 1 0 0,-1 0 0 0 0,0 1-1 0 0,1 0 1 0 0,-1-1-1 0 0,0 2 1 0 0,0-1-1 0 0,0 0 1 0 0,0 1 0 0 0,-5 0-1 0 0,8 1-125 0 0,-4 5-430 0 0,4 2 133 0 0,1 1 1 0 0,-1 0-1 0 0,2-1 0 0 0,-1 1 1 0 0,1 0-1 0 0,1 0 0 0 0,0-1 0 0 0,0 1 1 0 0,0 0-1 0 0,1-1 0 0 0,1 1 1 0 0,-1-1-1 0 0,1 0 0 0 0,4 8 0 0 0,-2-6-23 0 0,0-1 1 0 0,0 0-1 0 0,0-1 0 0 0,1 1 0 0 0,1-1 0 0 0,-1 0 0 0 0,1-1 1 0 0,0 0-1 0 0,1 0 0 0 0,0 0 0 0 0,16 9 0 0 0,-19-13 65 0 0,0 0-1 0 0,1-1 1 0 0,0 0-1 0 0,-1 0 0 0 0,1 0 1 0 0,0-1-1 0 0,0 0 1 0 0,0 0-1 0 0,0 0 0 0 0,9-1 1 0 0,-5 0-45 0 0,-1-1 1 0 0,0-1-1 0 0,0 0 1 0 0,0 0 0 0 0,-1 0-1 0 0,14-6 1 0 0,-9 2 28 0 0,1-1 1 0 0,-1-1 0 0 0,-1 0-1 0 0,1 0 1 0 0,-1-1-1 0 0,-1-1 1 0 0,0 0 0 0 0,13-15-1 0 0,-13 11 103 0 0,0 0 0 0 0,-1-1 0 0 0,13-25 0 0 0,-19 33 419 0 0,-1-1 0 0 0,0 1 0 0 0,0-1-1 0 0,-1 0 1 0 0,1 0 0 0 0,-2 0-1 0 0,1 0 1 0 0,-1 0 0 0 0,-1 0-1 0 0,0-9 1 0 0,0 15 129 0 0,0 0 0 0 0,0-1 0 0 0,-1 1 0 0 0,0 0 0 0 0,1 0 0 0 0,-1 0-1 0 0,0 0 1 0 0,0 0 0 0 0,0 0 0 0 0,0 1 0 0 0,0-1 0 0 0,0 0 0 0 0,-1 0 0 0 0,-3-3 1544 0 0,1 35-2930 0 0,4-14 541 0 0,2-1 0 0 0,0 1-1 0 0,0 0 1 0 0,7 21 0 0 0,26 59-933 0 0,-27-73 1099 0 0,4 2 33 0 0,1 0 1 0 0,31 47-1 0 0,-25-45 118 0 0,23 49-1 0 0,-39-69 225 0 0,0 0 1 0 0,-1-1-1 0 0,0 1 0 0 0,0 0 1 0 0,-1 0-1 0 0,1 0 0 0 0,-2 1 0 0 0,1-1 1 0 0,-1 0-1 0 0,0 0 0 0 0,0 0 1 0 0,-1 1-1 0 0,0-1 0 0 0,0 0 1 0 0,-1 0-1 0 0,0 0 0 0 0,0 0 1 0 0,-1-1-1 0 0,0 1 0 0 0,0 0 1 0 0,0-1-1 0 0,-1 0 0 0 0,0 0 0 0 0,0 0 1 0 0,-1 0-1 0 0,1-1 0 0 0,-1 0 1 0 0,0 0-1 0 0,-1 0 0 0 0,1 0 1 0 0,-1-1-1 0 0,0 0 0 0 0,0 0 1 0 0,-9 3-1 0 0,11-4 58 0 0,-1-1 0 0 0,0-1 0 0 0,1 1 0 0 0,-1-1 0 0 0,0 0 0 0 0,0 0 0 0 0,0 0 0 0 0,0 0 0 0 0,0-1 0 0 0,0 0 1 0 0,0 0-1 0 0,0-1 0 0 0,0 1 0 0 0,0-1 0 0 0,0 0 0 0 0,0 0 0 0 0,0-1 0 0 0,0 1 0 0 0,0-1 0 0 0,-4-3 0 0 0,5 3-160 0 0,1 0-1 0 0,0 0 1 0 0,0-1-1 0 0,0 1 0 0 0,0-1 1 0 0,0 0-1 0 0,0 1 1 0 0,1-1-1 0 0,0 0 1 0 0,-1-1-1 0 0,1 1 1 0 0,0 0-1 0 0,1-1 1 0 0,-1 1-1 0 0,0-1 0 0 0,1 1 1 0 0,0-1-1 0 0,0 0 1 0 0,0 0-1 0 0,0 1 1 0 0,1-1-1 0 0,0 0 1 0 0,-1 0-1 0 0,1 0 1 0 0,1 0-1 0 0,0-6 1 0 0,3-11-522 0 0,0 0 0 0 0,2 0 0 0 0,13-32 0 0 0,33-58-3324 0 0,-21 48 2560 0 0,34-61-4927 0 0,-49 96 2864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1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1 455 0 0,'0'0'16718'0'0,"1"1"-16772"0"0,24 33-131 0 0,-1 2 0 0 0,-3 1 0 0 0,20 42 3710 0 0,-46-123-2351 0 0,3 34-1227 0 0,0-1 0 0 0,0-12-1 0 0,2 14 0 0 0,-1 7 27 0 0,1 1 0 0 0,0-1 0 0 0,0 0 0 0 0,0 0 0 0 0,0 0 0 0 0,0 0 0 0 0,0 0 0 0 0,0 0 0 0 0,1 0 0 0 0,-1 0 0 0 0,1 0 0 0 0,0 0 0 0 0,-1 1 0 0 0,1-1 1 0 0,0 0-1 0 0,0 0 0 0 0,0 1 0 0 0,0-1 0 0 0,2-1 0 0 0,1-1-401 0 0,0-1 1 0 0,0 2-1 0 0,1-1 0 0 0,-1 0 1 0 0,1 1-1 0 0,0 0 1 0 0,0 0-1 0 0,0 0 0 0 0,1 1 1 0 0,-1 0-1 0 0,1 0 1 0 0,-1 0-1 0 0,10-1 0 0 0,3-2-1432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2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1 195 2303 0 0,'0'0'9223'0'0,"9"5"-10094"0"0,-8-4 853 0 0,0 0-7 0 0,0-1 0 0 0,0 1-1 0 0,1-1 1 0 0,-1 0 0 0 0,0 0 0 0 0,0 1 0 0 0,0-1-1 0 0,0 0 1 0 0,0 0 0 0 0,0 0 0 0 0,0 0-1 0 0,0 0 1 0 0,0 0 0 0 0,1 0 0 0 0,-1-1-1 0 0,0 1 1 0 0,0 0 0 0 0,0-1 0 0 0,0 1 0 0 0,1-1-1 0 0,0 0 87 0 0,1 1 0 0 0,-1-1 0 0 0,1 0-1 0 0,-1 0 1 0 0,0 0 0 0 0,0 0 0 0 0,0-1 0 0 0,1 1-1 0 0,-1 0 1 0 0,0-1 0 0 0,-1 0 0 0 0,1 1 0 0 0,0-1-1 0 0,0 0 1 0 0,-1 0 0 0 0,1 0 0 0 0,-1 0 0 0 0,1 0-1 0 0,-1 0 1 0 0,0-1 0 0 0,1-2 0 0 0,0 1 533 0 0,-1 3-435 0 0,-1 0 0 0 0,1 0 0 0 0,-1 1-1 0 0,0-1 1 0 0,1 0 0 0 0,-1 0 0 0 0,0 0 0 0 0,0 1-1 0 0,1-1 1 0 0,-1 0 0 0 0,0 0 0 0 0,0 0-1 0 0,0 0 1 0 0,0 1 0 0 0,0-1 0 0 0,0 0 0 0 0,0 0-1 0 0,0 0 1 0 0,-1 0 0 0 0,1 1 0 0 0,0-1-1 0 0,0 0 1 0 0,-1 0 0 0 0,1 0 0 0 0,-1 1 0 0 0,1-1-1 0 0,0 0 1 0 0,-1 0 0 0 0,1 1 0 0 0,-1-1 0 0 0,0 0-1 0 0,1 1 1 0 0,-1-1 0 0 0,0 1 0 0 0,1-1-1 0 0,-1 1 1 0 0,0-1 0 0 0,1 1 0 0 0,-1-1 0 0 0,0 1-1 0 0,0 0 1 0 0,0 0 0 0 0,1-1 0 0 0,-1 1-1 0 0,-1 0 1 0 0,1 0-150 0 0,0 0 1 0 0,0 0-1 0 0,0 0 0 0 0,0 0 0 0 0,0 0 0 0 0,1 0 0 0 0,-1 1 0 0 0,0-1 1 0 0,0 0-1 0 0,0 1 0 0 0,1-1 0 0 0,-1 1 0 0 0,0-1 0 0 0,0 1 0 0 0,1-1 1 0 0,-1 1-1 0 0,0-1 0 0 0,1 1 0 0 0,-1 0 0 0 0,1-1 0 0 0,-1 1 1 0 0,1 0-1 0 0,-2 1 0 0 0,-9 17-190 0 0,8-12 50 0 0,1 1 1 0 0,-1 0-1 0 0,1 0 0 0 0,0 0 1 0 0,1 0-1 0 0,0 0 0 0 0,0 0 1 0 0,1 9-1 0 0,0-12-3 0 0,1 1-1 0 0,-1 0 0 0 0,1-1 1 0 0,0 1-1 0 0,1-1 1 0 0,-1 0-1 0 0,1 1 0 0 0,0-1 1 0 0,0 0-1 0 0,1 0 1 0 0,-1 0-1 0 0,6 6 1 0 0,-7-9 34 0 0,0-1 0 0 0,0 0 0 0 0,1 0 0 0 0,-1 0 0 0 0,0 0 0 0 0,1 0 0 0 0,-1 0 0 0 0,1 0 0 0 0,-1 0 1 0 0,1-1-1 0 0,-1 1 0 0 0,1-1 0 0 0,0 1 0 0 0,-1-1 0 0 0,1 1 0 0 0,0-1 0 0 0,-1 0 0 0 0,1 0 0 0 0,0 0 1 0 0,0 0-1 0 0,-1 0 0 0 0,1 0 0 0 0,0 0 0 0 0,-1-1 0 0 0,1 1 0 0 0,2-2 0 0 0,1 1-147 0 0,1-2 0 0 0,-1 1 0 0 0,0 0-1 0 0,0-1 1 0 0,0 0 0 0 0,6-5 0 0 0,12-12 30 0 0,-1-1 1 0 0,36-45-1 0 0,-28 30 221 0 0,51-64-7 0 0,-43 51 7653 0 0,-39 50-7490 0 0,-1 1 0 0 0,1-1-1 0 0,-1 1 1 0 0,1 0 0 0 0,0 0 0 0 0,0-1 0 0 0,-2 4-1 0 0,2-3-86 0 0,-40 66-450 0 0,36-57 171 0 0,0-1-1 0 0,1 1 1 0 0,0 0 0 0 0,-4 19 0 0 0,8-29 162 0 0,0 0 0 0 0,0 0 0 0 0,0-1 0 0 0,0 1 0 0 0,0 0 0 0 0,0 0 0 0 0,0 0 0 0 0,0 0 0 0 0,1-1 1 0 0,-1 1-1 0 0,0 0 0 0 0,0 0 0 0 0,1 0 0 0 0,-1-1 0 0 0,1 1 0 0 0,-1 0 0 0 0,1 0 0 0 0,-1-1 1 0 0,1 1-1 0 0,-1-1 0 0 0,1 1 0 0 0,-1 0 0 0 0,1-1 0 0 0,0 1 0 0 0,-1-1 0 0 0,1 1 0 0 0,0-1 0 0 0,0 1 1 0 0,-1-1-1 0 0,1 0 0 0 0,0 1 0 0 0,0-1 0 0 0,0 0 0 0 0,-1 0 0 0 0,1 0 0 0 0,1 1 0 0 0,3-1-64 0 0,-1 1-1 0 0,0-1 0 0 0,1 1 0 0 0,-1-1 0 0 0,7-1 0 0 0,2-1-83 0 0,23-7 0 0 0,-24 5 187 0 0,0 1 0 0 0,1 1 1 0 0,-1 0-1 0 0,24-1 0 0 0,-35 3 93 0 0,0 0-1 0 0,-1 0 0 0 0,1 0 0 0 0,-1 0 1 0 0,1 0-1 0 0,-1 1 0 0 0,1-1 0 0 0,-1 0 1 0 0,1 0-1 0 0,-1 0 0 0 0,1 1 1 0 0,-1-1-1 0 0,1 0 0 0 0,-1 0 0 0 0,1 1 1 0 0,-1-1-1 0 0,1 1 0 0 0,-1-1 0 0 0,1 0 1 0 0,-1 1-1 0 0,1 0 0 0 0,0 0 51 0 0,0 2 18 0 0,-1-3-211 0 0,0 1 0 0 0,0-1 0 0 0,0 0 0 0 0,0 0-1 0 0,0 0 1 0 0,0 1 0 0 0,0-1 0 0 0,0 0 0 0 0,0 0 0 0 0,0 0 0 0 0,0 1-1 0 0,0-1 1 0 0,0 0 0 0 0,0 0 0 0 0,0 0 0 0 0,0 0 0 0 0,0 1-1 0 0,0-1 1 0 0,0 0 0 0 0,0 0 0 0 0,1 0 0 0 0,-1 0 0 0 0,0 0 0 0 0,0 1-1 0 0,0-1 1 0 0,0 0 0 0 0,0 0 0 0 0,1 0 0 0 0,-1 0 0 0 0,0 0 0 0 0,0 0-1 0 0,0 0 1 0 0,0 0 0 0 0,1 0 0 0 0,-1 1 0 0 0,0-1 0 0 0,9-3-436 0 0,-1 1 0 0 0,1-1 1 0 0,-1-1-1 0 0,0 1 0 0 0,0-1 1 0 0,13-10-1 0 0,5-1 87 0 0,50-32 191 0 0,6-4-85 0 0,-57 38 210 0 0,-15 6 305 0 0,1 1 0 0 0,18-6 3161 0 0,-28 12-3314 0 0,-1 0 1 0 0,1 0-1 0 0,-1 0 0 0 0,1 1 0 0 0,-1-1 0 0 0,1 0 0 0 0,-1 1 0 0 0,1-1 0 0 0,-1 0 1 0 0,0 1-1 0 0,1-1 0 0 0,-1 1 0 0 0,1-1 0 0 0,-1 0 0 0 0,0 1 0 0 0,1-1 1 0 0,-1 1-1 0 0,0-1 0 0 0,1 1 0 0 0,-1 0 0 0 0,0-1 0 0 0,0 1 0 0 0,1 0 1 0 0,2 14 423 0 0,-2-9-410 0 0,-1 0 0 0 0,0 0 0 0 0,0 0-1 0 0,0 0 1 0 0,-1 0 0 0 0,0 0 0 0 0,-3 10 0 0 0,-4 21 163 0 0,8-36-424 0 0,1 0 0 0 0,-1 0-1 0 0,0 0 1 0 0,0 0 0 0 0,1 0 0 0 0,-1 0-1 0 0,1 0 1 0 0,-1 0 0 0 0,1 0 0 0 0,-1 0-1 0 0,1 0 1 0 0,-1-1 0 0 0,1 1 0 0 0,0 0-1 0 0,0 0 1 0 0,-1-1 0 0 0,1 1 0 0 0,0 0-1 0 0,0-1 1 0 0,0 1 0 0 0,0-1 0 0 0,0 1-1 0 0,-1-1 1 0 0,1 1 0 0 0,0-1 0 0 0,0 0-1 0 0,2 1 1 0 0,34 10 114 0 0,-33-10-237 0 0,16 5 217 0 0,-1 0 0 0 0,1 2 1 0 0,17 10-1 0 0,-35-18 966 0 0,-3 2-491 0 0,0 1-278 0 0,0 0 1 0 0,0 0-1 0 0,-1-1 1 0 0,0 1-1 0 0,0 0 1 0 0,1-1-1 0 0,-1 1 1 0 0,-1-1-1 0 0,1 1 1 0 0,-4 2-1 0 0,-17 12-3999 0 0,5-5-1005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7919 0 0,'0'0'1232'0'0,"9"3"-1104"0"0,8 6-224 0 0,-10-5 100 0 0,-2-2 17 0 0,0 0 0 0 0,-1 1 0 0 0,1 0 0 0 0,6 6-1 0 0,-10-8 106 0 0,0-1-20 0 0,-1 0 0 0 0,0 0 0 0 0,0 0 0 0 0,1 1-1 0 0,-1-1 1 0 0,0 0 0 0 0,0 0 0 0 0,0 0 0 0 0,1 0 0 0 0,-1 1 0 0 0,0-1 0 0 0,0 0 0 0 0,0 0 0 0 0,0 1 0 0 0,1-1 0 0 0,-1 0 0 0 0,0 0 0 0 0,0 1 0 0 0,0-1 0 0 0,0 0 0 0 0,0 0 0 0 0,0 1 0 0 0,0-1 0 0 0,0 0 0 0 0,0 1 0 0 0,0-1 0 0 0,0 0 0 0 0,0 5 1148 0 0,-7-13-1445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4143 0 0,'0'0'7688'0'0,"6"9"-7688"0"0,3 1-512 0 0,3 2-32 0 0,3 2-3824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0,'0'0'10272'0'0,"0"2"-11238"0"0,4 11 15 0 0,-1 0-260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4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2759 0 0,'0'2'3271'0'0,"2"12"-2896"0"0,0 0 1 0 0,1 0-1 0 0,0 0 0 0 0,1-1 1 0 0,0 1-1 0 0,2-1 0 0 0,-1 0 1 0 0,1-1-1 0 0,16 24 0 0 0,-18-29-375 0 0,14 14 0 0 0,-17-20-22 0 0,-1 0 11 0 0,1-1-1 0 0,-1 0 1 0 0,0 1-1 0 0,0-1 1 0 0,1 0-1 0 0,-1 1 1 0 0,0-1-1 0 0,1 0 1 0 0,-1 0-1 0 0,0 1 1 0 0,1-1-1 0 0,-1 0 1 0 0,0 0-1 0 0,1 1 0 0 0,-1-1 1 0 0,1 0-1 0 0,-1 0 1 0 0,0 0-1 0 0,1 0 1 0 0,0 0-1 0 0,1 0 40 0 0,0 0 1 0 0,0 0-1 0 0,0 0 0 0 0,0 0 0 0 0,0-1 0 0 0,-1 1 0 0 0,1 0 0 0 0,0-1 0 0 0,0 0 0 0 0,0 1 0 0 0,0-1 0 0 0,-1 0 0 0 0,1 0 0 0 0,0 0 1 0 0,-1 0-1 0 0,1-1 0 0 0,-1 1 0 0 0,1 0 0 0 0,-1 0 0 0 0,0-1 0 0 0,1 1 0 0 0,-1-1 0 0 0,0 0 0 0 0,0 1 0 0 0,0-1 0 0 0,0 0 1 0 0,1-2-1 0 0,0-2 379 0 0,-1 0 1 0 0,1 0 0 0 0,-1 0 0 0 0,0 0 0 0 0,0-13 0 0 0,-1 17-303 0 0,0-18 790 0 0,-1 1 1 0 0,-1 0-1 0 0,-7-33 1796 0 0,10 49-2568 0 0,0-6-1455 0 0,17-7-471 0 0,42-28 1 0 0,-30 22 1334 0 0,-15 12 272 0 0,29-15 0 0 0,-38 22 154 0 0,0 0 0 0 0,0 0 0 0 0,0 1 0 0 0,0 0 0 0 0,1 1 0 0 0,-1-1 0 0 0,1 1 0 0 0,7 0 0 0 0,-14 1 40 0 0,1 0 1 0 0,-1 0-1 0 0,1 1 0 0 0,-1-1 0 0 0,1 0 0 0 0,0 1 0 0 0,-1-1 0 0 0,1 0 0 0 0,-1 1 1 0 0,1-1-1 0 0,-1 1 0 0 0,0-1 0 0 0,1 0 0 0 0,-1 1 0 0 0,1-1 0 0 0,-1 1 1 0 0,0-1-1 0 0,1 1 0 0 0,-1 0 0 0 0,0-1 0 0 0,0 1 0 0 0,1-1 0 0 0,-1 2 0 0 0,4 12 119 0 0,-2 2 638 0 0,-1 0 0 0 0,0 18-1 0 0,-2-23-478 0 0,1-1 0 0 0,1 1 0 0 0,0 0 0 0 0,0-1 0 0 0,1 1-1 0 0,0-1 1 0 0,5 12 0 0 0,-5-16-231 0 0,-2-3-47 0 0,1-1 0 0 0,0 0 0 0 0,-1 0-1 0 0,1-1 1 0 0,0 1 0 0 0,0 0 0 0 0,1 0 0 0 0,-1 0 0 0 0,0-1 0 0 0,0 1 0 0 0,1 0 0 0 0,-1-1 0 0 0,1 1 0 0 0,0-1 0 0 0,-1 0 0 0 0,1 0 0 0 0,3 2 0 0 0,-4-2 12 0 0,0 0 0 0 0,-1-1 0 0 0,1 1 0 0 0,0-1 0 0 0,0 1 1 0 0,0-1-1 0 0,0 1 0 0 0,1-1 0 0 0,-1 0 0 0 0,0 0 0 0 0,0 1 0 0 0,0-1 0 0 0,0 0 0 0 0,0 0 0 0 0,0 0 1 0 0,0 0-1 0 0,0 0 0 0 0,0 0 0 0 0,0-1 0 0 0,1 1 0 0 0,-1 0 0 0 0,0 0 0 0 0,0-1 0 0 0,0 1 0 0 0,0-1 1 0 0,1 0-1 0 0,1 0 37 0 0,13-7 192 0 0,29-18-1 0 0,-28 15-192 0 0,20-9 0 0 0,-31 17-43 0 0,1 1-1 0 0,-1-1 0 0 0,1 1 0 0 0,0 1 1 0 0,0-1-1 0 0,14 0 0 0 0,11 2-2 0 0,-1 2 0 0 0,40 7 0 0 0,-12-1 0 0 0,-8-2-12 0 0,116 10-737 0 0,-160-16 542 0 0,-5 0 425 0 0,-3 2 142 0 0,-18 28-342 0 0,8-16-878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24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197 1 12383 0 0,'0'0'6207'0'0,"-15"6"-4223"0"0,7-2-1749 0 0,-1 1 1 0 0,1-1 0 0 0,0 1-1 0 0,0 0 1 0 0,-10 11 0 0 0,-35 36-370 0 0,14-13-97 0 0,32-31 59 0 0,6-6-63 0 0,-1 0 0 0 0,1-1 1 0 0,-1 1-1 0 0,0 0 0 0 0,1-1 1 0 0,-1 1-1 0 0,0-1 1 0 0,0 1-1 0 0,0-1 0 0 0,0 0 1 0 0,-3 1-1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39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38 774 7831 0 0,'0'0'603'0'0,"-1"0"-596"0"0,1 0 0 0 0,0 0-1 0 0,0 0 1 0 0,-1 1 0 0 0,1-1 0 0 0,0 0-1 0 0,0 0 1 0 0,-1 0 0 0 0,1 0-1 0 0,0 0 1 0 0,0 0 0 0 0,-1 0 0 0 0,1 0-1 0 0,0 0 1 0 0,0 0 0 0 0,-1 0 0 0 0,1 0-1 0 0,0 0 1 0 0,-1 0 0 0 0,1 0 0 0 0,0 0-1 0 0,0 0 1 0 0,-1 0 0 0 0,1 0 0 0 0,0 0-1 0 0,0 0 1 0 0,-1 0 0 0 0,1 0 0 0 0,0-1-1 0 0,0 1 1 0 0,-1 0 0 0 0,1 0 0 0 0,0 0-1 0 0,-4-7 20 0 0,1 4 238 0 0,-10 4 4054 0 0,6-14-4046 0 0,6 10-251 0 0,0-10 156 0 0,1-6 99 0 0,0-38-248 0 0,0 57-28 0 0,0 0 0 0 0,0 0 0 0 0,0-1 1 0 0,0 1-1 0 0,0 0 0 0 0,0 0 1 0 0,0 0-1 0 0,0-1 0 0 0,0 1 0 0 0,0 0 1 0 0,0 0-1 0 0,0 0 0 0 0,0-1 1 0 0,0 1-1 0 0,0 0 0 0 0,0 0 0 0 0,0 0 1 0 0,0-1-1 0 0,0 1 0 0 0,1 0 0 0 0,-1 0 1 0 0,0 0-1 0 0,0 0 0 0 0,0-1 1 0 0,0 1-1 0 0,0 0 0 0 0,0 0 0 0 0,1 0 1 0 0,-1 0-1 0 0,0 0 0 0 0,0-1 0 0 0,1 1 1 0 0,3 5-6 0 0,6 11-12 0 0,-10-15 16 0 0,4 6-4 0 0,-3-4 0 0 0,1 0-1 0 0,0 0 1 0 0,-1 1-1 0 0,0-1 1 0 0,0 0-1 0 0,0 1 1 0 0,0-1-1 0 0,-1 1 1 0 0,1 4-1 0 0,7 62-6 0 0,-8-68 8 0 0,0 1 1 0 0,1-1-1 0 0,-1 1 0 0 0,1 0 0 0 0,-1-1 0 0 0,1 1 0 0 0,0-1 1 0 0,0 1-1 0 0,0-1 0 0 0,0 0 0 0 0,0 1 0 0 0,1-1 0 0 0,-1 0 0 0 0,1 0 1 0 0,0 0-1 0 0,-1 0 0 0 0,1 0 0 0 0,0 0 0 0 0,0 0 0 0 0,3 1 0 0 0,4 5-3 0 0,-7-6-16 0 0,0 0-1 0 0,1 0 1 0 0,-1 0 0 0 0,0 0-1 0 0,1 0 1 0 0,0 0-1 0 0,-1-1 1 0 0,1 1-1 0 0,0-1 1 0 0,0 0-1 0 0,0 0 1 0 0,0 0 0 0 0,0 0-1 0 0,5 0 1 0 0,-5-1 7 0 0,0 0 0 0 0,-1 0 0 0 0,1-1 0 0 0,0 1 0 0 0,-1-1 0 0 0,1 1 1 0 0,-1-1-1 0 0,1 0 0 0 0,-1 0 0 0 0,1 0 0 0 0,-1-1 0 0 0,0 1 0 0 0,1 0 0 0 0,-1-1 1 0 0,0 0-1 0 0,0 1 0 0 0,3-5 0 0 0,-1 2 22 0 0,0-1 1 0 0,-1 0-1 0 0,1 0 1 0 0,-1 0-1 0 0,0-1 1 0 0,2-5-1 0 0,13-38 208 0 0,-14 38-173 0 0,18-57 705 0 0,-10 28-580 0 0,2 0 0 0 0,1 0 0 0 0,23-40 0 0 0,-31 69-151 0 0,0 0 1 0 0,0 0-1 0 0,1 0 1 0 0,0 1-1 0 0,1 1 0 0 0,1-1 1 0 0,-1 1-1 0 0,1 1 1 0 0,1 0-1 0 0,-1 0 1 0 0,1 1-1 0 0,1 1 0 0 0,-1 0 1 0 0,18-7-1 0 0,77-19-164 0 0,23-9-54 0 0,-108 31 142 0 0,-1-1 0 0 0,0 0 0 0 0,-1-1 0 0 0,0-2 1 0 0,-1 0-1 0 0,-1 0 0 0 0,0-2 0 0 0,-1 0 0 0 0,0-1 0 0 0,-2 0 0 0 0,0-2 0 0 0,-1 1 0 0 0,20-38 0 0 0,-21 32-822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41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51 187 11687 0 0,'0'0'532'0'0,"-1"0"-4"0"0,-4 1-337 0 0,4-1 5 0 0,0 0 1 0 0,-1 1-1 0 0,1-1 1 0 0,-1 0-1 0 0,1 1 1 0 0,0-1-1 0 0,0 1 1 0 0,-1-1-1 0 0,1 1 1 0 0,0-1-1 0 0,0 1 1 0 0,-1 0-1 0 0,1 0 1 0 0,0-1-1 0 0,0 1 1 0 0,0 0-1 0 0,0 0 1 0 0,0 0-1 0 0,0 0 1 0 0,1 0-1 0 0,-1 1 1 0 0,-1 0-1 0 0,1 2-165 0 0,0-1-1 0 0,0 0 1 0 0,0 0 0 0 0,0 0-1 0 0,1 1 1 0 0,-1 5-1 0 0,0-1 297 0 0,-3 50-503 0 0,3 86 0 0 0,2-93 144 0 0,35 431-52 0 0,-35-474 116 0 0,-1-6-75 0 0,-3-75-7 0 0,-15-82 1 0 0,0 3 188 0 0,14-46-13 0 0,6 163-113 0 0,1 1-1 0 0,2 0 1 0 0,17-59-1 0 0,-17 77-25 0 0,1-1 0 0 0,1 1 0 0 0,1 1 0 0 0,0-1-1 0 0,20-26 1 0 0,-22 34 3 0 0,1 0-1 0 0,0 0 1 0 0,0 0-1 0 0,1 1 1 0 0,0 0-1 0 0,0 1 1 0 0,1 0-1 0 0,0 0 0 0 0,0 1 1 0 0,0 0-1 0 0,10-4 1 0 0,-15 7 15 0 0,0 1 0 0 0,0 0 0 0 0,0 0 0 0 0,0 0 0 0 0,0 1 0 0 0,0-1 0 0 0,1 1 1 0 0,-1 0-1 0 0,0 0 0 0 0,0 0 0 0 0,0 1 0 0 0,0-1 0 0 0,0 1 0 0 0,0 0 0 0 0,0 0 0 0 0,0 1 0 0 0,0-1 0 0 0,0 1 0 0 0,0 0 1 0 0,-1 0-1 0 0,1 0 0 0 0,-1 0 0 0 0,1 1 0 0 0,-1-1 0 0 0,0 1 0 0 0,0 0 0 0 0,0 0 0 0 0,0 0 0 0 0,-1 0 0 0 0,1 1 0 0 0,-1-1 1 0 0,0 1-1 0 0,0-1 0 0 0,0 1 0 0 0,0 0 0 0 0,1 7 0 0 0,0 2 58 0 0,-1 0-1 0 0,0-1 1 0 0,-1 1 0 0 0,-1 0-1 0 0,-2 24 1 0 0,-1-14 36 0 0,-1 0 0 0 0,-8 30 0 0 0,7-39-55 0 0,0-1 0 0 0,0 0 1 0 0,-1 0-1 0 0,0 0 0 0 0,-14 18 0 0 0,15-24-4 0 0,0 0 0 0 0,-1 0 0 0 0,1-1 0 0 0,-1 0 0 0 0,-1-1 0 0 0,1 1 0 0 0,-1-1 0 0 0,0 0 0 0 0,-1-1 0 0 0,-10 6 1 0 0,5-6 167 0 0,12-3-155 0 0,1-1 0 0 0,-1 0 0 0 0,0 0 0 0 0,1 0 0 0 0,-1 1 0 0 0,0-1 1 0 0,0 0-1 0 0,1 1 0 0 0,-1-1 0 0 0,0 0 0 0 0,1 1 0 0 0,-1-1 1 0 0,1 1-1 0 0,-2 0 0 0 0,2 0-56 0 0,0 0 1 0 0,0 0 0 0 0,-1 0-1 0 0,1 0 1 0 0,0 0-1 0 0,0 0 1 0 0,0-1 0 0 0,0 1-1 0 0,0 0 1 0 0,0 0-1 0 0,1 0 1 0 0,-1 0-1 0 0,0 0 1 0 0,0 0 0 0 0,1 1-1 0 0,4 12-80 0 0,0 0-1 0 0,1 0 0 0 0,0-1 1 0 0,1 0-1 0 0,1 0 1 0 0,0-1-1 0 0,1 0 0 0 0,15 17 1 0 0,-11-15-79 0 0,1-1 1 0 0,0 0-1 0 0,1-1 0 0 0,1-1 1 0 0,-1 0-1 0 0,22 10 0 0 0,-21-13-958 0 0,31 10 0 0 0,-42-16 736 0 0,0-1 1 0 0,0 0-1 0 0,0 0 1 0 0,1 0-1 0 0,-1 0 0 0 0,0-1 1 0 0,1 0-1 0 0,-1 0 1 0 0,1 0-1 0 0,7-2 0 0 0,-12 1 254 0 0,0 1 1 0 0,1-1-1 0 0,-1 1 0 0 0,0-1 0 0 0,0 1 0 0 0,0-1 0 0 0,0 1 0 0 0,0-1 1 0 0,0 0-1 0 0,0 0 0 0 0,0 1 0 0 0,0-1 0 0 0,0 0 0 0 0,0 0 0 0 0,-1 0 0 0 0,1 0 1 0 0,0 0-1 0 0,-1 0 0 0 0,2-2 0 0 0,-1 0-64 0 0,0 0-1 0 0,-1 0 1 0 0,1 1 0 0 0,-1-1-1 0 0,1 0 1 0 0,-1 0 0 0 0,0 1-1 0 0,0-6 1 0 0,-2-4-302 0 0,0 0 0 0 0,-1 0 0 0 0,-4-13 0 0 0,5 19 294 0 0,-3-8-107 0 0,0 0 0 0 0,-13-21 0 0 0,-9-12 11236 0 0,28 47-10959 0 0,9 3-4 0 0,0 0 1 0 0,1-1-1 0 0,-1 0 0 0 0,1-1 0 0 0,-1 0 1 0 0,1-1-1 0 0,-1 0 0 0 0,1 0 0 0 0,-1-1 0 0 0,0-1 1 0 0,1 0-1 0 0,-1 0 0 0 0,0-1 0 0 0,0 0 1 0 0,0-1-1 0 0,0 0 0 0 0,17-10 0 0 0,-14 6 45 0 0,-1 0-1 0 0,0 0 0 0 0,0-1 1 0 0,-1-1-1 0 0,0 0 1 0 0,-1 0-1 0 0,0-1 0 0 0,0 0 1 0 0,8-14-1 0 0,-14 17 192 0 0,1 1-1 0 0,-2-1 1 0 0,1 1 0 0 0,-1-1 0 0 0,0 0-1 0 0,0 0 1 0 0,-1-1 0 0 0,0 1-1 0 0,-1 0 1 0 0,0-1 0 0 0,0 0 0 0 0,-1 1-1 0 0,0-1 1 0 0,0 1 0 0 0,-1-1-1 0 0,0 1 1 0 0,-2-10 0 0 0,2 15-53 0 0,0-1-1 0 0,-1 1 1 0 0,1-1 0 0 0,0 1-1 0 0,-1 0 1 0 0,0-1 0 0 0,0 1-1 0 0,0 0 1 0 0,0 0 0 0 0,0 0-1 0 0,-1 1 1 0 0,1-1 0 0 0,-1 0-1 0 0,0 1 1 0 0,1 0 0 0 0,-1 0-1 0 0,-4-2 1 0 0,5 3-94 0 0,0 0 0 0 0,-1 0 1 0 0,1 0-1 0 0,0 1 0 0 0,-1-1 0 0 0,1 1 1 0 0,0-1-1 0 0,-1 1 0 0 0,1 0 0 0 0,-1 0 1 0 0,1 0-1 0 0,0 1 0 0 0,-1-1 0 0 0,1 0 0 0 0,0 1 1 0 0,-1 0-1 0 0,1-1 0 0 0,0 1 0 0 0,-1 0 1 0 0,1 0-1 0 0,0 0 0 0 0,0 1 0 0 0,0-1 1 0 0,0 0-1 0 0,0 1 0 0 0,0-1 0 0 0,-1 3 0 0 0,-4 3 2 0 0,0 1-1 0 0,0 0 1 0 0,1 0-1 0 0,1 0 1 0 0,-1 1-1 0 0,-4 10 1 0 0,-22 58-123 0 0,22-50-29 0 0,1 0 1 0 0,-7 41-1 0 0,14-55 25 0 0,0 0 1 0 0,1 0-1 0 0,1 0 0 0 0,0 1 0 0 0,1-1 0 0 0,0 0 1 0 0,4 19-1 0 0,-3-25-51 0 0,0-1 1 0 0,1 1-1 0 0,-1-1 1 0 0,1 0 0 0 0,1 0-1 0 0,-1 0 1 0 0,1 0-1 0 0,0-1 1 0 0,0 1-1 0 0,1-1 1 0 0,-1 0-1 0 0,1 0 1 0 0,6 4-1 0 0,-8-7 9 0 0,1 1 0 0 0,-1-1 0 0 0,1 0 0 0 0,0 0-1 0 0,-1 0 1 0 0,1 0 0 0 0,0-1 0 0 0,0 0 0 0 0,0 0-1 0 0,0 0 1 0 0,1 0 0 0 0,-1 0 0 0 0,0-1 0 0 0,0 0 0 0 0,0 0-1 0 0,1 0 1 0 0,-1 0 0 0 0,0-1 0 0 0,0 1 0 0 0,0-1-1 0 0,8-3 1 0 0,-3 0-11 0 0,-1 0-1 0 0,1-1 0 0 0,-1 0 1 0 0,0-1-1 0 0,-1 0 0 0 0,0 0 1 0 0,1 0-1 0 0,-2-1 0 0 0,1 0 1 0 0,7-12-1 0 0,7-10-163 0 0,23-45 0 0 0,-41 68 260 0 0,154-286 4 0 0,-141 260 2941 0 0,-18 34-2685 0 0,1-1 0 0 0,-1 1 0 0 0,1-1 0 0 0,0 1 0 0 0,0-1 1 0 0,0 1-1 0 0,-2 3 0 0 0,1-3 10 0 0,-5 9-184 0 0,1 0-1 0 0,0 0 1 0 0,0 1 0 0 0,1-1-1 0 0,1 1 1 0 0,0 0-1 0 0,1 0 1 0 0,0 1 0 0 0,1-1-1 0 0,0 1 1 0 0,1-1 0 0 0,0 26-1 0 0,1-35-67 0 0,0-1-1 0 0,1 1 1 0 0,-1 0 0 0 0,1 0-1 0 0,0-1 1 0 0,-1 1 0 0 0,1 0-1 0 0,0-1 1 0 0,0 1-1 0 0,1-1 1 0 0,-1 1 0 0 0,1-1-1 0 0,-1 0 1 0 0,1 0 0 0 0,0 1-1 0 0,-1-1 1 0 0,1 0 0 0 0,0 0-1 0 0,1-1 1 0 0,-1 1-1 0 0,0 0 1 0 0,0-1 0 0 0,1 1-1 0 0,-1-1 1 0 0,1 0 0 0 0,-1 0-1 0 0,1 0 1 0 0,-1 0-1 0 0,1 0 1 0 0,0-1 0 0 0,0 1-1 0 0,-1-1 1 0 0,1 1 0 0 0,0-1-1 0 0,5-1 1 0 0,31 0-144 0 0,-22 0 178 0 0,-1 1-1 0 0,29 2 1 0 0,-44-2 41 0 0,2 2 57 0 0,-3-2-115 0 0,1 0-1 0 0,-1 0 0 0 0,0 0 1 0 0,0 0-1 0 0,0 0 1 0 0,1 1-1 0 0,-1-1 0 0 0,0 0 1 0 0,0 0-1 0 0,0 0 1 0 0,0 0-1 0 0,1 0 1 0 0,-1 0-1 0 0,0 0 0 0 0,0 0 1 0 0,0 0-1 0 0,0 0 1 0 0,0 1-1 0 0,1-1 0 0 0,-1 0 1 0 0,0 0-1 0 0,0 0 1 0 0,0 0-1 0 0,0 0 1 0 0,0 1-1 0 0,0-1 0 0 0,0 0 1 0 0,1 0-1 0 0,-1 0 1 0 0,0 0-1 0 0,0 1 0 0 0,0-1 1 0 0,0 0-1 0 0,0 0 1 0 0,0 0-1 0 0,0 1 1 0 0,0 3 74 0 0,-1 0 1 0 0,0 0-1 0 0,0 0 1 0 0,0 1 0 0 0,0-1-1 0 0,0 0 1 0 0,-1 0 0 0 0,-2 5-1 0 0,-21 32 787 0 0,15-26-625 0 0,-4 8-142 0 0,-2-1 0 0 0,0 0 0 0 0,-2-1 0 0 0,0-1 0 0 0,-35 30 0 0 0,52-49-255 0 0,8-14-4183 0 0,14-17 2466 0 0,-4 10-2569 0 0,-1 1-1077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47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25 6911 0 0,'0'0'623'0'0,"0"-4"-514"0"0,-2-16 5227 0 0,-4 25-4828 0 0,5-2-466 0 0,-1-1 0 0 0,1 1 1 0 0,-1 0-1 0 0,1-1 0 0 0,0 1 0 0 0,0 0 0 0 0,1 0 0 0 0,-1 0 0 0 0,0 0 0 0 0,1 3 0 0 0,-2 34-96 0 0,2-24 71 0 0,12 453 245 0 0,-5-409-1198 0 0,-20-270-1285 0 0,0-31 712 0 0,13 223 1984 0 0,1 0 0 0 0,1 0 1 0 0,6-22 2236 0 0,5 43-2292 0 0,-10-1-398 0 0,1-1-1 0 0,-2 1 1 0 0,1-1 0 0 0,0 1-1 0 0,0 0 1 0 0,0 0-1 0 0,-1 1 1 0 0,1-1 0 0 0,3 5-1 0 0,19 27 61 0 0,-14-18-72 0 0,143 197 65 0 0,-113-151-21 0 0,-25-36-22 0 0,31 39 1 0 0,-45-64 87 0 0,3-11-562 0 0,-3 1 204 0 0,0 0 1 0 0,-1-1-1 0 0,1 1 0 0 0,-2-1 0 0 0,0 1 0 0 0,-1-11 0 0 0,1 13-198 0 0,-1-22-3975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47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 9215 0 0,'0'-8'9614'0'0,"-5"29"-9515"0"0,1 2 1 0 0,1-1 0 0 0,1 0 0 0 0,0 39-1 0 0,1-19-179 0 0,3 192-23 0 0,1-188 58 0 0,3 0 0 0 0,2-1 0 0 0,13 48 1 0 0,-19-88-39 0 0,0 1 0 0 0,0-1 0 0 0,0 0 1 0 0,0 0-1 0 0,5 7 0 0 0,-5-10-49 0 0,-1-1-1 0 0,1 1 0 0 0,-1 0 1 0 0,1 0-1 0 0,0-1 0 0 0,0 1 1 0 0,0-1-1 0 0,0 1 1 0 0,0-1-1 0 0,0 0 0 0 0,0 0 1 0 0,0 0-1 0 0,5 2 0 0 0,-6-3-117 0 0,-1 0 1 0 0,1 0-1 0 0,0 0 0 0 0,0 0 0 0 0,0 0 0 0 0,0 0 1 0 0,-1 0-1 0 0,1 0 0 0 0,0 0 0 0 0,0 0 0 0 0,0 0 1 0 0,0 0-1 0 0,-1-1 0 0 0,1 1 0 0 0,1-1 0 0 0,2 0-957 0 0,11-5-3721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48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60 298 919 0 0,'-2'1'5890'0'0,"-8"1"2543"0"0,19-3-8786 0 0,4-1 249 0 0,-9 1 86 0 0,11-7-24 0 0,0-3 2 0 0,-14 11 55 0 0,-1-1 0 0 0,0 1 0 0 0,1-1 0 0 0,-1 1 0 0 0,0-1 0 0 0,0 0 0 0 0,0 1 0 0 0,1-1 0 0 0,-1 0 0 0 0,0 1 0 0 0,0-1 0 0 0,0 1 0 0 0,0-1 1 0 0,0 0-1 0 0,0 1 0 0 0,0-1 0 0 0,0 0 0 0 0,-1 1 0 0 0,1-1 0 0 0,0 1 0 0 0,0-1 0 0 0,0 0 0 0 0,-1 1 0 0 0,0-2 0 0 0,-8-14 803 0 0,7 13-696 0 0,0 1-58 0 0,1 0 1 0 0,-1 0 0 0 0,0 0 0 0 0,1 1-1 0 0,-1-1 1 0 0,0 1 0 0 0,-3-3 0 0 0,1 2-41 0 0,0 1 0 0 0,0-1 0 0 0,-1 1 0 0 0,1-1 0 0 0,0 2 0 0 0,-9-2 0 0 0,11 1-102 0 0,0 2-85 0 0,-6 0 138 0 0,7-1 18 0 0,0 1 0 0 0,0 0-1 0 0,0 0 1 0 0,0-1 0 0 0,0 1 0 0 0,0 0 0 0 0,0 0 0 0 0,0 0 0 0 0,0 0 0 0 0,1 0 0 0 0,-1 0 0 0 0,0 0 0 0 0,1 0 0 0 0,-1 1 0 0 0,1-1 0 0 0,-1 0 0 0 0,0 2 0 0 0,1-1-17 0 0,-3 5-9 0 0,1 0 1 0 0,1 1-1 0 0,-1-1 1 0 0,1 1-1 0 0,0-1 1 0 0,1 1-1 0 0,0-1 0 0 0,0 1 1 0 0,1-1-1 0 0,0 1 1 0 0,2 8-1 0 0,1 1-57 0 0,0-1 0 0 0,1 0-1 0 0,15 29 1 0 0,-17-38 58 0 0,0-2 1 0 0,1 1-1 0 0,0 0 0 0 0,0-1 1 0 0,0 1-1 0 0,0-1 1 0 0,1 0-1 0 0,0-1 0 0 0,0 1 1 0 0,0-1-1 0 0,1 0 0 0 0,-1 0 1 0 0,12 5-1 0 0,-13-7-5 0 0,0-1 1 0 0,1 1-1 0 0,-1-1 0 0 0,1 0 0 0 0,-1 0 0 0 0,1-1 0 0 0,-1 1 0 0 0,1-1 1 0 0,-1 0-1 0 0,1 0 0 0 0,0-1 0 0 0,-1 0 0 0 0,1 1 0 0 0,-1-1 1 0 0,1-1-1 0 0,-1 1 0 0 0,0 0 0 0 0,1-1 0 0 0,-1 0 0 0 0,0 0 0 0 0,4-3 1 0 0,1-1-10 0 0,-1-1 1 0 0,0 0 0 0 0,-1 0-1 0 0,0 0 1 0 0,0-1-1 0 0,0 0 1 0 0,-1 0 0 0 0,0-1-1 0 0,8-16 1 0 0,-3 4 1 0 0,-2 0 0 0 0,-1 0 0 0 0,8-32 0 0 0,-9 22 61 0 0,-2 0-1 0 0,-1 0 1 0 0,-2-1-1 0 0,0 1 1 0 0,-3-1-1 0 0,0 1 1 0 0,-8-38 4673 0 0,16 82-4500 0 0,12 30-261 0 0,1 0-1 0 0,3-1 1 0 0,2-2-1 0 0,32 43 1 0 0,-47-72-37 0 0,58 68-1189 0 0,-66-78 795 0 0,-3-6-3305 0 0,0 3 3448 0 0,1-1 0 0 0,-1 1 0 0 0,0 0 1 0 0,0-1-1 0 0,0 1 0 0 0,0 0 0 0 0,0 0 0 0 0,-2-3 0 0 0,1 3-200 0 0,-9-15-3229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8:48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1 103 11975 0 0,'0'0'2432'0'0,"2"-2"-2113"0"0,13-7-355 0 0,0 0-1 0 0,1 1 1 0 0,0 0 0 0 0,0 2 0 0 0,1 0-1 0 0,23-6 1 0 0,109-14 70 0 0,-75 16-231 0 0,-44 5-893 0 0,-1 3-3666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03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2735 0 0,'0'0'124'0'0,"2"2"-8"0"0,9 6-50 0 0,-8-6 406 0 0,-2-1-202 0 0,4 19 458 0 0,-5-18-285 0 0,0 0-246 0 0,9 53 979 0 0,-3-30-1176 0 0,-3 11 0 0 0,3 13 0 0 0,-3-40 20 0 0,-2-6-14 0 0,-1 0 1 0 0,1 0-1 0 0,0 1 0 0 0,-1-1 1 0 0,1 0-1 0 0,-1 6 0 0 0,2 5 24 0 0,0-7-23 0 0,-1-1 0 0 0,0 0 0 0 0,-1 1-1 0 0,0 8 1 0 0,5 67 57 0 0,1 17-64 0 0,-4-69 72 0 0,1 1 0 0 0,2-1 0 0 0,1-1 0 0 0,2 1 0 0 0,12 33 0 0 0,5 12-72 0 0,-20-64 0 0 0,5 26 0 0 0,-5-19 0 0 0,12 49 0 0 0,-11-43 0 0 0,-2-11 0 0 0,0-1 11 0 0,13 20 106 0 0,-13-24-96 0 0,8 18 22 0 0,11 52 198 0 0,-17-53-181 0 0,2 0 0 0 0,13 31 1 0 0,29 30 147 0 0,1 29 100 0 0,-10-20 114 0 0,32 65-182 0 0,-62-133-195 0 0,13 44-1 0 0,4 12 134 0 0,-12-38-122 0 0,14 57 1 0 0,5 17 11 0 0,-18-64 181 0 0,-12-37-75 0 0,0-1-1 0 0,1 1 1 0 0,16 30-1 0 0,58 87 292 0 0,-42-69-465 0 0,21 43 0 0 0,-52-93 0 0 0,1-1 0 0 0,1-1 0 0 0,0 0 0 0 0,1 0 0 0 0,18 19 0 0 0,-1 0 0 0 0,-21-24 0 0 0,0-1 0 0 0,13 12 0 0 0,-5-6 0 0 0,0 1 0 0 0,17 24 0 0 0,-12-13 0 0 0,2-3 0 0 0,-14-16 0 0 0,-1 1 0 0 0,10 13 0 0 0,5 17 50 0 0,-10-18-77 0 0,-8-15-1 0 0,23 26 9 0 0,-16-19 19 0 0,-1 0 0 0 0,3 7 0 0 0,1-3 0 0 0,9 7 54 0 0,68 86-44 0 0,-83-102-10 0 0,-1 0 0 0 0,11 8 0 0 0,-11-11 0 0 0,-1 1 0 0 0,1-1 0 0 0,-2 1 0 0 0,1 1 0 0 0,7 10 0 0 0,-7-11 0 0 0,-1 1 0 0 0,1-1 0 0 0,0 0 0 0 0,0 0 0 0 0,0 0 0 0 0,1-1 0 0 0,7 6 0 0 0,16 12 11 0 0,-16-11 27 0 0,1-1 0 0 0,15 9 0 0 0,-13-9 1 0 0,19 15 0 0 0,-12-7-21 0 0,1-1 0 0 0,49 26-1 0 0,-67-40-17 0 0,-2 0 0 0 0,0-1 0 0 0,0 1 0 0 0,0-1 0 0 0,-1 1 0 0 0,1 1 0 0 0,-1-1 0 0 0,5 6 0 0 0,-2-2 0 0 0,27 25 0 0 0,-22-21 0 0 0,8 7 27 0 0,-18-17-16 0 0,0 1-1 0 0,1-1 0 0 0,-1 0 1 0 0,0 0-1 0 0,1 0 1 0 0,-1 0-1 0 0,1 0 0 0 0,-1 0 1 0 0,1 0-1 0 0,2 0 1 0 0,24 13 205 0 0,56 38 26 0 0,-44-27-231 0 0,-7-3 42 0 0,-16-12-53 0 0,-12-10 0 0 0,22 15 0 0 0,-4-2 0 0 0,5 1 319 0 0,44 16-1 0 0,-35-16-163 0 0,-11 1-103 0 0,-22-12-48 0 0,1 0 0 0 0,0 0 0 0 0,0-1 0 0 0,5 3 0 0 0,2-2 12 0 0,-9-2-6 0 0,1 0 1 0 0,0 0-1 0 0,-1 1 0 0 0,1-1 0 0 0,-1 1 0 0 0,0 0 0 0 0,1 0 0 0 0,-1 0 1 0 0,5 5-1 0 0,20 17 75 0 0,-23-21-13 0 0,-1 0-1 0 0,1 1 1 0 0,-1-1-1 0 0,1-1 1 0 0,0 1 0 0 0,10 3-1 0 0,-13-5 93 0 0,11 3 160 0 0,-2 0-141 0 0,9 2 97 0 0,-6-1-181 0 0,1 1 0 0 0,16 8 0 0 0,6 5-99 0 0,3 0 0 0 0,-31-14 1 0 0,21 8 9 0 0,7-1 43 0 0,16 0 137 0 0,-30-8-102 0 0,1-1-10 0 0,23 5-18 0 0,-22-4-60 0 0,-13-2 0 0 0,0 0 0 0 0,0-1 0 0 0,14 0 0 0 0,-10 0 1 0 0,-4 0 259 0 0,24-2-1 0 0,-22 0-36 0 0,44-9 325 0 0,0-1-495 0 0,-30 5-53 0 0,83-22 94 0 0,17-3 4 0 0,97-26-34 0 0,-127 20-64 0 0,-50 13 64 0 0,-39 19-44 0 0,22-9 24 0 0,-20 10-44 0 0,32-10 0 0 0,-5 4 0 0 0,-11 1 0 0 0,-23 6 0 0 0,16-3 0 0 0,-8 3 0 0 0,4 0 9 0 0,-16 3 11 0 0,14-2 11 0 0,15-2-27 0 0,21 1-4 0 0,-19-2 0 0 0,-9 4 0 0 0,72-2-72 0 0,-82 2 72 0 0,0-1 0 0 0,0 1 0 0 0,0-1 0 0 0,1 1 0 0 0,-1-2 0 0 0,0 2 0 0 0,1 0 0 0 0,1 0 0 0 0,-1-1 0 0 0,2 1 0 0 0,-1-2 0 0 0,-2 0 0 0 0,1 0 0 0 0,1-1-10 0 0,27-8-44 0 0,-6 1 44 0 0,-28 9-7 0 0,1 1 0 0 0,0-1 0 0 0,11 1 0 0 0,30-5-33 0 0,106-19-3 0 0,-124 21 43 0 0,-17 3 10 0 0,-1-1 0 0 0,1-1 0 0 0,-1 0 0 0 0,0 0-1 0 0,17-8 1 0 0,61-27 0 0 0,-27 11-22 0 0,63-31-20 0 0,-115 53 42 0 0,0 0 0 0 0,0 0 0 0 0,0 1 0 0 0,1 1 0 0 0,15-2 0 0 0,-16 2 0 0 0,42-9 0 0 0,94-32 0 0 0,-128 36 0 0 0,-1-2 0 0 0,22-13 0 0 0,15-8 0 0 0,-44 24 0 0 0,4-5 0 0 0,-12 10 0 0 0,9-5 0 0 0,22-9 64 0 0,-17 8-64 0 0,-13 8 0 0 0,26-12 0 0 0,-13 4 0 0 0,-15 7 0 0 0,15-4 0 0 0,7 0 0 0 0,11-7 0 0 0,-18 7 0 0 0,96-30 0 0 0,-99 30 0 0 0,0 0 0 0 0,0-1 0 0 0,16-8 0 0 0,18-8 0 0 0,27-13 0 0 0,-21 11 0 0 0,56-31 0 0 0,-104 51 0 0 0,0 0 0 0 0,1 1 0 0 0,14-5 0 0 0,-2 0 0 0 0,138-60 0 0 0,-139 60 0 0 0,10-3 24 0 0,32-8-1 0 0,54-6-6 0 0,-98 23-17 0 0,-7-1 0 0 0,-1 1 0 0 0,1-2 51 0 0,-1 0 0 0 0,0 0 0 0 0,18-10 1 0 0,-16 7 110 0 0,55-25 235 0 0,-6 3-161 0 0,-41 17-145 0 0,-18 11 120 0 0,1 0-78 0 0,6-3 24 0 0,-6 3 3 0 0,0 0 10 0 0,-1 0-434 0 0,3-2 813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2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15407 0 0,'0'0'1664'0'0,"12"0"-1664"0"0,3 0 0 0 0,4-1-80 0 0,4-1 80 0 0,2-1-144 0 0,3 0 24 0 0,5-1 8 0 0,-2-3-4336 0 0,-1-2-864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3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0 919 0 0,'-1'2'8979'0'0,"-18"66"-3904"0"0,-2 39-4912 0 0,14-71 104 0 0,-3 32-316 0 0,3 0 0 0 0,3 0 0 0 0,5 74 0 0 0,1-117-86 0 0,0-7-4962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4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88 13823 0 0,'0'0'3730'0'0,"4"1"-4044"0"0,-1 0 275 0 0,0 0-1 0 0,-1 0 1 0 0,1 0-1 0 0,-1 0 1 0 0,1 0-1 0 0,-1 0 1 0 0,1 0-1 0 0,-1 1 1 0 0,1 0-1 0 0,-1-1 1 0 0,0 1-1 0 0,0 0 1 0 0,0 0-1 0 0,0 0 1 0 0,3 4-1 0 0,17 27-227 0 0,-1 1 0 0 0,-1 0 0 0 0,-2 2-1 0 0,14 42 1 0 0,-17-37-61 0 0,-15-39 1178 0 0,1-4-369 0 0,4-8-252 0 0,-1-1 0 0 0,-1 1 0 0 0,0-1 1 0 0,-1 0-1 0 0,0 0 0 0 0,0 0 0 0 0,0-15 0 0 0,1-11 42 0 0,2-2-377 0 0,2 0 0 0 0,1 0 0 0 0,26-72 0 0 0,-33 109 39 0 0,-1 2-13 0 0,1 0 76 0 0,-1 0 1 0 0,0 0-1 0 0,0 0 1 0 0,0 0 0 0 0,1 0-1 0 0,-1 0 1 0 0,0 0-1 0 0,0 0 1 0 0,0 0 0 0 0,1 0-1 0 0,-1 0 1 0 0,0 0-1 0 0,0 0 1 0 0,0 0 0 0 0,1 0-1 0 0,-1 0 1 0 0,0 0 0 0 0,0 0-1 0 0,0 0 1 0 0,1 0-1 0 0,-1 0 1 0 0,0 0 0 0 0,0 0-1 0 0,0 0 1 0 0,1 0-1 0 0,-1-1 1 0 0,0 1 0 0 0,0 0-2 0 0,1-1 1 0 0,-1 1 0 0 0,1 0-1 0 0,-1 0 1 0 0,0 0-1 0 0,1-1 1 0 0,-1 1 0 0 0,0 0-1 0 0,1 0 1 0 0,-1 0-1 0 0,1 0 1 0 0,-1 0 0 0 0,1 0-1 0 0,-1 0 1 0 0,0 0 0 0 0,1 0-1 0 0,-1 0 1 0 0,1 0-1 0 0,-1 0 1 0 0,0 0 0 0 0,2 0-1 0 0,1 1-8 0 0,1 1-1 0 0,-1-1 1 0 0,1 1 0 0 0,-1 0-1 0 0,1 0 1 0 0,-1 0-1 0 0,0 0 1 0 0,0 0 0 0 0,5 6-1 0 0,25 29-172 0 0,-10-9 122 0 0,-5-9-41 0 0,-2-2-312 0 0,0 0 0 0 0,18 14 0 0 0,-29-28 317 0 0,0 1 0 0 0,-1-1 0 0 0,1 0 0 0 0,0 0 1 0 0,1 0-1 0 0,-1-1 0 0 0,0 0 0 0 0,1 0 0 0 0,0 0 0 0 0,-1-1 0 0 0,1 0 0 0 0,0 0 0 0 0,6 0 1 0 0,-10-1-166 0 0,0 0 1 0 0,0 0 0 0 0,0 0 0 0 0,0 0 0 0 0,1-1-1 0 0,-1 1 1 0 0,0-1 0 0 0,0 1 0 0 0,0-1-1 0 0,0 0 1 0 0,2-1 0 0 0,8-9-1523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4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64 6447 0 0,'0'0'1610'0'0,"0"2"-582"0"0,9 37 912 0 0,11 40-1321 0 0,-17-70-564 0 0,1 0 0 0 0,0 0 0 0 0,0 0 1 0 0,1-1-1 0 0,0 1 0 0 0,9 9 0 0 0,-13-16-48 0 0,2 2 11 0 0,0 0 0 0 0,1 0 1 0 0,-1-1-1 0 0,1 1 0 0 0,0-1 1 0 0,-1 0-1 0 0,1 0 1 0 0,9 5-1 0 0,4-2 37 0 0,-12-7-54 0 0,-1 0 8 0 0,-1 1 39 0 0,-1 0 1 0 0,1 0-1 0 0,0-1 0 0 0,0 1 0 0 0,0-1 0 0 0,-1 0 0 0 0,1 0 0 0 0,0 0 0 0 0,-1 0 0 0 0,1 0 1 0 0,-1-1-1 0 0,1 1 0 0 0,-1-1 0 0 0,0 1 0 0 0,1-1 0 0 0,-1 0 0 0 0,0 0 0 0 0,0 0 1 0 0,0 0-1 0 0,-1 0 0 0 0,1-1 0 0 0,0 1 0 0 0,-1 0 0 0 0,0-1 0 0 0,1 1 0 0 0,-1-1 0 0 0,0 0 1 0 0,0 1-1 0 0,-1-1 0 0 0,1 0 0 0 0,0 0 0 0 0,-1 1 0 0 0,1-4 0 0 0,-1-2 249 0 0,0 0-1 0 0,0 1 1 0 0,0-1 0 0 0,-1 0-1 0 0,0 0 1 0 0,0 1-1 0 0,-1-1 1 0 0,0 1-1 0 0,-1-1 1 0 0,0 1-1 0 0,-3-7 1 0 0,-3-1 39 0 0,0 1-1 0 0,-1 0 1 0 0,-1 1-1 0 0,0 0 1 0 0,0 1 0 0 0,-17-14-1 0 0,24 23-273 0 0,0 0 0 0 0,-1 0 0 0 0,1 0 0 0 0,-1 1 1 0 0,-6-3-1 0 0,4 2 8 0 0,-3-1-45 0 0,-5 1-53 0 0,12 4 6 0 0,2 0 0 0 0,-1-1-83 0 0,-8 11-368 0 0,8-9 161 0 0,1 0 1 0 0,0 0 0 0 0,-1 0 0 0 0,1 1 0 0 0,0-1 0 0 0,0 0 0 0 0,0 1 0 0 0,1-1 0 0 0,-2 5 0 0 0,0 10-1544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5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19751 0 0,'0'0'1788'0'0,"1"2"-1468"0"0,13 21-857 0 0,30 34-1 0 0,1 3-448 0 0,52 74-3359 0 0,5 6-5011 0 0,-114-140 13428 0 0,1-3-3433 0 0,0 1 1 0 0,1-2-1 0 0,-1 1 1 0 0,1-1-1 0 0,-14-8 1 0 0,-48-33-1568 0 0,22 13-219 0 0,33 22 1062 0 0,-45-29 6824 0 0,63 36-6703 0 0,0 1 0 0 0,1 0 1 0 0,-1-1-1 0 0,1 1 0 0 0,-1 0 0 0 0,1 0 1 0 0,0 0-1 0 0,0 0 0 0 0,0 0 1 0 0,0 1-1 0 0,0-1 0 0 0,3-2 1 0 0,-1 2-31 0 0,24-21-235 0 0,1 2 0 0 0,0 0 0 0 0,40-19 0 0 0,-32 22-4160 0 0,-1-1-1522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179 141 2303 0 0,'0'0'102'0'0,"-1"-2"-1"0"0,-1-10 506 0 0,2-1 10639 0 0,0 13-11227 0 0,0 0-1 0 0,-1 0 1 0 0,1 0 0 0 0,0 0-1 0 0,0 0 1 0 0,0 1-1 0 0,0-1 1 0 0,0 0 0 0 0,0 0-1 0 0,0 0 1 0 0,0 0-1 0 0,0 0 1 0 0,-1 0 0 0 0,1 0-1 0 0,0 0 1 0 0,0 0-1 0 0,0 0 1 0 0,0 0 0 0 0,0 0-1 0 0,0 0 1 0 0,-1 0-1 0 0,1 0 1 0 0,0 0 0 0 0,0 0-1 0 0,0 0 1 0 0,0 0-1 0 0,0 0 1 0 0,0 0 0 0 0,-1 0-1 0 0,1 0 1 0 0,0 0-1 0 0,0 0 1 0 0,0 0 0 0 0,0 0-1 0 0,0 0 1 0 0,0 0-1 0 0,0 0 1 0 0,-1 0-1 0 0,1 0 1 0 0,0-1 0 0 0,0 1-1 0 0,0 0 1 0 0,0 0-1 0 0,0 0 1 0 0,0 0 0 0 0,0 0-1 0 0,0 0 1 0 0,0 0-1 0 0,0-1 1 0 0,0 1 0 0 0,-1 0-1 0 0,1 0 1 0 0,0 0-1 0 0,0 0 1 0 0,0 0 0 0 0,0 0-1 0 0,0 0 1 0 0,0-1-1 0 0,0 1 1 0 0,0 0 0 0 0,0 0-1 0 0,0 0 1 0 0,0 0-1 0 0,0 0 1 0 0,0 0 0 0 0,1-1-1 0 0,-6 10 122 0 0,3-2-178 0 0,1 0 0 0 0,0 0 0 0 0,1 0 0 0 0,0 0 0 0 0,0 0 0 0 0,0 0 0 0 0,1 0 0 0 0,0 0 0 0 0,2 10 0 0 0,2-1-11 0 0,0 0 0 0 0,14 28 0 0 0,-14-32 38 0 0,1-1 0 0 0,1 1 0 0 0,0-1 0 0 0,1 0 0 0 0,0-1 1 0 0,1 1-1 0 0,0-2 0 0 0,0 1 0 0 0,1-1 0 0 0,1-1 0 0 0,21 15 0 0 0,-15-16 11 0 0,-11-8 0 0 0,-2 0 0 0 0,-1 1 7 0 0,1-1 1 0 0,0 0-1 0 0,-1 0 0 0 0,1 0 0 0 0,0 0 0 0 0,-1 0 0 0 0,1-1 0 0 0,-1 1 0 0 0,0-1 1 0 0,0 0-1 0 0,1 0 0 0 0,-1 0 0 0 0,0-1 0 0 0,4-3 0 0 0,-4 1 23 0 0,1 1-1 0 0,-1 0 1 0 0,0-1 0 0 0,0 0-1 0 0,0 1 1 0 0,-1-1-1 0 0,0 0 1 0 0,0-1-1 0 0,2-6 1 0 0,-2 3 101 0 0,0-2 0 0 0,-1 1-1 0 0,0 0 1 0 0,0 0 0 0 0,-1 0 0 0 0,0-1-1 0 0,-1 1 1 0 0,0 0 0 0 0,-1 0 0 0 0,-4-14 0 0 0,0 5 379 0 0,-1 1 0 0 0,-1 0 0 0 0,-16-27 0 0 0,19 37-295 0 0,-1-1 0 0 0,0 1 0 0 0,0 0 0 0 0,-1 1 0 0 0,0 0 0 0 0,0 0 0 0 0,-1 0 0 0 0,-15-10 1 0 0,14 13-113 0 0,0-1 1 0 0,0 2-1 0 0,-1-1 1 0 0,1 1-1 0 0,-1 0 1 0 0,-11-1 0 0 0,-6 1-50 0 0,-28-1 1 0 0,46 3-155 0 0,-1 1 0 0 0,1 0 0 0 0,-1 1 0 0 0,1 0 0 0 0,-17 5 0 0 0,23-5-93 0 0,-1 0 0 0 0,0 1 0 0 0,1-1-1 0 0,-1 1 1 0 0,1 0 0 0 0,-1 0 0 0 0,1 1 0 0 0,0-1 0 0 0,0 0-1 0 0,0 1 1 0 0,0 0 0 0 0,0 0 0 0 0,1 0 0 0 0,-1 0 0 0 0,1 0-1 0 0,-3 5 1 0 0,-4 9-1615 0 0,0 3-72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7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16127 0 0,'0'0'4887'0'0,"1"2"-5031"0"0,7 17-113 0 0,0-1 1 0 0,14 22-1 0 0,9 21-532 0 0,-9-9 128 0 0,-10-21-44 0 0,2 0-1 0 0,1 0 0 0 0,28 41 0 0 0,-28-53 1330 0 0,-14-19-524 0 0,1-1 0 0 0,-1 1 0 0 0,1-1 0 0 0,-1 1 0 0 0,1-1 0 0 0,-1 1 0 0 0,1-1-1 0 0,-1 0 1 0 0,0 0 0 0 0,1 0 0 0 0,-1 0 0 0 0,0 0 0 0 0,0 0 0 0 0,0 0 0 0 0,1 0 0 0 0,-1 0 0 0 0,0-1-1 0 0,-1 1 1 0 0,1 0 0 0 0,1-2 0 0 0,13-30 926 0 0,-7 10-693 0 0,-1-1-1 0 0,-1 0 1 0 0,4-34-1 0 0,-1-76-416 0 0,-8 112 30 0 0,7-53-354 0 0,-3 44 72 0 0,-1-33 0 0 0,-4 55 387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8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77 247 8751 0 0,'0'0'9808'0'0,"2"1"-9936"0"0,35 14-210 0 0,-21-8-579 0 0,1 0 0 0 0,24 7 0 0 0,-38-14 871 0 0,1 0 0 0 0,-1 0 0 0 0,0 0 0 0 0,1 0 0 0 0,-1-1 0 0 0,0 1 1 0 0,0-1-1 0 0,1 0 0 0 0,-1 0 0 0 0,0 0 0 0 0,0 0 0 0 0,0-1 0 0 0,0 1 0 0 0,0-1 0 0 0,5-3 0 0 0,-2 0 101 0 0,-1-1 0 0 0,0 0-1 0 0,1 0 1 0 0,-2 0 0 0 0,1 0 0 0 0,-1-1-1 0 0,0 1 1 0 0,0-1 0 0 0,-1 0-1 0 0,5-14 1 0 0,-5 12 12 0 0,-1 0 1 0 0,1-1-1 0 0,-2 1 1 0 0,1-1-1 0 0,-1 1 0 0 0,-1-1 1 0 0,0 0-1 0 0,-1-12 0 0 0,0 17-97 0 0,0 1 1 0 0,-1-1-1 0 0,1 1 0 0 0,-1-1 0 0 0,0 1 1 0 0,0 0-1 0 0,0 0 0 0 0,-1 0 0 0 0,1 0 0 0 0,-1 0 1 0 0,0 0-1 0 0,0 1 0 0 0,0-1 0 0 0,-1 1 0 0 0,1 0 1 0 0,-1 0-1 0 0,0 0 0 0 0,0 1 0 0 0,-7-5 1 0 0,6 5 6 0 0,1 0 1 0 0,-1 0 0 0 0,1 0-1 0 0,-1 1 1 0 0,0-1 0 0 0,0 1-1 0 0,0 0 1 0 0,0 1 0 0 0,0-1-1 0 0,0 1 1 0 0,0 0 0 0 0,0 0-1 0 0,0 0 1 0 0,0 1 0 0 0,0 0-1 0 0,0 0 1 0 0,1 0 0 0 0,-8 3-1 0 0,3 1 98 0 0,-1 1 0 0 0,1-1 0 0 0,0 2 0 0 0,0-1 0 0 0,0 1 0 0 0,1 1 0 0 0,1 0 0 0 0,-1 0 0 0 0,1 0-1 0 0,0 1 1 0 0,1 0 0 0 0,0 0 0 0 0,0 1 0 0 0,1-1 0 0 0,-5 14 0 0 0,5-8-55 0 0,0-1 0 0 0,0 1 0 0 0,2 0 0 0 0,0 0 1 0 0,0 0-1 0 0,2 0 0 0 0,0 0 0 0 0,0 1 0 0 0,2-1 0 0 0,3 24 0 0 0,0-15-37 0 0,1-1 0 0 0,1 1 0 0 0,1-1-1 0 0,10 22 1 0 0,-13-36-17 0 0,0-1 0 0 0,0 0 0 0 0,1 0 0 0 0,0 0 0 0 0,1 0 1 0 0,-1-1-1 0 0,1 0 0 0 0,1 0 0 0 0,0-1 0 0 0,0 0 0 0 0,0 0 0 0 0,0-1 0 0 0,14 8 0 0 0,-17-11 16 0 0,0-1 1 0 0,0 0-1 0 0,0 0 1 0 0,0 0-1 0 0,0 0 1 0 0,0-1-1 0 0,0 1 1 0 0,1-1-1 0 0,-1 0 1 0 0,0-1-1 0 0,0 1 0 0 0,0-1 1 0 0,0 0-1 0 0,0 1 1 0 0,0-2-1 0 0,0 1 1 0 0,0-1-1 0 0,0 1 1 0 0,0-1-1 0 0,6-4 1 0 0,2-2 42 0 0,0 0 0 0 0,-1 0-1 0 0,-1-1 1 0 0,1-1 0 0 0,8-10 0 0 0,-4 2 61 0 0,-1 0 0 0 0,-1-1 0 0 0,11-21-1 0 0,28-64 261 0 0,-51 104-344 0 0,6-17 79 0 0,0-1 0 0 0,-1 0 1 0 0,5-30-1 0 0,5-57 737 0 0,-9 51 2052 0 0,-5 56-2952 0 0,9 18-122 0 0,0 0 1 0 0,9 24 0 0 0,-2-5-13 0 0,30 78-1041 0 0,-40-98 746 0 0,-7-17 1687 0 0,-2-14-272 0 0,0 2-849 0 0,1 1-1 0 0,-1 0 1 0 0,1 0-1 0 0,1 0 1 0 0,0-1-1 0 0,0 1 1 0 0,1 0-1 0 0,0 0 1 0 0,1 1-1 0 0,0-1 1 0 0,0 0-1 0 0,1 1 1 0 0,0-1-1 0 0,0 1 1 0 0,1 1-1 0 0,0-1 1 0 0,6-7 0 0 0,-5 7-237 0 0,0-1 0 0 0,1 1 0 0 0,0 1 1 0 0,0-1-1 0 0,0 1 0 0 0,1 0 0 0 0,0 1 1 0 0,1 0-1 0 0,14-8 0 0 0,-6 7-646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9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0,'0'0'9514'0'0,"0"2"-9448"0"0,5 24-220 0 0,1 0 0 0 0,1 0 0 0 0,12 27 0 0 0,-13-35 118 0 0,186 581-104 0 0,-171-529 191 0 0,-3-14-53 0 0,-3 1 0 0 0,10 70-1 0 0,-24-117-23 0 0,0 0 0 0 0,-1 0 0 0 0,-1 0 0 0 0,0 0 0 0 0,0 0-1 0 0,-1 0 1 0 0,-5 15 0 0 0,6-20-31 0 0,-1-1-1 0 0,0 1 0 0 0,0 0 1 0 0,-1-1-1 0 0,0 1 0 0 0,1-1 1 0 0,-6 5-1 0 0,6-7-53 0 0,0 0 1 0 0,0 0-1 0 0,0 0 1 0 0,-1 0-1 0 0,1 0 0 0 0,0-1 1 0 0,-1 1-1 0 0,1-1 1 0 0,-1 0-1 0 0,0 0 0 0 0,1 0 1 0 0,-1 0-1 0 0,-5 1 1 0 0,-7-3-3017 0 0,-1-5-952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4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18 323 5527 0 0,'-4'-14'305'0'0,"0"1"-1"0"0,1-1 0 0 0,0 1 0 0 0,-1-21 1 0 0,4 29 156 0 0,0 0 1 0 0,1 0-1 0 0,-1 0 1 0 0,1-1 0 0 0,0 1-1 0 0,0 1 1 0 0,1-1-1 0 0,-1 0 1 0 0,1 0 0 0 0,0 0-1 0 0,0 1 1 0 0,1-1-1 0 0,-1 1 1 0 0,1 0-1 0 0,5-6 1 0 0,-2 4-272 0 0,0 0 0 0 0,0 1 0 0 0,0-1 0 0 0,1 1 0 0 0,0 1 0 0 0,0-1 0 0 0,0 1 0 0 0,1 1 0 0 0,8-4 0 0 0,10-2-314 0 0,38-8 0 0 0,-56 15 108 0 0,24-5-175 0 0</inkml:trace>
  <inkml:trace contextRef="#ctx0" brushRef="#br0" timeOffset="1">587 0 2303 0 0,'0'0'12547'0'0,"0"2"-11948"0"0,1 15-158 0 0,0-1 0 0 0,6 26 0 0 0,-5-30-2236 0 0,2-1-1 0 0,4 14 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0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61 172 6415 0 0,'-16'-35'1080'0'0,"2"-1"0"0"0,-15-53 0 0 0,29 87 338 0 0,-1-8 5624 0 0,9 14-7563 0 0,-1 0-1 0 0,1 1 1 0 0,13 10-1 0 0,-20-14 307 0 0,11 8-1296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0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 13823 0 0,'0'0'630'0'0,"0"-2"-13"0"0,-4-19-220 0 0,12 66 5355 0 0,27 106-6366 0 0,-26-118 365 0 0,2 1 0 0 0,24 48 0 0 0,-25-63-308 0 0,1 0-1 0 0,0-1 1 0 0,2 0 0 0 0,0-1-1 0 0,20 22 1 0 0,-24-31 76 0 0,-8-7 7 0 0,4 2-483 0 0,-20-29-3893 0 0,-39-42 4169 0 0,32 43 1119 0 0,-32-48 0 0 0,-7-35 4230 0 0,60 107-4217 0 0,-2-8 730 0 0,4 5 1839 0 0,-1 2-3008 0 0,1 0 1 0 0,0 0-1 0 0,0 0 0 0 0,1 0 0 0 0,-1 0 0 0 0,0 0 0 0 0,0 0 0 0 0,1 1 1 0 0,-1-1-1 0 0,1 0 0 0 0,0 1 0 0 0,0-1 0 0 0,-1 1 0 0 0,1 0 1 0 0,0 0-1 0 0,3-2 0 0 0,2-1-7 0 0,12-7-445 0 0,1 0 1 0 0,0 1-1 0 0,0 1 0 0 0,1 1 0 0 0,22-5 1 0 0,-23 9-1419 0 0</inkml:trace>
  <inkml:trace contextRef="#ctx0" brushRef="#br0" timeOffset="1">432 39 14047 0 0,'0'0'4203'0'0,"0"3"-4123"0"0,10 57-213 0 0,3 21-931 0 0,-12-79 658 0 0,-1 0-435 0 0,3 7 621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11023 0 0,'0'0'5038'0'0,"2"0"-5226"0"0,13-4-28 0 0,25 0 0 0 0,-31 3 180 0 0,0 1-1 0 0,-1-2 1 0 0,1 1-1 0 0,0-1 1 0 0,-1 0 0 0 0,1-1-1 0 0,15-7 1 0 0,-22 9-32 0 0,-1 1-41 0 0,0 1 89 0 0,0-1 1 0 0,0 0-1 0 0,0 1 1 0 0,-1-1-1 0 0,1 0 0 0 0,0 1 1 0 0,0-1-1 0 0,0 1 1 0 0,-1-1-1 0 0,1 1 0 0 0,0-1 1 0 0,-1 1-1 0 0,1 0 1 0 0,0-1-1 0 0,-1 1 1 0 0,1 0-1 0 0,-1 0 0 0 0,1 0 1 0 0,9 17-165 0 0,9 41-114 0 0,-4-12-110 0 0,-14-45 256 0 0,0 1-140 0 0,3 4 154 0 0,1-7-3921 0 0,-3-2 4026 0 0,0 1 0 0 0,0-1 0 0 0,0 1 0 0 0,0-1 0 0 0,0 0 0 0 0,0 0 0 0 0,-1 0 0 0 0,1 0 0 0 0,-1 0 0 0 0,1 0 0 0 0,-1 0 0 0 0,0 0-1 0 0,0 0 1 0 0,0-1 0 0 0,0 1 0 0 0,0-1 0 0 0,0 1 0 0 0,-1-1 0 0 0,1 1 0 0 0,-1-1 0 0 0,1-2 0 0 0,-1-10 461 0 0,1 1-1 0 0,-4-27 1 0 0,1 21 11 0 0,0-5 434 0 0,-2 0 1 0 0,-1 0 0 0 0,-13-41 3053 0 0,14 58-3517 0 0,10 17-4735 0 0,-3-3 4237 0 0,-1-1-1 0 0,1 0 0 0 0,-2 1 1 0 0,1 0-1 0 0,0-1 1 0 0,-1 1-1 0 0,0 7 0 0 0,0 6-62 0 0,-1 29 0 0 0,-1-28 145 0 0,2 27 1 0 0,-1-41 4 0 0,1 0 1 0 0,0 1-1 0 0,1-1 1 0 0,0 0-1 0 0,0 0 1 0 0,0 0-1 0 0,0 0 1 0 0,5 7-1 0 0,-6-10-29 0 0,1-1 0 0 0,0 1 0 0 0,0-1 1 0 0,-1 0-1 0 0,1 0 0 0 0,0 1 0 0 0,1-1 0 0 0,-1 0 0 0 0,0-1 0 0 0,1 1 0 0 0,-1 0 0 0 0,1-1 0 0 0,-1 1 0 0 0,1-1 0 0 0,0 0 0 0 0,0 0 0 0 0,-1 0 0 0 0,1 0 0 0 0,0 0 0 0 0,0-1 0 0 0,0 1 0 0 0,0-1 1 0 0,0 0-1 0 0,0 0 0 0 0,4 0 0 0 0,-6 0 29 0 0,1 0 0 0 0,0-1 1 0 0,0 1-1 0 0,-1 0 1 0 0,1 0-1 0 0,0-1 1 0 0,-1 1-1 0 0,1-1 0 0 0,0 0 1 0 0,-1 1-1 0 0,1-1 1 0 0,-1 0-1 0 0,1 0 0 0 0,-1 0 1 0 0,3-2-1 0 0,-1 0 64 0 0,0 0 156 0 0,0 0 1 0 0,0 0-1 0 0,-1-1 1 0 0,1 1-1 0 0,-1 0 0 0 0,0-1 1 0 0,0 0-1 0 0,0 0 1 0 0,-1 1-1 0 0,1-1 1 0 0,-1 0-1 0 0,0 0 0 0 0,0 0 1 0 0,0-1-1 0 0,0-3 1 0 0,-1 0 109 0 0,1-1 1 0 0,-2 1-1 0 0,1 0 1 0 0,-1 0-1 0 0,0 0 1 0 0,0 0 0 0 0,-1 0-1 0 0,0 1 1 0 0,-1-1-1 0 0,-4-11 1 0 0,-2 8 354 0 0,7 7-4208 0 0,12 3 1380 0 0,14 0 1434 0 0,0-1 0 0 0,34-7-1 0 0,20-4 629 0 0,-78 13 103 0 0,1 0 1 0 0,-1 0-1 0 0,0 0 1 0 0,1 0-1 0 0,-1 0 1 0 0,1 0-1 0 0,-1 0 1 0 0,0 0-1 0 0,1 0 1 0 0,-1 0-1 0 0,0 0 1 0 0,1 0-1 0 0,-1 0 1 0 0,1 0-1 0 0,-1 0 1 0 0,0 0-1 0 0,1 1 1 0 0,-1-1-1 0 0,0 0 1 0 0,1 0-1 0 0,-1 0 1 0 0,0 1 0 0 0,0-1-1 0 0,1 0 1 0 0,-1 0-1 0 0,0 1 1 0 0,0-1-1 0 0,1 0 1 0 0,-1 1-1 0 0,0-1 1 0 0,0 0-1 0 0,0 0 1 0 0,1 1-1 0 0,-1-1 1 0 0,0 1-1 0 0,0-1 1 0 0,0 0-1 0 0,0 1 1 0 0,0-1-1 0 0,0 0 1 0 0,0 1-1 0 0,0-1 1 0 0,0 1-1 0 0,-3 18 1675 0 0,1-13-1782 0 0,0 4 336 0 0,0-1 1 0 0,1 0 0 0 0,0 1 0 0 0,0-1 0 0 0,1 1-1 0 0,1 11 1 0 0,0-17-261 0 0,-1-1 1 0 0,1 1-1 0 0,0-1 0 0 0,0 0 0 0 0,1 1 1 0 0,-1-1-1 0 0,1 0 0 0 0,-1 0 0 0 0,1 0 1 0 0,0 0-1 0 0,0 0 0 0 0,0-1 0 0 0,1 1 1 0 0,-1 0-1 0 0,1-1 0 0 0,-1 0 0 0 0,1 1 1 0 0,0-1-1 0 0,0 0 0 0 0,4 2 0 0 0,-3-2-98 0 0,1 0 0 0 0,-1 0 0 0 0,1 0 0 0 0,0 0 0 0 0,8 1 0 0 0,0-1-90 0 0,25-1 1158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0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11951 0 0,'0'0'5659'0'0,"1"2"-5691"0"0,12 39 4 0 0,29 75-51 0 0,1-11 156 0 0,27 56 70 0 0,-67-154-150 0 0,6 10 36 0 0,16 23 1 0 0,-18-30-67 0 0,-6-8-132 0 0,-14-9-4305 0 0,0-2 3234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1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1 251 2303 0 0,'2'0'13203'0'0,"12"-5"-12604"0"0,0-1-1 0 0,0-1 1 0 0,0 0 0 0 0,-1-1 0 0 0,24-17-1 0 0,-27 18-367 0 0,25-19 77 0 0,0-2 0 0 0,31-32 0 0 0,-56 49-315 0 0,2 1 1 0 0,-1 1 0 0 0,15-9 0 0 0,-20 14-494 0 0,1 0 0 0 0,14-5 0 0 0,-17 7-329 0 0,0 1 0 0 0,0 0 0 0 0,1 0 0 0 0,-1 0 0 0 0,9 0 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1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1375 0 0,'0'0'13371'0'0,"1"3"-12162"0"0,9 22-1003 0 0,-2 1 0 0 0,-1 1 0 0 0,0-1 0 0 0,-3 1 0 0 0,3 34 0 0 0,-6-58-208 0 0,-1 2 12 0 0,0-1-1 0 0,0 0 1 0 0,0 1 0 0 0,-2 8-1 0 0,1-7-3 0 0,1-4-102 0 0,0 0-4 0 0,-1 6 6 0 0,0-6 444 0 0,-5-17-28 0 0,1-4-272 0 0,0 0 0 0 0,1-1 1 0 0,1 1-1 0 0,-1-36 0 0 0,2 19-239 0 0,0 9 12 0 0,0 0 0 0 0,2-1-1 0 0,5-37 1 0 0,-4 62 275 0 0,0 0 0 0 0,-1 0 1 0 0,1 0-1 0 0,1 0 0 0 0,-1 0 0 0 0,0 1 0 0 0,1-1 1 0 0,-1 0-1 0 0,4-4 0 0 0,-2 2 253 0 0,-2 4-72 0 0,12-4 250 0 0,-11 5-550 0 0,1 0 1 0 0,0 0-1 0 0,-1 0 0 0 0,1 0 0 0 0,-1 0 0 0 0,1 1 0 0 0,0-1 0 0 0,-1 1 1 0 0,1 0-1 0 0,-1 0 0 0 0,0 0 0 0 0,1 0 0 0 0,-1 0 0 0 0,0 0 0 0 0,1 1 1 0 0,-1-1-1 0 0,0 1 0 0 0,0-1 0 0 0,0 1 0 0 0,0 0 0 0 0,-1 0 1 0 0,1 0-1 0 0,0 0 0 0 0,-1 0 0 0 0,1 0 0 0 0,1 4 0 0 0,0-1-160 0 0,5 8-465 0 0,0 0-1 0 0,8 22 1 0 0,-12-26 266 0 0,-1 0 0 0 0,1-1 0 0 0,1 0-1 0 0,0 0 1 0 0,0 0 0 0 0,0 0 0 0 0,1 0 0 0 0,11 10 0 0 0,-15-17 352 0 0,0 0 0 0 0,0 0 0 0 0,0 0-1 0 0,0 0 1 0 0,0 0 0 0 0,0-1 0 0 0,0 1-1 0 0,0-1 1 0 0,1 1 0 0 0,-1-1 0 0 0,0 0 0 0 0,0 0-1 0 0,1 0 1 0 0,-1 0 0 0 0,0 0 0 0 0,1 0-1 0 0,-1-1 1 0 0,0 1 0 0 0,3-2 0 0 0,6-1 41 0 0,-1-1 0 0 0,17-8 1 0 0,-18 7 118 0 0,-2 2 132 0 0,0 0 0 0 0,0 1 0 0 0,1-1 0 0 0,-1 1 0 0 0,0 1 0 0 0,14-2 0 0 0,-19 3-222 0 0,0 0 0 0 0,-1 1-1 0 0,1 0 1 0 0,0-1-1 0 0,0 1 1 0 0,-1 0 0 0 0,1 0-1 0 0,0 0 1 0 0,-1 0-1 0 0,1 0 1 0 0,-1 0 0 0 0,1 1-1 0 0,-1-1 1 0 0,3 3-1 0 0,-1-1 29 0 0,12 13 27 0 0,0 1 0 0 0,-2 0 0 0 0,0 1 0 0 0,-1 0 0 0 0,0 1 0 0 0,-2 0 0 0 0,0 1 0 0 0,7 23 0 0 0,6 26 38 0 0,16 75 1 0 0,-28-99-67 0 0,23 108-103 0 0,-27-116-78 0 0,-2 0-1 0 0,-1 44 1 0 0,-4-74 171 0 0,0 0 1 0 0,-1 1-1 0 0,0-1 0 0 0,0 0 0 0 0,-1 0 0 0 0,0 0 0 0 0,0 0 1 0 0,-1 0-1 0 0,1-1 0 0 0,-2 1 0 0 0,1-1 0 0 0,-1 1 0 0 0,0-1 0 0 0,0 0 1 0 0,0-1-1 0 0,-1 1 0 0 0,0-1 0 0 0,0 0 0 0 0,-1 0 0 0 0,1 0 1 0 0,-1-1-1 0 0,0 0 0 0 0,0 0 0 0 0,0-1 0 0 0,-1 1 0 0 0,-7 2 1 0 0,5-3 105 0 0,0 0 1 0 0,0 0-1 0 0,0-1 1 0 0,0 0-1 0 0,0 0 1 0 0,-1-1-1 0 0,1-1 0 0 0,-1 1 1 0 0,1-1-1 0 0,-17-3 1 0 0,15 1 40 0 0,0-1 0 0 0,0 0 0 0 0,1-1-1 0 0,-1 0 1 0 0,1 0 0 0 0,0-1 0 0 0,0-1 0 0 0,-15-10 0 0 0,16 10-86 0 0,1-1-1 0 0,0 0 1 0 0,0 0 0 0 0,0-1 0 0 0,1 0 0 0 0,0 0 0 0 0,1-1-1 0 0,0 1 1 0 0,-8-16 0 0 0,11 17-87 0 0,0 0 1 0 0,1 0-1 0 0,0 0 0 0 0,0-1 0 0 0,0 1 1 0 0,1-1-1 0 0,0 1 0 0 0,0-1 1 0 0,1 1-1 0 0,0-1 0 0 0,1 1 0 0 0,-1-1 1 0 0,2 1-1 0 0,2-12 0 0 0,2 1-70 0 0,0 0-1 0 0,2 0 0 0 0,0 1 1 0 0,1 0-1 0 0,0 1 0 0 0,2 0 1 0 0,0 0-1 0 0,13-14 0 0 0,14-11-1186 0 0,61-52-1 0 0,-68 65-507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 6991 0 0,'0'0'3907'0'0,"2"2"-3656"0"0,0 1-261 0 0,0 0 0 0 0,-1 0 1 0 0,0 0-1 0 0,1 0 0 0 0,-1 0 1 0 0,0 0-1 0 0,0 1 0 0 0,-1-1 1 0 0,1 0-1 0 0,-1 0 1 0 0,1 5-1 0 0,-2 44-224 0 0,0-35 224 0 0,-4 122-117 0 0,-3 117 400 0 0,-32 590 532 0 0,24-615-482 0 0,14 585 1917 0 0,21 386-2122 0 0,-34-730-57 0 0,8-318 14 0 0,-11 66 111 0 0,8-104-58 0 0,-11 103 496 0 0,-13 299 176 0 0,53-35-672 0 0,-18-470-180 0 0,5 65-1156 0 0,-5 94 0 0 0,-4-138 228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15199 0 0,'0'0'5420'0'0,"2"0"-6392"0"0,122 21-1499 0 0,146 30 1874 0 0,441 82 313 0 0,-400-112 675 0 0,3-22 543 0 0,-191 0-573 0 0,156-10 150 0 0,-110 3-324 0 0,245-29 394 0 0,-193 14-186 0 0,387-10 125 0 0,-346 29-350 0 0,105 1 346 0 0,425 11 350 0 0,-702-7-817 0 0,356 14 321 0 0,-212-10-40 0 0,10 0 89 0 0,25 9-228 0 0,-48-4-49 0 0,-48 2-85 0 0,139 6 86 0 0,-73-15 27 0 0,67 2 16 0 0,39 18 302 0 0,-341-23-481 0 0,454 42 336 0 0,-155-14-6 0 0,119 15-265 0 0,-207-12 110 0 0,84 9 188 0 0,-213-33-134 0 0,97-6 0 0 0,-151-4-203 0 0,-25 1-26 0 0,-1 1 0 0 0,1 0 0 0 0,-1 1 1 0 0,1-1-1 0 0,0 1 0 0 0,-1 1 0 0 0,1-1 0 0 0,0 1 1 0 0,-1 1-1 0 0,9 1 0 0 0,-14-2-108 0 0,12-4-1391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7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0,'0'0'12296'0'0,"2"2"-12082"0"0,127 137-98 0 0,-106-119 24 0 0,0 0 1 0 0,1-1-1 0 0,1-1 1 0 0,35 18-1 0 0,-27-18 44 0 0,215 102 774 0 0,-227-112-864 0 0,-1 1 1 0 0,-1 0 0 0 0,1 2-1 0 0,-2 0 1 0 0,1 1 0 0 0,-2 1-1 0 0,0 1 1 0 0,0 0-1 0 0,18 22 1 0 0,-34-35-77 0 0,0 1-1 0 0,0-1 1 0 0,0 1-1 0 0,0-1 1 0 0,-1 0-1 0 0,1 1 1 0 0,-1-1-1 0 0,1 1 0 0 0,-1-1 1 0 0,1 1-1 0 0,-1 0 1 0 0,0-1-1 0 0,0 1 1 0 0,0-1-1 0 0,0 1 1 0 0,0 0-1 0 0,0-1 1 0 0,-1 3-1 0 0,-9 28 286 0 0,5-20-185 0 0,-9 28-1368 0 0,-4 1-3558 0 0,-7 13-2303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0:58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84 775 8807 0 0,'-59'16'1463'0'0,"57"-15"-900"0"0,-1-1-225 0 0,2 0 156 0 0,0 0 1 0 0,-1 0-1 0 0,1 0 0 0 0,0 0 1 0 0,0 0-1 0 0,0 0 1 0 0,-1-1-1 0 0,1 1 0 0 0,0 0 1 0 0,0-1-1 0 0,-2 0 0 0 0,3 1-444 0 0,0-1-1 0 0,-1 1 0 0 0,1-1 0 0 0,-1 1 0 0 0,1-1 1 0 0,0 0-1 0 0,-1 1 0 0 0,1-1 0 0 0,0 0 1 0 0,0 1-1 0 0,0-1 0 0 0,0 0 0 0 0,-1 0 0 0 0,1 1 1 0 0,0-1-1 0 0,0 0 0 0 0,0 1 0 0 0,0-1 1 0 0,0 0-1 0 0,1 0 0 0 0,-1 1 0 0 0,0-1 0 0 0,0 0 1 0 0,1 0-1 0 0,2-11-32 0 0,2 0 1 0 0,0 0-1 0 0,0 1 0 0 0,1 0 1 0 0,0 0-1 0 0,1 0 1 0 0,9-11-1 0 0,-8 11-12 0 0,116-144-180 0 0,-40 54 127 0 0,-76 91 48 0 0,106-143-125 0 0,-86 113 67 0 0,41-84 1 0 0,-57 102 54 0 0,-7 14 7 0 0,-1-1 1 0 0,1 1-1 0 0,2-10 1 0 0,-6 16 264 0 0,1-1-105 0 0,-2 2-163 0 0,0 1 0 0 0,0 0 0 0 0,0 0 0 0 0,0 0-1 0 0,0-1 1 0 0,0 1 0 0 0,0 0 0 0 0,0 0 0 0 0,0 0 0 0 0,0-1-1 0 0,0 1 1 0 0,0 0 0 0 0,0 0 0 0 0,0 0 0 0 0,0 0 0 0 0,1-1-1 0 0,-1 1 1 0 0,0 0 0 0 0,0 0 0 0 0,0 0 0 0 0,0 0 0 0 0,0 0-1 0 0,0 0 1 0 0,1-1 0 0 0,-1 1 0 0 0,0 0 0 0 0,0 0 0 0 0,0 0-1 0 0,0 0 1 0 0,1 0 0 0 0,-1 0 0 0 0,0 0 0 0 0,0 0 0 0 0,0 0-1 0 0,1 0 1 0 0,-1 0 0 0 0,0 0 0 0 0,0 0 0 0 0,1 0 0 0 0,2 1-17 0 0,0 1 1 0 0,0-1-1 0 0,0 1 1 0 0,0 0-1 0 0,-1 0 1 0 0,1 1-1 0 0,0-1 1 0 0,-1 0-1 0 0,0 1 1 0 0,1-1 0 0 0,-1 1-1 0 0,0 0 1 0 0,0 0-1 0 0,-1 0 1 0 0,1 0-1 0 0,-1 0 1 0 0,2 5-1 0 0,1-1-15 0 0,15 42-1 0 0,-12-28-25 0 0,11 21 1 0 0,1-8-164 0 0,0-1 1 0 0,2 0 0 0 0,2-2-1 0 0,34 38 1 0 0,-47-58-78 0 0,4 5-2379 0 0,23 19-1 0 0,-14-18-2195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08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0 455 0 0,'0'0'4019'0'0,"0"0"-4002"0"0,0 0-1 0 0,0 0 1 0 0,0 0 0 0 0,1 0 0 0 0,-1 0-1 0 0,0 0 1 0 0,0 1 0 0 0,0-1-1 0 0,0 0 1 0 0,0 0 0 0 0,0 0-1 0 0,0 0 1 0 0,1 0 0 0 0,-1 0 0 0 0,0 0-1 0 0,0 0 1 0 0,0 0 0 0 0,0 1-1 0 0,0-1 1 0 0,0 0 0 0 0,0 0-1 0 0,0 0 1 0 0,0 0 0 0 0,0 0 0 0 0,0 0-1 0 0,0 1 1 0 0,0-1 0 0 0,0 0-1 0 0,0 0 1 0 0,0 0 0 0 0,0 0-1 0 0,0 0 1 0 0,0 1 0 0 0,0-1 0 0 0,0 0-1 0 0,0 0 1 0 0,0 0 0 0 0,0 0-1 0 0,0 0 1 0 0,0 0 0 0 0,0 1-1 0 0,-6 5 493 0 0,4-4-431 0 0,0-1 0 0 0,1 1 0 0 0,-1 0 0 0 0,1-1 0 0 0,-1 1 0 0 0,1 0 0 0 0,0 0 0 0 0,-1 0-1 0 0,0 3 1 0 0,-4 17-56 0 0,0-1-1 0 0,2 1 0 0 0,-2 31 0 0 0,4 71 109 0 0,37 184 2342 0 0,-12-159-1791 0 0,-3-54-321 0 0,-11-56-326 0 0,19 56-1 0 0,-7-29-20 0 0,40 152-13 0 0,-56-195 0 0 0,0-1 0 0 0,16 40 0 0 0,-10-33 76 0 0,10 20 114 0 0,-10-23-32 0 0,12 35 0 0 0,37 189 1229 0 0,-21-79 126 0 0,-31-140-1152 0 0,-1 0-174 0 0,1-1-1 0 0,1 0 1 0 0,2 0 0 0 0,15 29-1 0 0,0-11-186 0 0,59 83 0 0 0,62 64 0 0 0,-129-167 0 0 0,19 37 0 0 0,-4-8 0 0 0,-16-27 0 0 0,-7-12 27 0 0,15 20 0 0 0,15 21 19 0 0,-24-35-32 0 0,26 31 0 0 0,54 49-14 0 0,-54-53 0 0 0,-29-38 0 0 0,-6-5 0 0 0,0-1 0 0 0,14 11 0 0 0,-15-13 0 0 0,0 0 0 0 0,0 1 0 0 0,-1 0 0 0 0,10 13 0 0 0,-10-11 0 0 0,1-2 0 0 0,-1 1 0 0 0,1 0 0 0 0,11 8 0 0 0,-10-10 0 0 0,138 108 0 0 0,-69-48 118 0 0,85 65 134 0 0,-111-91-313 0 0,44 31 112 0 0,-76-57-50 0 0,26 15 9 0 0,48 23 642 0 0,-91-50-579 0 0,1 0-1 0 0,21 10 74 0 0,30 22 66 0 0,-21-9-202 0 0,-28-22-10 0 0,16 10 0 0 0,19 9 0 0 0,-14-7 0 0 0,0 0 0 0 0,4 0 0 0 0,0 0 64 0 0,43 17 223 0 0,94 21 786 0 0,-118-36-931 0 0,-1 3-1 0 0,-1 1 1 0 0,57 36 0 0 0,-95-52-141 0 0,-3-2 0 0 0,4 4 12 0 0,1-2 0 0 0,0 0 0 0 0,13 4 1 0 0,-22-7-11 0 0,6 1 61 0 0,-1 1-1 0 0,1-1 1 0 0,0 0-1 0 0,0 0 1 0 0,0-1-1 0 0,9 1 1 0 0,-13-2-36 0 0,104 9 214 0 0,80 7 194 0 0,-173-14-436 0 0,0 1 0 0 0,0 0 0 0 0,0 1 0 0 0,0 0 0 0 0,22 11 0 0 0,-24-10 11 0 0,-4-2-4 0 0,35 12 89 0 0,78 17 1 0 0,-30-14-33 0 0,52 14 18 0 0,-22-6 17 0 0,-89-20-41 0 0,-1-2 0 0 0,1-1 0 0 0,44-1-1 0 0,-7-1 163 0 0,37 4-143 0 0,-102-6-77 0 0,17 1 0 0 0,56 4 68 0 0,-42-2-38 0 0,36 5 0 0 0,57 11 301 0 0,-121-19-303 0 0,-4 0-10 0 0,13 3-11 0 0,-2 0 6 0 0,1 0 0 0 0,-1-1 0 0 0,1 0-1 0 0,20-3 1 0 0,-27 2-13 0 0,-3 0 0 0 0,0 0 0 0 0,-1 0 0 0 0,1 0 0 0 0,0 1 0 0 0,0 0 0 0 0,5 2 0 0 0,-5-2 0 0 0,19 3 0 0 0,4-2 0 0 0,-23-2 0 0 0,19 1 0 0 0,5 4 0 0 0,24 3 0 0 0,15-4 0 0 0,-29-3 0 0 0,29 2 0 0 0,25 8 0 0 0,4-1 0 0 0,-70-7 0 0 0,25 3 0 0 0,38 7 0 0 0,-60-7 0 0 0,42 3 0 0 0,56-1 318 0 0,-72-3-244 0 0,5 0-74 0 0,-38-4 36 0 0,0 1-8 0 0,12 1-28 0 0,30 3 0 0 0,-12 2 0 0 0,-6 0 0 0 0,0 4 11 0 0,0-2-1 0 0,1-2 1 0 0,0-2 0 0 0,50-1 0 0 0,-71-6-5 0 0,94 5 126 0 0,-111-3-132 0 0,1 0 0 0 0,0 1 0 0 0,0 1 0 0 0,11 4 0 0 0,2-1 0 0 0,-12-2 0 0 0,2 1 0 0 0,4 3-2 0 0,-17-8 3 0 0,19 4 72 0 0,9 2-20 0 0,-5-2-41 0 0,13 0-13 0 0,5-1 1 0 0,-37-4 0 0 0,26 4 75 0 0,-27-2-33 0 0,5 1-20 0 0,29 6 300 0 0,-2 0-258 0 0,-30-7-61 0 0,0 1-1 0 0,0 0 0 0 0,0 0 0 0 0,11 5 0 0 0,28 14-2 0 0,-35-17 0 0 0,-3-1 11 0 0,-4-2 31 0 0,3 1-122 0 0,7 1-1050 0 0,-3 0 431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09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1 284 455 0 0,'0'0'7568'0'0,"2"-1"-8216"0"0,38-19 88 0 0,5-1 757 0 0,0 2-1 0 0,1 2 0 0 0,1 2 0 0 0,67-12 1 0 0,-10 5-140 0 0,1 6 0 0 0,129-4 1 0 0,40 19 235 0 0,-223-1 89 0 0,102-18 0 0 0,46-27 2280 0 0,-172 41-2135 0 0,-9 1-583 0 0,1-1-1 0 0,27-12 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0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15663 0 0,'0'0'5062'0'0,"2"2"-5205"0"0,10 10-99 0 0,0 1 0 0 0,-1 0-1 0 0,0 1 1 0 0,11 18 0 0 0,5 22-1336 0 0,-1 1 1 0 0,30 96-1 0 0,-42-90-1966 0 0,-11-47-615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15 755 6447 0 0,'0'0'586'0'0,"-14"11"11257"0"0,19-13-13778 0 0,209-104 811 0 0,-142 68 1170 0 0,103-56 277 0 0,167-81 82 0 0,249-99-1417 0 0,-421 197 320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0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54 139 3223 0 0,'-2'-2'143'0'0,"-22"-21"-1052"0"0,-4-4 15526 0 0,38 19-14438 0 0,-2 3-271 0 0,0 0 0 0 0,1 0 1 0 0,0 1-1 0 0,0 0 1 0 0,0 1-1 0 0,13-4 0 0 0,62-8-825 0 0,-14 3-1034 0 0,-27 1-589 0 0,-25 3 1136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1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3223 0 0,'0'0'7704'0'0,"1"2"-7272"0"0,6 11-300 0 0,-1 1 0 0 0,0 0 1 0 0,-1 0-1 0 0,-1 1 0 0 0,5 28 0 0 0,0-2-2261 0 0,-7-32 6278 0 0,0-13-2494 0 0,0 0-2543 0 0,14-36 1607 0 0,-12 30-725 0 0,0 0 1 0 0,0 0-1 0 0,0 1 0 0 0,9-12 1 0 0,-11 17-153 0 0,0 1 1 0 0,1-1 0 0 0,0 1-1 0 0,-1 0 1 0 0,1 0-1 0 0,0 0 1 0 0,1 1 0 0 0,-1-1-1 0 0,0 1 1 0 0,1 0-1 0 0,0 0 1 0 0,-1 0-1 0 0,7-3 1 0 0,5 1-942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1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97 168 13359 0 0,'-1'2'6107'0'0,"-1"0"-5553"0"0,-14 9 973 0 0,13-9-1705 0 0,0 1 0 0 0,0-1 0 0 0,0 1 0 0 0,0 0 0 0 0,1 0 0 0 0,-1 0 0 0 0,1 0 0 0 0,0 0-1 0 0,0 0 1 0 0,0 1 0 0 0,-3 5 0 0 0,1 4-1445 0 0,-7 26 1 0 0,5-18 90 0 0,-2 8-1924 0 0,-7 48 0 0 0,14-74 2586 0 0,4 5-619 0 0,-2-4 2240 0 0,8-3-489 0 0,-6-2-168 0 0,0 0 0 0 0,0 1 1 0 0,0-1-1 0 0,0 0 0 0 0,0-1 0 0 0,0 1 0 0 0,-1 0 0 0 0,1-1 0 0 0,0 0 0 0 0,-1 1 0 0 0,1-1 0 0 0,-1 0 0 0 0,1 0 0 0 0,-1-1 0 0 0,0 1 0 0 0,3-3 0 0 0,3-7 144 0 0,1 0 1 0 0,7-15-1 0 0,-11 20-128 0 0,1-5 30 0 0,5-7 80 0 0,1 0 0 0 0,27-34 0 0 0,-38 53-93 0 0,-1-1-1 0 0,0 1 0 0 0,1-1 0 0 0,-1 1 1 0 0,1-1-1 0 0,-1 1 0 0 0,1-1 1 0 0,-1 1-1 0 0,1 0 0 0 0,-1-1 0 0 0,1 1 1 0 0,0 0-1 0 0,-1-1 0 0 0,1 1 1 0 0,-1 0-1 0 0,1 0 0 0 0,0-1 0 0 0,-1 1 1 0 0,1 0-1 0 0,0 0 0 0 0,-1 0 1 0 0,2 0-1 0 0,-1 1 97 0 0,0-1 1 0 0,0 1 0 0 0,1 0 0 0 0,-1 0-1 0 0,0-1 1 0 0,0 1 0 0 0,0 0-1 0 0,0 0 1 0 0,2 2 0 0 0,12 16 715 0 0,-11-14-874 0 0,0-1 0 0 0,0 1 0 0 0,0 0 0 0 0,1-1 0 0 0,-1 0-1 0 0,1 0 1 0 0,9 5 0 0 0,-11-6-65 0 0,15 6 0 0 0,-12-6 1 0 0,-4-2 4 0 0,0 0 1 0 0,0 0-1 0 0,0 0 1 0 0,0-1-1 0 0,0 1 1 0 0,1-1-1 0 0,-1 1 1 0 0,0-1-1 0 0,0 0 1 0 0,1 0-1 0 0,-1 0 1 0 0,5 0-1 0 0,11-2-74 0 0,-16 2 30 0 0,0-1-121 0 0,0 1-28 0 0,1-1-86 0 0,0 0 0 0 0,1 0 0 0 0,-1 1 0 0 0,1-1 1 0 0,-1 1-1 0 0,0 0 0 0 0,1 0 0 0 0,-1 0 0 0 0,1 0 0 0 0,-1 1 0 0 0,0 0 0 0 0,1-1 0 0 0,-1 1 0 0 0,5 2 0 0 0,-6-2-491 0 0,5 1-230 0 0,2 1-2612 0 0,-7-3 3083 0 0,1 0 0 0 0,-1 0 0 0 0,0 0 0 0 0,1-1 0 0 0,-1 1-1 0 0,0-1 1 0 0,19-5 13979 0 0,-15 10-13633 0 0,-1 0 1 0 0,0 0 0 0 0,-1 0-1 0 0,1 0 1 0 0,-1 1 0 0 0,1-1-1 0 0,-2 1 1 0 0,7 10 0 0 0</inkml:trace>
  <inkml:trace contextRef="#ctx0" brushRef="#br0" timeOffset="1">425 0 7367 0 0,'0'0'10184'0'0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2.0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10823 0 0,'0'0'2388'0'0,"1"2"-1720"0"0,3 4-166 0 0,0 0-340 0 0,1 1-1 0 0,0-1 1 0 0,9 9-1 0 0,-6-6-113 0 0,2 7-96 0 0,-9-11 43 0 0,-1-3 118 0 0,13 1-281 0 0,-9-3 55 0 0,0-1 0 0 0,1 1 0 0 0,-1-1 0 0 0,0 1-1 0 0,0-1 1 0 0,1-1 0 0 0,-1 1 0 0 0,0 0 0 0 0,0-1 0 0 0,-1 0 0 0 0,1 0-1 0 0,0 0 1 0 0,4-4 0 0 0,6-4-241 0 0,-2-1-1 0 0,14-14 1 0 0,-11 10-161 0 0,27-20-1040 0 0,-10 10 299 0 0,-27 21 956 0 0,0 0 0 0 0,0 1 0 0 0,1-1 0 0 0,-1 1 0 0 0,10-4 0 0 0,5 1 2589 0 0,-17 7-1721 0 0,0 1-1 0 0,-1 0 1 0 0,1 0-1 0 0,0 0 1 0 0,-1 0-1 0 0,1 0 1 0 0,2 4-1 0 0,0 2-126 0 0,-1 1-1 0 0,1 0 0 0 0,-2-1 0 0 0,1 1 1 0 0,3 15-1 0 0,5 11-59 0 0,-12-34-374 0 0,14 32 179 0 0,10 43 1 0 0,-24-74-291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2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1839 0 0,'0'0'14450'0'0,"1"2"-14498"0"0,5 18-90 0 0,-1 0-1 0 0,-2 1 1 0 0,3 24 0 0 0,-1-3 113 0 0,-4-30 36 0 0,2-4 42 0 0,-3-6 17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2.8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1839 0 0,'0'0'17235'0'0,"2"1"-17224"0"0,45 11-7025 0 0,-44-11 5190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3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63 3679 0 0,'0'0'284'0'0,"2"2"16"0"0,10 16 1704 0 0,-1 0-1 0 0,0 0 0 0 0,8 24 0 0 0,23 77-506 0 0,-38-109-1421 0 0,-4-8 658 0 0,10-9-630 0 0,-6 2-104 0 0,1-1 0 0 0,-1 0 0 0 0,0 0 0 0 0,0 0 0 0 0,-1 0 0 0 0,4-9 0 0 0,-3 6 0 0 0,0 0 0 0 0,8-10 0 0 0,-1 3-19 0 0,0 1-108 0 0,24-27-1 0 0,-31 39 112 0 0,-1-1 0 0 0,1 1 0 0 0,0 0 0 0 0,0 0 0 0 0,0 1 0 0 0,0-1 0 0 0,0 1 0 0 0,1 0 0 0 0,-1 0 0 0 0,1 0 0 0 0,-1 1 0 0 0,8-2 0 0 0,-10 2 28 0 0,0 1 0 0 0,0 0 1 0 0,0 0-1 0 0,0 0 0 0 0,0 0 1 0 0,0 0-1 0 0,0 0 1 0 0,0 0-1 0 0,0 0 0 0 0,0 1 1 0 0,-1-1-1 0 0,1 1 0 0 0,0 0 1 0 0,0-1-1 0 0,0 1 0 0 0,0 0 1 0 0,3 2-1 0 0,-3-1 16 0 0,2 1 2 0 0,0 0 0 0 0,0 1 0 0 0,0 0 0 0 0,0-1-1 0 0,-1 2 1 0 0,1-1 0 0 0,-1 0 0 0 0,0 1 0 0 0,0-1 0 0 0,3 10-1 0 0,0-4-185 0 0,-5-8-32 0 0,0-1-921 0 0,0 0 1023 0 0,-1 0-1 0 0,1-1 1 0 0,-1 1-1 0 0,1 0 1 0 0,0-1-1 0 0,-1 1 1 0 0,1-1-1 0 0,0 1 1 0 0,0-1-1 0 0,0 1 1 0 0,-1-1-1 0 0,1 1 1 0 0,0-1-1 0 0,0 0 1 0 0,0 0-1 0 0,0 1 0 0 0,0-1 1 0 0,0 0-1 0 0,0 0 1 0 0,0 0-1 0 0,-1 0 1 0 0,1 0-1 0 0,0 0 1 0 0,2 0-1 0 0,-2 0 76 0 0,0 0-1 0 0,1-1 0 0 0,-1 1 1 0 0,0 0-1 0 0,0 0 0 0 0,0 0 0 0 0,0-1 1 0 0,1 1-1 0 0,-1-1 0 0 0,0 1 1 0 0,0-1-1 0 0,0 1 0 0 0,0-1 1 0 0,0 0-1 0 0,0 1 0 0 0,0-1 0 0 0,0 0 1 0 0,1-1-1 0 0,1-2 2 0 0,12-9 52 0 0,-1-1 0 0 0,0-1 0 0 0,14-18 1 0 0,-15 16-329 0 0,1 1 1 0 0,26-23-1 0 0,-38 36 176 0 0,0 2 41 0 0,-1 0-1 0 0,0 0 1 0 0,1 0 0 0 0,-1 0 0 0 0,1 0-1 0 0,-1 0 1 0 0,1 0 0 0 0,-1 0 0 0 0,1 1-1 0 0,-1-1 1 0 0,1 1 0 0 0,0-1 0 0 0,2 0-1 0 0,7 1-243 0 0,2 4 302 0 0,-10-3 83 0 0,-1 1 0 0 0,0-1 0 0 0,1 1 0 0 0,-1 0 0 0 0,0-1 0 0 0,0 1 0 0 0,0 0 0 0 0,0 0-1 0 0,0 0 1 0 0,-1 0 0 0 0,1 1 0 0 0,0-1 0 0 0,-1 0 0 0 0,2 4 0 0 0,1 3 241 0 0,-1 1 0 0 0,5 15 0 0 0,-7-19-247 0 0,22 109 969 0 0,-17-78-489 0 0,18 64 1 0 0,33 52-492 0 0,-9-27-95 0 0,-27-66-266 0 0,36 107-1435 0 0,-45-129 1301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3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265 439 7655 0 0,'-24'-7'336'0'0,"9"1"80"0"0,-5-4-336 0 0,-1-5-80 0 0,-3-5 0 0 0,0-5 0 0 0,-3-5 632 0 0,4-7 104 0 0,-1-9 32 0 0,5-7 0 0 0,1-7-768 0 0,4-2-248 0 0,2-5 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4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0 455 919 0 0,'0'0'13043'0'0,"0"-2"-12567"0"0,0-11-266 0 0,1 0 0 0 0,1 0 0 0 0,0 0 0 0 0,0 1 0 0 0,1-1-1 0 0,1 0 1 0 0,0 1 0 0 0,9-19 0 0 0,-6 18-286 0 0,0 0-1 0 0,0 0 1 0 0,1 1-1 0 0,1 0 1 0 0,0 0 0 0 0,0 1-1 0 0,1 1 1 0 0,17-15-1 0 0,15-6-352 0 0,1 1 1 0 0,59-30-1 0 0,-50 30 203 0 0,-38 22 203 0 0,1 1 0 0 0,1 1-1 0 0,-1 0 1 0 0,1 1 0 0 0,0 1-1 0 0,0 0 1 0 0,0 1 0 0 0,1 1-1 0 0,-1 1 1 0 0,1 0 0 0 0,30 3-1 0 0,35 6 8 0 0,-21-2-141 0 0,-49-6 146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4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8751 0 0,'0'0'8454'0'0,"1"-2"-8258"0"0,5-2-217 0 0,0-1 0 0 0,0 1 1 0 0,1 0-1 0 0,-1 1 1 0 0,12-5-1 0 0,11-6-90 0 0,93-44-1199 0 0,1 1-1493 0 0,-110 50 2259 0 0,-13 6 541 0 0,0 1 1 0 0,0 0-1 0 0,1 0 0 0 0,-1 0 1 0 0,0 0-1 0 0,0-1 1 0 0,1 1-1 0 0,-1 0 1 0 0,0 0-1 0 0,0 0 0 0 0,0-1 1 0 0,0 1-1 0 0,1 0 1 0 0,-1 0-1 0 0,0-1 1 0 0,0 1-1 0 0,0 0 0 0 0,0 0 1 0 0,0-1-1 0 0,0 1 1 0 0,0 0-1 0 0,0-1 1 0 0,0 1-1 0 0,0 0 0 0 0,0 0 1 0 0,0-1-1 0 0,0 1 1 0 0,0 0-1 0 0,0 0 1 0 0,0-1-1 0 0,0 1 0 0 0,0 0 1 0 0,0-1-1 0 0,0 1 1 0 0,0 0-1 0 0,0 0 1 0 0,-1-1-1 0 0,-2-2-46 0 0,0 1-87 0 0,0 0 0 0 0,0 0-1 0 0,1 0 1 0 0,-1 1 0 0 0,0-1 0 0 0,0 1 0 0 0,0 0 0 0 0,-5-2-1 0 0,-1 0-210 0 0,-3-2-127 0 0,-38-16-1909 0 0,18 4 11598 0 0,35 29-9573 0 0,52 143-1240 0 0,-31-92 934 0 0,-2-8-105 0 0,9 28-814 0 0,-30-81 1344 0 0,0 1 0 0 0,0 0-1 0 0,0 0 1 0 0,0-1 0 0 0,0 1-1 0 0,0 0 1 0 0,1-1 0 0 0,-1 1-1 0 0,1-1 1 0 0,0 0 0 0 0,3 5-1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 91 8287 0 0,'-52'18'699'0'0,"24"-7"2107"0"0,0 1 1 0 0,-30 17 0 0 0,20-4-2762 0 0,-73 49 223 0 0,-30 22 93 0 0,120-79-334 0 0,0 1 0 0 0,1 1 0 0 0,1 1 0 0 0,-21 27 0 0 0,8-4-30 0 0,-45 84 1 0 0,66-108-15 0 0,2 2 0 0 0,0-1 0 0 0,2 1 0 0 0,0 1 1 0 0,2-1-1 0 0,0 1 0 0 0,-2 24 0 0 0,6-37 7 0 0,1 0 0 0 0,0 0 0 0 0,1 0 0 0 0,0 0 0 0 0,0 0-1 0 0,1 0 1 0 0,0-1 0 0 0,1 1 0 0 0,0-1 0 0 0,0 1 0 0 0,1-1 0 0 0,0 0 0 0 0,0 0 0 0 0,1 0-1 0 0,0-1 1 0 0,0 0 0 0 0,1 0 0 0 0,0 0 0 0 0,8 7 0 0 0,-2-4-22 0 0,0 0 1 0 0,1-1 0 0 0,0-1-1 0 0,0 0 1 0 0,1-1-1 0 0,0 0 1 0 0,0-1-1 0 0,0-1 1 0 0,1 0 0 0 0,23 4-1 0 0,-1-3-98 0 0,-1-2 1 0 0,1-2-1 0 0,0-1 0 0 0,0-1 0 0 0,0-3 1 0 0,48-8-1 0 0,-15-3-258 0 0,-1-4 0 0 0,90-34 0 0 0,-115 33 340 0 0,-1-1-1 0 0,0-2 0 0 0,-2-2 1 0 0,-1-2-1 0 0,-1-2 0 0 0,-1-1 1 0 0,-1-2-1 0 0,-2-1 0 0 0,57-69 1 0 0,-80 87 264 0 0,-1-1 1 0 0,-1 0-1 0 0,0 0 1 0 0,-1-1 0 0 0,-1-1-1 0 0,11-29 1 0 0,-16 36 75 0 0,0-1 1 0 0,-1 0-1 0 0,0 1 1 0 0,-1-1-1 0 0,0 0 1 0 0,0 0-1 0 0,-1 0 1 0 0,-1 1-1 0 0,0-1 1 0 0,0 0-1 0 0,-1 0 1 0 0,-6-17-1 0 0,0 6 239 0 0,-1 1-1 0 0,-2 0 1 0 0,0 0-1 0 0,-24-33 1 0 0,6 15 105 0 0,-43-43 0 0 0,60 70-582 0 0,1 1-1 0 0,-2 0 0 0 0,1 1 0 0 0,-2 0 0 0 0,1 1 0 0 0,-1 1 0 0 0,0 0 0 0 0,-1 1 0 0 0,0 0 0 0 0,0 1 0 0 0,-1 1 0 0 0,1 0 0 0 0,-1 1 1 0 0,0 1-1 0 0,0 1 0 0 0,0 0 0 0 0,-1 1 0 0 0,1 1 0 0 0,0 0 0 0 0,-30 5 0 0 0,31-3-114 0 0,1 2 0 0 0,-1 0 0 0 0,1 0 0 0 0,0 2 0 0 0,0 0 0 0 0,1 0-1 0 0,-1 1 1 0 0,1 1 0 0 0,-13 10 0 0 0,10-6-700 0 0,1 2 0 0 0,0 0 0 0 0,1 1 0 0 0,0 1 0 0 0,2 0 0 0 0,-13 19 0 0 0,-4 12-6469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13359 0 0,'0'0'4634'0'0,"2"2"-4382"0"0,1 0-317 0 0,0 0 1 0 0,0 0 0 0 0,0 0 0 0 0,0-1 0 0 0,0 1-1 0 0,1-1 1 0 0,-1 0 0 0 0,1 0 0 0 0,3 1 0 0 0,2 0-126 0 0,-6-1 25 0 0,0 0 1 0 0,1 0 0 0 0,-1-1-1 0 0,0 1 1 0 0,0-1-1 0 0,1 0 1 0 0,-1 0 0 0 0,0-1-1 0 0,1 1 1 0 0,-1 0 0 0 0,0-1-1 0 0,0 0 1 0 0,1 0 0 0 0,-1 0-1 0 0,0 0 1 0 0,0 0 0 0 0,0-1-1 0 0,0 1 1 0 0,4-4 0 0 0,0 0 61 0 0,-1 0 0 0 0,1 0 1 0 0,-1-1-1 0 0,0 0 1 0 0,0 0-1 0 0,5-9 0 0 0,1-1 333 0 0,-2-2 0 0 0,15-32 0 0 0,-24 45-19 0 0,1 1 1 0 0,-1-1 0 0 0,0 0 0 0 0,0 0 0 0 0,0 0 0 0 0,-1 1 0 0 0,1-1 0 0 0,-1 0-1 0 0,-1 0 1 0 0,1 0 0 0 0,-1 0 0 0 0,-1-9 0 0 0,1 12-130 0 0,0-1 1 0 0,1 1-1 0 0,-1-1 0 0 0,0 1 1 0 0,-1-1-1 0 0,1 1 1 0 0,0 0-1 0 0,-1-1 1 0 0,1 1-1 0 0,-1 0 0 0 0,0 0 1 0 0,1 0-1 0 0,-1 0 1 0 0,0 0-1 0 0,0 0 0 0 0,0 1 1 0 0,-1-1-1 0 0,1 1 1 0 0,0-1-1 0 0,-1 1 1 0 0,1 0-1 0 0,0 0 0 0 0,-1 0 1 0 0,-5-1-1 0 0,7 2-68 0 0,-1-1-1 0 0,0 1 0 0 0,0 0 1 0 0,0-1-1 0 0,0 1 0 0 0,1 0 1 0 0,-1 0-1 0 0,0 1 0 0 0,0-1 1 0 0,0 0-1 0 0,0 1 1 0 0,1-1-1 0 0,-3 1 0 0 0,-1 1 0 0 0,4-2-17 0 0,0 0-1 0 0,-1 0 1 0 0,1 1-1 0 0,0-1 1 0 0,0 0-1 0 0,0 0 1 0 0,0 1-1 0 0,0-1 1 0 0,-1 1-1 0 0,1-1 1 0 0,0 1-1 0 0,0-1 1 0 0,0 1-1 0 0,0 0 1 0 0,0 0-1 0 0,-1 1 1 0 0,-1 1-25 0 0,-1 0-5 0 0,0 1-1 0 0,0 0 1 0 0,1 0 0 0 0,-1 0-1 0 0,1 0 1 0 0,0 1 0 0 0,0-1-1 0 0,0 1 1 0 0,1 0 0 0 0,-1 0-1 0 0,1 0 1 0 0,-3 10 0 0 0,2-1-69 0 0,-1-1 1 0 0,2 1 0 0 0,-2 26 0 0 0,4-33 57 0 0,0 0 0 0 0,1-1 0 0 0,0 1 0 0 0,0 0 0 0 0,0 0-1 0 0,1-1 1 0 0,0 1 0 0 0,1-1 0 0 0,-1 1 0 0 0,1-1 0 0 0,0 0 0 0 0,1 0-1 0 0,4 7 1 0 0,-5-11 9 0 0,0 1-1 0 0,-1-1 0 0 0,1 1 1 0 0,0-1-1 0 0,1 0 0 0 0,-1 0 1 0 0,0 0-1 0 0,0-1 0 0 0,1 1 1 0 0,-1-1-1 0 0,6 2 0 0 0,-4-2-25 0 0,-1 0 1 0 0,1-1-1 0 0,-1 0 0 0 0,1 1 0 0 0,0-1 1 0 0,-1-1-1 0 0,1 1 0 0 0,-1-1 0 0 0,1 0 1 0 0,-1 0-1 0 0,0 0 0 0 0,1 0 0 0 0,-1-1 1 0 0,0 0-1 0 0,0 0 0 0 0,8-5 0 0 0,1-1-775 0 0,-1-1-1 0 0,0-1 1 0 0,18-18-1 0 0,-10 7-738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5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28 3679 0 0,'2'-1'167'0'0,"1"0"-110"0"0,19-18 15503 0 0,-34 13-14080 0 0,7 6-1506 0 0,1 0-1 0 0,-1 1 1 0 0,0-1-1 0 0,1 1 0 0 0,-1 0 1 0 0,1 1-1 0 0,0-1 1 0 0,-1 1-1 0 0,1 0 1 0 0,0 0-1 0 0,0 0 0 0 0,0 0 1 0 0,0 1-1 0 0,1 0 1 0 0,-1 0-1 0 0,1 0 1 0 0,-1 0-1 0 0,1 0 1 0 0,0 1-1 0 0,0-1 0 0 0,0 1 1 0 0,1 0-1 0 0,-1 0 1 0 0,-2 6-1 0 0,4-8-69 0 0,1 0-276 0 0,1 1 321 0 0,0 0-1 0 0,0 0 1 0 0,0 0 0 0 0,1 0-1 0 0,-1 0 1 0 0,1 0-1 0 0,-1 0 1 0 0,1 0 0 0 0,0-1-1 0 0,0 1 1 0 0,0-1 0 0 0,0 0-1 0 0,1 1 1 0 0,-1-1-1 0 0,1 0 1 0 0,-1 0 0 0 0,1-1-1 0 0,5 4 1 0 0,7 3-39 0 0,1-1 0 0 0,22 8 1 0 0,-23-10 56 0 0,0 2-82 0 0,0 0 0 0 0,28 18 1 0 0,-42-24 12 0 0,0 1-67 0 0,3 6 154 0 0,-1 6 62 0 0,-5-9-8 0 0,0-3-10 0 0,1 2 31 0 0,-1-1 1 0 0,0 1-1 0 0,-1-1 1 0 0,1 0-1 0 0,0 0 0 0 0,-1 0 1 0 0,0 0-1 0 0,0 0 1 0 0,0 0-1 0 0,0-1 1 0 0,0 1-1 0 0,0-1 0 0 0,-1 0 1 0 0,1 0-1 0 0,-1 0 1 0 0,1 0-1 0 0,-1-1 1 0 0,0 1-1 0 0,-4 0 0 0 0,1 0-102 0 0,0-1 0 0 0,0 0 0 0 0,0 0-1 0 0,0 0 1 0 0,0-1 0 0 0,0 0 0 0 0,0-1 0 0 0,0 1-1 0 0,1-1 1 0 0,-10-3 0 0 0,4 1-518 0 0,7 2-421 0 0,0 0 1 0 0,0-1-1 0 0,1 1 1 0 0,-1-1 0 0 0,-8-5-1 0 0,-2-4-4339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 3223 0 0,'0'0'7752'0'0,"-8"-2"-1361"0"0,6 10-6369 0 0,1 1-1 0 0,1 0 1 0 0,0-1 0 0 0,0 1 0 0 0,1 0 0 0 0,0 0-1 0 0,3 12 1 0 0,20 64-103 0 0,-18-66 99 0 0,-1-2-73 0 0,29 80 69 0 0,-28-81-266 0 0,1-1 1 0 0,1 0 0 0 0,18 27 0 0 0,-24-40-262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6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81 398 3679 0 0,'-25'-17'580'0'0,"-10"-10"-622"0"0,15 5 11839 0 0,21 17-10614 0 0,-2 4-1162 0 0,1 1-1 0 0,0 0 0 0 0,0-1 1 0 0,0 1-1 0 0,0 0 1 0 0,0-1-1 0 0,0 1 0 0 0,0 0 1 0 0,0-1-1 0 0,0 1 1 0 0,0 0-1 0 0,0-1 0 0 0,0 1 1 0 0,0 0-1 0 0,0-1 1 0 0,0 1-1 0 0,0 0 0 0 0,0-1 1 0 0,0 1-1 0 0,0 0 1 0 0,0-1-1 0 0,1 1 0 0 0,-1 0 1 0 0,0-1-1 0 0,7-9-98 0 0,1 0-1 0 0,0 0 0 0 0,0 1 0 0 0,0 0 1 0 0,1 1-1 0 0,1 0 0 0 0,-1 0 1 0 0,13-6-1 0 0,-3 2-1692 0 0,1 2-1 0 0,0 0 1 0 0,34-11 0 0 0,-50 21 1083 0 0,0-1 0 0 0,0 1-1 0 0,0 0 1 0 0,0 0 0 0 0,0 0 0 0 0,1 0 0 0 0,-1 1 0 0 0,5 1-1 0 0,-8-2 666 0 0,1 1-205 0 0,1-1 838 0 0,0 2 54 0 0,1 0-1 0 0,0 0 1 0 0,-1 0-1 0 0,1 0 1 0 0,-1 0-1 0 0,0 1 1 0 0,1-1-1 0 0,-1 1 1 0 0,0 0-1 0 0,-1 0 1 0 0,1 0-1 0 0,-1 1 1 0 0,4 5-1 0 0,4 7 183 0 0,12 33-1 0 0,-1-3-257 0 0,-3-12-532 0 0,-17-33-210 0 0</inkml:trace>
  <inkml:trace contextRef="#ctx0" brushRef="#br0" timeOffset="1">321 0 7367 0 0,'0'0'10132'0'0,"1"3"-10468"0"0,11 16-641 0 0,-2 0 0 0 0,15 36 1 0 0,-14-28-872 0 0,-3-10 94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17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39 919 0 0,'2'1'7018'0'0,"4"4"-5962"0"0,0 1 0 0 0,-1 0 0 0 0,9 11 0 0 0,-1 3-113 0 0,11 22 1 0 0,-15-24-803 0 0,1-1 0 0 0,17 23 0 0 0,-26-39-168 0 0,0-1-1 0 0,0 1 0 0 0,-1 0 0 0 0,1 0 0 0 0,0-1 1 0 0,0 1-1 0 0,0-1 0 0 0,0 1 0 0 0,0-1 1 0 0,0 1-1 0 0,0-1 0 0 0,0 1 0 0 0,0-1 1 0 0,0 0-1 0 0,0 0 0 0 0,2 1 0 0 0,-1-1-68 0 0,9-6-80 0 0,-9 4 196 0 0,1 0-1 0 0,0-1 1 0 0,-1 1-1 0 0,1 0 1 0 0,-1-1-1 0 0,0 0 1 0 0,0 0-1 0 0,0 0 0 0 0,0 0 1 0 0,-1 0-1 0 0,3-6 1 0 0,12-40 221 0 0,-12 34-164 0 0,17-62 19 0 0,-21 76-96 0 0,5-18-40 0 0,2 6 30 0 0,-6 11 1180 0 0,1 2-1123 0 0,0 1-1 0 0,0-1 0 0 0,0 1 1 0 0,0-1-1 0 0,0 1 0 0 0,0 0 1 0 0,0 0-1 0 0,0 0 1 0 0,-1 0-1 0 0,1 0 0 0 0,0 0 1 0 0,-1 0-1 0 0,1 0 0 0 0,-1 1 1 0 0,3 2-1 0 0,22 29-89 0 0,-17-21 66 0 0,-6-8-243 0 0,0 0 1 0 0,0 0-1 0 0,1 0 1 0 0,-1-1 0 0 0,1 1-1 0 0,0-1 1 0 0,0 0 0 0 0,0 0-1 0 0,1-1 1 0 0,-1 1-1 0 0,1-1 1 0 0,-1 0 0 0 0,1 0-1 0 0,5 1 1 0 0,-7-3 150 0 0,-1 1-1 0 0,0-1 1 0 0,0 0 0 0 0,1 0-1 0 0,-1 0 1 0 0,0-1 0 0 0,0 1-1 0 0,1 0 1 0 0,-1-1-1 0 0,0 0 1 0 0,0 1 0 0 0,0-1-1 0 0,0 0 1 0 0,0 0 0 0 0,0 0-1 0 0,0 0 1 0 0,0-1 0 0 0,0 1-1 0 0,0 0 1 0 0,2-3 0 0 0,1-2-161 0 0,0 0 0 0 0,0 0-1 0 0,0 0 1 0 0,4-8 0 0 0,22-41 7250 0 0,-22 67-7204 0 0,52 79-514 0 0,-19-26 624 0 0,-7-12-94 0 0,44 87 0 0 0,-63-107-312 0 0,-2 1 0 0 0,-2 0 0 0 0,-1 0 0 0 0,8 43 0 0 0,-18-69 330 0 0,0-1-1 0 0,0 1 0 0 0,-1-1 0 0 0,0 1 1 0 0,0 0-1 0 0,-3 13 0 0 0,3-18 204 0 0,-1 0 1 0 0,0 0-1 0 0,0 0 0 0 0,0-1 0 0 0,0 1 0 0 0,0 0 1 0 0,0-1-1 0 0,-1 1 0 0 0,1-1 0 0 0,-1 1 1 0 0,0-1-1 0 0,0 0 0 0 0,0 0 0 0 0,0 0 1 0 0,0 0-1 0 0,0 0 0 0 0,0 0 0 0 0,-1 0 0 0 0,1-1 1 0 0,-5 3-1 0 0,0-2 204 0 0,0 1-1 0 0,0-1 1 0 0,-1 0 0 0 0,1-1 0 0 0,0 0 0 0 0,-1 0-1 0 0,1-1 1 0 0,-1 0 0 0 0,1 0 0 0 0,0-1-1 0 0,-1 1 1 0 0,1-2 0 0 0,0 1 0 0 0,-1-1-1 0 0,1 0 1 0 0,0-1 0 0 0,0 1 0 0 0,0-2-1 0 0,1 1 1 0 0,-1-1 0 0 0,-6-4 0 0 0,4 1-139 0 0,0 0 0 0 0,1 0 1 0 0,0 0-1 0 0,0-1 0 0 0,1-1 1 0 0,0 1-1 0 0,0-1 0 0 0,1 0 1 0 0,0-1-1 0 0,1 1 0 0 0,0-1 1 0 0,0-1-1 0 0,-5-16 0 0 0,6 10-118 0 0,0 0 1 0 0,1 0-1 0 0,1 0 0 0 0,0-1 0 0 0,1 1 1 0 0,2-19-1 0 0,0 24-464 0 0,1-1 0 0 0,0 0-1 0 0,6-18 1 0 0,-5 22-587 0 0,1 0-1 0 0,0 0 1 0 0,0 1-1 0 0,1-1 1 0 0,7-9-1 0 0,5-4-4504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26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57 166 17591 0 0,'0'0'1595'0'0,"-11"0"-518"0"0,10 0-993 0 0,-2-1-48 0 0,-9 9 439 0 0,9-6-467 0 0,1 1 1 0 0,0-1-1 0 0,-1 1 1 0 0,1 0-1 0 0,0 0 1 0 0,0 0-1 0 0,0 0 1 0 0,1 0-1 0 0,-1 0 1 0 0,1 1-1 0 0,0-1 1 0 0,0 1-1 0 0,0-1 1 0 0,0 0-1 0 0,1 1 1 0 0,-1 3-1 0 0,0 8-6 0 0,0 0-1 0 0,2 22 1 0 0,1-20-2 0 0,0-1 0 0 0,1 1 0 0 0,1-1 0 0 0,1 0 0 0 0,0 0 0 0 0,1 0 0 0 0,9 16 0 0 0,-13-28-6 0 0,0-1 0 0 0,0 0 0 0 0,0 0 0 0 0,1 0 0 0 0,-1 0 0 0 0,1 0 0 0 0,0 0 0 0 0,0-1 0 0 0,0 1 0 0 0,0-1-1 0 0,0 0 1 0 0,0 1 0 0 0,1-2 0 0 0,-1 1 0 0 0,1 0 0 0 0,0-1 0 0 0,-1 0 0 0 0,1 0 0 0 0,0 0 0 0 0,7 1 0 0 0,-7-2-23 0 0,1 1-1 0 0,0-1 1 0 0,0-1 0 0 0,-1 1 0 0 0,1-1 0 0 0,0 0-1 0 0,0 0 1 0 0,-1 0 0 0 0,1-1 0 0 0,-1 1-1 0 0,0-1 1 0 0,1 0 0 0 0,-1-1 0 0 0,0 1 0 0 0,0-1-1 0 0,7-5 1 0 0,0-3-157 0 0,-1 0-1 0 0,0 0 0 0 0,0-1 1 0 0,-1-1-1 0 0,-1 1 0 0 0,7-15 1 0 0,-4 6-280 0 0,-2 0 1 0 0,0-1 0 0 0,7-27-1 0 0,-16 48 456 0 0,1-3-27 0 0,0 0 0 0 0,0 0 0 0 0,-1 0 0 0 0,1 0 0 0 0,-1 0 0 0 0,0-8 0 0 0,0 5 4800 0 0,0 9-4601 0 0,2 5-187 0 0,-1-1 0 0 0,2 1-1 0 0,-1-1 1 0 0,1 1 0 0 0,0-1 0 0 0,0 0 0 0 0,0 0-1 0 0,1-1 1 0 0,0 1 0 0 0,0-1 0 0 0,1 0-1 0 0,9 9 1 0 0,-11-11-50 0 0,1 0 0 0 0,1 1-1 0 0,-1-2 1 0 0,0 1 0 0 0,1-1 0 0 0,-1 1-1 0 0,1-1 1 0 0,0 0 0 0 0,0-1 0 0 0,-1 1-1 0 0,8 0 1 0 0,-8-2 13 0 0,-1 1 0 0 0,0-1 0 0 0,0 0 0 0 0,1 0-1 0 0,-1-1 1 0 0,0 1 0 0 0,0-1 0 0 0,1 0 0 0 0,-1 1 0 0 0,0-2-1 0 0,0 1 1 0 0,0 0 0 0 0,0 0 0 0 0,0-1 0 0 0,0 0 0 0 0,-1 1 0 0 0,1-1-1 0 0,4-4 1 0 0,3-4 23 0 0,-1-1-1 0 0,0 0 0 0 0,-1 0 0 0 0,0 0 1 0 0,-1-1-1 0 0,0-1 0 0 0,6-14 1 0 0,-5 7 92 0 0,-1 0 0 0 0,0 0 0 0 0,-2-1 0 0 0,3-22 0 0 0,-7 40-8 0 0,-1 0-1 0 0,0 0 1 0 0,0 0-1 0 0,0 0 1 0 0,0 0-1 0 0,0 0 1 0 0,-1 0-1 0 0,1 0 1 0 0,-1 0-1 0 0,0 0 0 0 0,0 1 1 0 0,0-1-1 0 0,0 0 1 0 0,0 0-1 0 0,-1 1 1 0 0,1-1-1 0 0,-1 1 1 0 0,0-1-1 0 0,-3-3 1 0 0,3 4-2 0 0,0 1 1 0 0,0-1-1 0 0,0 1 0 0 0,0 0 1 0 0,-1-1-1 0 0,1 1 0 0 0,0 0 1 0 0,-1 0-1 0 0,1 0 1 0 0,-1 1-1 0 0,1-1 0 0 0,-1 0 1 0 0,1 1-1 0 0,-1 0 0 0 0,1 0 1 0 0,-1-1-1 0 0,1 2 1 0 0,-1-1-1 0 0,1 0 0 0 0,-1 0 1 0 0,1 1-1 0 0,-1-1 0 0 0,-3 2 1 0 0,-3 2 35 0 0,0-1 1 0 0,0 2-1 0 0,0-1 1 0 0,-15 12-1 0 0,-32 28 54 0 0,28-20-85 0 0,18-17-80 0 0,1 1 0 0 0,1 0 0 0 0,-1 1-1 0 0,-11 17 1 0 0,19-25-42 0 0,13 6-1153 0 0,-8-5 1091 0 0,0-1 1 0 0,0 1 0 0 0,0-1-1 0 0,1 0 1 0 0,-1-1-1 0 0,0 1 1 0 0,1-1 0 0 0,-1 0-1 0 0,1 0 1 0 0,7-1-1 0 0,-2 0-453 0 0,0-1 0 0 0,1-1 1 0 0,12-5-1 0 0,-3 1-997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28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52 141 12671 0 0,'0'0'4138'0'0,"-9"-5"-973"0"0,8 5-3134 0 0,1 0 0 0 0,-1 0 0 0 0,0 0 0 0 0,0 0 0 0 0,0 0 0 0 0,0 0 0 0 0,0 0 0 0 0,1 0 1 0 0,-1 0-1 0 0,0 1 0 0 0,0-1 0 0 0,0 0 0 0 0,1 1 0 0 0,-1-1 0 0 0,0 0 0 0 0,0 1 0 0 0,1-1 0 0 0,-1 1 0 0 0,0-1 0 0 0,1 1 0 0 0,-1-1 1 0 0,0 2-1 0 0,-1 0-14 0 0,1 0 0 0 0,-1 0 0 0 0,1 0 0 0 0,0 1 0 0 0,0-1 0 0 0,0 0 0 0 0,-1 5 0 0 0,-1 4-58 0 0,1 0 0 0 0,-2 18 1 0 0,4-26 68 0 0,-3 25-94 0 0,2 0-1 0 0,0 0 1 0 0,2 1 0 0 0,7 42-1 0 0,-5-60 57 0 0,-3-9-50 0 0,2-3-532 0 0,-1 0 570 0 0,1 0 1 0 0,-1 0-1 0 0,0 0 0 0 0,1-1 0 0 0,-1 1 0 0 0,0 0 0 0 0,1 0 0 0 0,-1-1 1 0 0,0 1-1 0 0,0-1 0 0 0,0 1 0 0 0,-1-1 0 0 0,2-2 0 0 0,4-10-24 0 0,0-1-1 0 0,-1 0 1 0 0,-1 0-1 0 0,-1 0 0 0 0,0-1 1 0 0,1-19-1 0 0,-2 19 3 0 0,0 0 0 0 0,1 0-1 0 0,0 0 1 0 0,2 0 0 0 0,10-28-1 0 0,-1 19-15 0 0,-13 24 64 0 0,0-1 0 0 0,0 0 0 0 0,0 1 0 0 0,0-1 0 0 0,0 1 0 0 0,1-1 0 0 0,-1 1 0 0 0,3-2 0 0 0,5 1 153 0 0,-8 2-102 0 0,2 0-9 0 0,-1 0-1 0 0,0 0 0 0 0,0 0 1 0 0,1 1-1 0 0,-1-1 1 0 0,0 1-1 0 0,0 0 0 0 0,0 0 1 0 0,1-1-1 0 0,-1 1 1 0 0,0 1-1 0 0,0-1 1 0 0,0 0-1 0 0,-1 0 0 0 0,1 1 1 0 0,0-1-1 0 0,3 4 1 0 0,-1-1 13 0 0,0 1 0 0 0,-1 0 1 0 0,1 0-1 0 0,-1 0 0 0 0,0 0 1 0 0,4 11-1 0 0,11 38 323 0 0,-2-6-98 0 0,-12-36-238 0 0,-3-8-30 0 0,1 0 1 0 0,-1 0 0 0 0,1 0-1 0 0,0-1 1 0 0,3 5-1 0 0,4 3-32 0 0,-7-10-15 0 0,0 0-4 0 0,-1 0-144 0 0,0-3-729 0 0,4-4 786 0 0,0-1 1 0 0,0 0-1 0 0,-1 0 1 0 0,0-1-1 0 0,-1 1 0 0 0,0-1 1 0 0,4-15-1 0 0,4-6-16 0 0,13-46 0 0 0,-19 55 99 0 0,0 1 0 0 0,2 1 0 0 0,0-1 0 0 0,1 1 0 0 0,12-18 0 0 0,-14 27-21 0 0,-6 9 64 0 0,0-1 1 0 0,1 1-1 0 0,-1 0 0 0 0,1 0 0 0 0,-1-1 1 0 0,0 1-1 0 0,1 0 0 0 0,-1 0 0 0 0,1 0 1 0 0,-1 0-1 0 0,1 0 0 0 0,-1 0 0 0 0,0 0 1 0 0,1 0-1 0 0,-1 0 0 0 0,1 0 0 0 0,-1 0 1 0 0,1 0-1 0 0,-1 0 0 0 0,1 0 0 0 0,-1 0 1 0 0,0 0-1 0 0,1 0 0 0 0,-1 0 0 0 0,1 1 1 0 0,-1-1-1 0 0,0 0 0 0 0,1 0 0 0 0,-1 0 0 0 0,1 1 1 0 0,-1-1-1 0 0,0 0 0 0 0,1 1 0 0 0,-1-1 1 0 0,0 0-1 0 0,1 1 0 0 0,10 11 170 0 0,-11-12-177 0 0,4 6 80 0 0,1 0 0 0 0,-2 0 1 0 0,1 1-1 0 0,-1 0 0 0 0,0 0 0 0 0,0 0 0 0 0,2 8 0 0 0,9 56 570 0 0,-4-19-103 0 0,-1-27-230 0 0,-7-20-550 0 0,0 0 1 0 0,0 0-1 0 0,-1 0 0 0 0,1 0 1 0 0,-1 0-1 0 0,1 6 0 0 0,-1-32-895 0 0,0 16 903 0 0,0 0 1 0 0,-1 0-1 0 0,0 0 1 0 0,0-6-1 0 0,-2 0-579 0 0,0 1-1 0 0,1-1 1 0 0,1 0 0 0 0,0 0-1 0 0,0 0 1 0 0,1 0 0 0 0,4-15-1 0 0,-5 24 636 0 0,9-10 1148 0 0,-5 10-520 0 0,1 0-1 0 0,-1 0 0 0 0,0 0 0 0 0,1 0 1 0 0,-1 1-1 0 0,1 0 0 0 0,0 0 0 0 0,-1 0 1 0 0,1 0-1 0 0,0 1 0 0 0,0 0 0 0 0,-1 0 1 0 0,1 0-1 0 0,0 0 0 0 0,0 1 0 0 0,-1 0 1 0 0,6 1-1 0 0,-8-1-380 0 0,0 0 0 0 0,0 0 0 0 0,0 0 0 0 0,0 0 0 0 0,0 1 0 0 0,0-1 0 0 0,-1 0 0 0 0,1 1 0 0 0,-1-1 0 0 0,1 1 0 0 0,-1 0 0 0 0,3 3 0 0 0,10 22 341 0 0,-13-26-390 0 0,5 17 168 0 0,0 1 1 0 0,-1 0-1 0 0,-1 0 0 0 0,-1 0 0 0 0,2 25 1 0 0,-3-26-114 0 0,4 57 167 0 0,5 33-43 0 0,-8-86-198 0 0,2-1 0 0 0,12 40 0 0 0,-17-60-104 0 0,0-1 0 0 0,0 0 0 0 0,0 1 0 0 0,0-1 0 0 0,1 0 0 0 0,-1 1 0 0 0,0-1 0 0 0,0 0 0 0 0,0 1 0 0 0,0-1 0 0 0,0 0 0 0 0,0 0 0 0 0,1 1 0 0 0,-1-1 0 0 0,0 0 0 0 0,0 0 0 0 0,1 1 0 0 0,-1-1 0 0 0,0 0 0 0 0,0 0 0 0 0,1 1 0 0 0,-1-1 0 0 0,0 0 0 0 0,0 0 0 0 0,1 0 0 0 0,-1 0 0 0 0,0 1 0 0 0,1-1 0 0 0,-1 0 0 0 0,0 0 0 0 0,1 0 0 0 0,5-9-1123 0 0,0-18-90 0 0,-6 13 539 0 0,-1-1 1 0 0,0 1-1 0 0,-1 0 1 0 0,-4-18-1 0 0,-19-53-2313 0 0,16 60 3084 0 0,1-1 0 0 0,1 0 0 0 0,-3-31 0 0 0,9 50 663 0 0,1 0 0 0 0,0 1 0 0 0,1-1 0 0 0,-1 0 0 0 0,1 1 0 0 0,1-1 0 0 0,-1 0 0 0 0,1 1-1 0 0,5-12 1 0 0,-5 14-544 0 0,-1 1 0 0 0,1-1 0 0 0,0 1 0 0 0,0 0 0 0 0,1-1 0 0 0,-1 1 0 0 0,1 0 0 0 0,-1 1 0 0 0,1-1 0 0 0,0 0 0 0 0,0 1 0 0 0,0-1 0 0 0,0 1-1 0 0,1 0 1 0 0,-1 0 0 0 0,1 0 0 0 0,5-1 0 0 0,-3 1-45 0 0,0 0-1 0 0,0 1 0 0 0,0-1 1 0 0,0 2-1 0 0,0-1 0 0 0,1 1 1 0 0,9 0-1 0 0,-14 1-40 0 0,1-1 0 0 0,-1 1 0 0 0,1 0 0 0 0,-1 0 0 0 0,1 0 0 0 0,-1 0 0 0 0,1 0-1 0 0,-1 0 1 0 0,0 1 0 0 0,0-1 0 0 0,0 1 0 0 0,0 0 0 0 0,0 0 0 0 0,0-1 0 0 0,0 1 0 0 0,-1 0 0 0 0,1 0 0 0 0,0 1 0 0 0,1 3 0 0 0,1-1 2 0 0,-1 1 1 0 0,0 1 0 0 0,0-1 0 0 0,-1 0 0 0 0,0 1 0 0 0,0-1 0 0 0,0 1 0 0 0,-1 0 0 0 0,1-1 0 0 0,-2 1 0 0 0,1 0-1 0 0,-1 0 1 0 0,0 0 0 0 0,-2 8 0 0 0,-2 3 83 0 0,-4-2-68 0 0,8-16-78 0 0,0 1 0 0 0,0-1 1 0 0,0 0-1 0 0,-1 1 1 0 0,1-1-1 0 0,0 0 1 0 0,0 1-1 0 0,0-1 0 0 0,-1 0 1 0 0,1 0-1 0 0,0 1 1 0 0,-1-1-1 0 0,1 0 1 0 0,0 0-1 0 0,0 0 1 0 0,-1 1-1 0 0,1-1 0 0 0,0 0 1 0 0,-1 0-1 0 0,1 0 1 0 0,0 0-1 0 0,-1 0 1 0 0,1 1-1 0 0,0-1 0 0 0,-1 0 1 0 0,1 0-1 0 0,0 0 1 0 0,-1 0-1 0 0,1 0 1 0 0,-1 0-1 0 0,1 0 1 0 0,0 0-1 0 0,-1-1 0 0 0,1 1 1 0 0,0 0-1 0 0,-1 0 1 0 0,1 0-1 0 0,0 0 1 0 0,-1 0-1 0 0,1 0 0 0 0,0-1 1 0 0,-1 1-1 0 0,1 0 1 0 0,0 0-1 0 0,0-1 1 0 0,-1 1-1 0 0,1 0 1 0 0,0 0-1 0 0,0-1 0 0 0,-1 1 1 0 0,1-1-1 0 0,-12-13-1685 0 0,7-1 12 0 0,2-3-68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28.6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0 919 0 0,'-9'9'4179'0'0,"-10"10"5477"0"0,6 4-3727 0 0,9-15-5156 0 0,1 1-1 0 0,0-1 0 0 0,0 0 1 0 0,-1 11-1 0 0,1 8-1430 0 0,0 0 1 0 0,3 33-1 0 0,0-45 1597 0 0,1 59-1228 0 0,3 0-1 0 0,4-1 0 0 0,3 1 1 0 0,39 136-1 0 0,-48-204 28 0 0,0 0-1 0 0,1 0 1 0 0,0 0 0 0 0,5 8-1 0 0,-7-13-217 0 0,10 3-2540 0 0,-6-5 1148 0 0,5-8-2138 0 0,0-6-920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29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56 120 7831 0 0,'0'0'603'0'0,"2"9"-374"0"0,3 9 3310 0 0,0 0 0 0 0,9 18-1 0 0,-10-29-3284 0 0,-1 1-1 0 0,1-1 1 0 0,10 12 0 0 0,-11-17-189 0 0,7 3-11 0 0,8 1-44 0 0,-14-6-20 0 0,-2-1-4 0 0,1 1-22 0 0,-1-1-1 0 0,0 1 1 0 0,1-1 0 0 0,-1 1-1 0 0,0-1 1 0 0,0 0 0 0 0,1 0-1 0 0,-1 0 1 0 0,0 0 0 0 0,0 0-1 0 0,0 0 1 0 0,0-1-1 0 0,0 1 1 0 0,-1 0 0 0 0,1-1-1 0 0,0 0 1 0 0,-1 1 0 0 0,3-5-1 0 0,0 1-116 0 0,0-1 0 0 0,0 1 0 0 0,-1-1 0 0 0,5-12 0 0 0,-7 14 81 0 0,15-44-381 0 0,-15 43 437 0 0,0 0 0 0 0,-1 0 1 0 0,1 0-1 0 0,-1 0 0 0 0,0 0 0 0 0,-1 0 0 0 0,-1-10 0 0 0,2 14 16 0 0,0 0-1 0 0,0 0 0 0 0,0 0 1 0 0,0 0-1 0 0,0 0 1 0 0,0 0-1 0 0,-1 1 1 0 0,1-1-1 0 0,0 0 0 0 0,-1 0 1 0 0,1 0-1 0 0,0 0 1 0 0,-1 1-1 0 0,1-1 1 0 0,-1 0-1 0 0,1 0 0 0 0,-1 1 1 0 0,0-1-1 0 0,0-1 1 0 0,-2 0-1 0 0,-2-4 32 0 0,0-1 1 0 0,-1 1-1 0 0,0 0 0 0 0,0 1 1 0 0,0 0-1 0 0,-14-9 0 0 0,16 11 3 0 0,0 1-1 0 0,0-1 0 0 0,-1 1 1 0 0,1 0-1 0 0,-1 1 1 0 0,0-1-1 0 0,1 1 0 0 0,-1 0 1 0 0,0 0-1 0 0,0 1 1 0 0,0-1-1 0 0,-9 1 1 0 0,10 1 30 0 0,0 0 0 0 0,0 0 0 0 0,0 1 0 0 0,1-1 0 0 0,-1 1 0 0 0,1 0 0 0 0,-1-1-1 0 0,1 2 1 0 0,-1-1 0 0 0,1 0 0 0 0,0 1 0 0 0,0-1 0 0 0,0 1 0 0 0,1 0 0 0 0,-1 0 0 0 0,0 0 0 0 0,1 1 0 0 0,0-1 0 0 0,0 0 0 0 0,0 1 0 0 0,-2 5 0 0 0,0 1 59 0 0,0 0-1 0 0,1 0 0 0 0,0 0 1 0 0,0 0-1 0 0,1 0 0 0 0,1 1 1 0 0,-1 10-1 0 0,2 1-64 0 0,1 0 0 0 0,0-1-1 0 0,2 1 1 0 0,8 34 0 0 0,-7-43-73 0 0,-1-1-1 0 0,2 0 1 0 0,0 0 0 0 0,0 0 0 0 0,1-1-1 0 0,1 0 1 0 0,0 0 0 0 0,0-1-1 0 0,11 13 1 0 0,-15-20-77 0 0,1 0 0 0 0,-1 0 0 0 0,1 0 0 0 0,0 0 0 0 0,0-1 0 0 0,0 1 0 0 0,0-1 0 0 0,0 0-1 0 0,0 0 1 0 0,0 0 0 0 0,1-1 0 0 0,-1 0 0 0 0,1 1 0 0 0,-1-2 0 0 0,8 2 0 0 0,-8-2-224 0 0,-1 0 0 0 0,1 0 1 0 0,0-1-1 0 0,0 1 0 0 0,0-1 0 0 0,-1 0 0 0 0,1 0 1 0 0,0 0-1 0 0,-1 0 0 0 0,1-1 0 0 0,-1 0 0 0 0,1 1 1 0 0,-1-1-1 0 0,0-1 0 0 0,0 1 0 0 0,0 0 1 0 0,0-1-1 0 0,5-4 0 0 0,2-7-464 0 0,-1 0 0 0 0,0-1 0 0 0,0 0 0 0 0,-2 0 0 0 0,11-30 0 0 0,-3 9-859 0 0,-3 3 1538 0 0,13-51 0 0 0,-5 33 16247 0 0,-16 54-17707 0 0,8 9 1620 0 0,-1-1 0 0 0,0 1 1 0 0,14 20-1 0 0,10 11-55 0 0,57 49-609 0 0,-52-59-1622 0 0,-39-31 1433 0 0,5-7-3607 0 0,-5 4 4180 0 0,0 0 0 0 0,1-1 0 0 0,-1 1 0 0 0,0 0 0 0 0,0-1 0 0 0,-1 1 0 0 0,1-1 0 0 0,1-2 0 0 0,0-1-146 0 0,-1 0-1 0 0,1 0 0 0 0,-1 0 1 0 0,-1-1-1 0 0,1 1 0 0 0,-1 0 1 0 0,0-10-1 0 0,-7-39-388 0 0,3 24 769 0 0,2 16 379 0 0,0 1-1 0 0,-1-1 0 0 0,0 1 1 0 0,-1-1-1 0 0,-9-17 0 0 0,13 30 5 0 0,0 1-1 0 0,-1-1 1 0 0,1 1-1 0 0,-3-4 3164 0 0,2 3-3164 0 0,1 1 0 0 0,-1-1 1 0 0,1 1-1 0 0,-1 0 1 0 0,1 0-1 0 0,-1-1 0 0 0,1 1 1 0 0,-1 0-1 0 0,1 0 1 0 0,-1 0-1 0 0,0 0 0 0 0,1-1 1 0 0,-1 1-1 0 0,-1 1-240 0 0,1-1-1 0 0,0 0 1 0 0,0 0-1 0 0,0 1 0 0 0,0-1 1 0 0,0 1-1 0 0,0-1 1 0 0,0 1-1 0 0,0-1 1 0 0,1 1-1 0 0,-1 0 0 0 0,0-1 1 0 0,-1 2-1 0 0,-2 2-264 0 0,1 0-1 0 0,-1 0 1 0 0,1 1-1 0 0,-4 7 0 0 0,-19 41-233 0 0,-20 64-1 0 0,-15 31-3427 0 0,60-146 3110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2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19351 0 0,'0'0'4053'0'0,"0"2"-2985"0"0,36 198-2621 0 0,1-4-4223 0 0,-35-177 5169 0 0,3 40-530 0 0,-5-57 1500 0 0,-12-7-1386 0 0,-1-5-253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1 8287 0 0,'0'0'639'0'0,"-1"0"-415"0"0,-13 0 1044 0 0,-1 1 0 0 0,1 1 0 0 0,0 0 0 0 0,0 0 0 0 0,1 2 0 0 0,-19 6 0 0 0,16-4-787 0 0,1 2 1 0 0,-1-1-1 0 0,1 2 0 0 0,-20 15 1 0 0,0 6-834 0 0,1 1 0 0 0,-55 66 0 0 0,60-64 1041 0 0,-54 67-488 0 0,45-51-92 0 0,-81 78 0 0 0,41-63 91 0 0,-20 19 229 0 0,-82 97 440 0 0,177-177-858 0 0,-10 8 15 0 0,11-10-91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824 1 1839 0 0,'-2'1'3735'0'0,"-9"3"1244"0"0,-29 11 3595 0 0,31-10-8401 0 0,-1-1 1 0 0,1 2 0 0 0,1-1-1 0 0,-14 11 1 0 0,-58 48-45 0 0,23-19-307 0 0,-93 95-1 0 0,53-31 179 0 0,-93 133 0 0 0,174-218-1 0 0,-9 15-2 0 0,-3-1-1 0 0,-40 43 0 0 0,67-80-141 0 0,9-3-4198 0 0,-3 0 3707 0 0,0 0 0 0 0,0 0 0 0 0,0 0 0 0 0,-1-1 0 0 0,1 0-1 0 0,0 0 1 0 0,-1 0 0 0 0,7-8 0 0 0,9-11-3507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30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1 112 4607 0 0,'0'0'14503'0'0,"0"-2"-13854"0"0,2 0-649 0 0,-1-1 1 0 0,0 1-1 0 0,1 0 0 0 0,-1-1 0 0 0,1 1 1 0 0,0 0-1 0 0,0 0 0 0 0,0 0 1 0 0,0 0-1 0 0,0 0 0 0 0,0 1 0 0 0,1-1 1 0 0,1-1-1 0 0,39-17-988 0 0,-18 9-710 0 0,67-27-9079 0 0,-70 30 8198 0 0,-20 7 2587 0 0,6 1 906 0 0,-7-1-524 0 0,0 1 1 0 0,0 0-1 0 0,0 0 1 0 0,0 0-1 0 0,0 0 1 0 0,0-1-1 0 0,0 1 1 0 0,0 1-1 0 0,0-1 1 0 0,0 0-1 0 0,0 0 1 0 0,0 0-1 0 0,0 1 1 0 0,0-1-1 0 0,0 0 1 0 0,0 1-1 0 0,0-1 1 0 0,0 1-1 0 0,0-1 1 0 0,0 1-1 0 0,-1-1 1 0 0,1 1-1 0 0,0 0 1 0 0,0-1-1 0 0,-1 1 1 0 0,1 0-1 0 0,0 0 1 0 0,8 15 386 0 0,-1 0 0 0 0,0 0 1 0 0,9 31-1 0 0,-12-31-592 0 0,1 0 0 0 0,0 0-1 0 0,1-1 1 0 0,18 29 0 0 0,-23-41-199 0 0,0 0 1 0 0,0 0-1 0 0,0-1 1 0 0,0 1-1 0 0,1 0 1 0 0,0-1-1 0 0,-1 0 1 0 0,1 1-1 0 0,0-1 1 0 0,0 0-1 0 0,0 0 0 0 0,0-1 1 0 0,1 1-1 0 0,-1-1 1 0 0,0 1-1 0 0,1-1 1 0 0,-1 0-1 0 0,1-1 1 0 0,6 2-1 0 0,-7-2-38 0 0,-1-1-1 0 0,1 1 0 0 0,-1-1 1 0 0,1 1-1 0 0,-1-1 0 0 0,1 0 1 0 0,-1 0-1 0 0,0 0 0 0 0,1-1 1 0 0,-1 1-1 0 0,0 0 1 0 0,0-1-1 0 0,0 1 0 0 0,0-1 1 0 0,0 0-1 0 0,0 0 0 0 0,-1 0 1 0 0,1 0-1 0 0,2-3 0 0 0,2-5-109 0 0,1 0-1 0 0,8-21 0 0 0,-12 23 184 0 0,1 1 131 0 0,-1 0 0 0 0,1 0 0 0 0,9-11 1500 0 0,-10 17-1246 0 0,0 0-382 0 0,10 5 710 0 0,0 2-746 0 0,1 1 1 0 0,-1 0-1 0 0,-1 1 0 0 0,16 12 1 0 0,-8-6-31 0 0,-2-1-68 0 0,-1 2 0 0 0,0 0-1 0 0,-1 1 1 0 0,-1 0 0 0 0,0 1 0 0 0,-1 1-1 0 0,-1 0 1 0 0,19 35 0 0 0,-13-13-170 0 0,0 0-1 0 0,-3 2 1 0 0,16 61 0 0 0,-27-86 301 0 0,-2 1 0 0 0,0-1-1 0 0,0 0 1 0 0,-2 1 0 0 0,0-1 0 0 0,-1 1 0 0 0,-1-1-1 0 0,0 1 1 0 0,-2-1 0 0 0,0 0 0 0 0,-1 0 0 0 0,-8 25 0 0 0,9-35 126 0 0,-1 0 0 0 0,1-1 1 0 0,-1 1-1 0 0,0-1 1 0 0,-1 0-1 0 0,-7 9 1 0 0,9-12-28 0 0,-1 0 0 0 0,1 0 1 0 0,-1 0-1 0 0,0 0 0 0 0,1 0 1 0 0,-1-1-1 0 0,0 0 0 0 0,-1 0 1 0 0,1 0-1 0 0,0 0 0 0 0,-9 2 1 0 0,10-4-41 0 0,0 0 0 0 0,0 0 1 0 0,-1 0-1 0 0,1 0 1 0 0,0 0-1 0 0,0-1 1 0 0,0 0-1 0 0,0 0 1 0 0,-1 0-1 0 0,1 0 0 0 0,0 0 1 0 0,0 0-1 0 0,1-1 1 0 0,-1 1-1 0 0,0-1 1 0 0,0 0-1 0 0,-3-3 1 0 0,-2-2 81 0 0,-1 0 0 0 0,1-1 0 0 0,-11-15-1 0 0,2 0-267 0 0,1-2-1 0 0,0 1 1 0 0,2-2-1 0 0,1 0 1 0 0,-11-31-1 0 0,11 19-3874 0 0,-12-58 0 0 0,16 46-2547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3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14279 0 0,'0'0'7687'0'0,"2"3"-7725"0"0,36 61-717 0 0,-2 3 0 0 0,26 71 0 0 0,-36-70-109 0 0,-25-66 912 0 0,0-4 48 0 0,0-9-69 0 0,0-1 0 0 0,0 1-1 0 0,-1-1 1 0 0,-1 1 0 0 0,-3-23-1 0 0,0 2-46 0 0,-4-27-208 0 0,5 38 117 0 0,0 0 0 0 0,0-36 0 0 0,3 52 105 0 0,4-13 31 0 0,-4 16 297 0 0,2 1-146 0 0,-1 1-152 0 0,-1-1 0 0 0,1 1-1 0 0,0-1 1 0 0,0 1 0 0 0,0 0-1 0 0,0 0 1 0 0,0-1 0 0 0,0 1 0 0 0,0 0-1 0 0,0 0 1 0 0,0 0 0 0 0,0 0-1 0 0,0 0 1 0 0,0 0 0 0 0,0 0 0 0 0,0 0-1 0 0,0 0 1 0 0,0 1 0 0 0,1-1-1 0 0,1 1-8 0 0,-1 1 0 0 0,1-1 0 0 0,0 1 0 0 0,0-1 0 0 0,5 5 0 0 0,1 2-35 0 0,0 1 1 0 0,10 10-1 0 0,-18-17 35 0 0,8 10-13 0 0,-5-7 10 0 0,0 0 0 0 0,1 0 0 0 0,-1 0 0 0 0,1-1 1 0 0,9 7-1 0 0,-3-2 12 0 0,1 0-193 0 0,-10-7 74 0 0,9-11-2042 0 0,-2-17 2332 0 0,-9 15 2890 0 0,27 91-3111 0 0,-21-64 28 0 0,-4-10-4 0 0,0 0 0 0 0,1 0 0 0 0,0 0 0 0 0,1 0 0 0 0,-1 0 0 0 0,8 8 0 0 0,3 4-255 0 0,-11-16 164 0 0,-2 0-209 0 0,11 2-3055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32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72 185 7167 0 0,'0'0'652'0'0,"-8"-4"2952"0"0,4 2-2777 0 0,0-1 0 0 0,1 0 1 0 0,-1 0-1 0 0,1 0 0 0 0,-4-5 0 0 0,-1-3-149 0 0,-12-19 0 0 0,19 29-574 0 0,-4-10 655 0 0,4 7-695 0 0,0-1 0 0 0,0 1 0 0 0,0 0 0 0 0,1-1 1 0 0,-1 1-1 0 0,1-1 0 0 0,0 1 0 0 0,1 0 1 0 0,-1-1-1 0 0,1 1 0 0 0,0-1 0 0 0,0 1 1 0 0,0 0-1 0 0,1 0 0 0 0,-1 0 0 0 0,4-7 1 0 0,0 2-133 0 0,-4 8 55 0 0,-1 0 1 0 0,1 0-1 0 0,0-1 1 0 0,0 1-1 0 0,0 0 1 0 0,0 0-1 0 0,1 0 1 0 0,-1 0 0 0 0,0 1-1 0 0,0-1 1 0 0,0 0-1 0 0,1 0 1 0 0,-1 1-1 0 0,0-1 1 0 0,1 1-1 0 0,-1-1 1 0 0,1 1 0 0 0,-1 0-1 0 0,0-1 1 0 0,1 1-1 0 0,-1 0 1 0 0,1 0-1 0 0,-1 0 1 0 0,1 0 0 0 0,-1 0-1 0 0,1 0 1 0 0,2 1-1 0 0,1 0-4 0 0,0 1 1 0 0,1-1-1 0 0,-1 1 0 0 0,0 1 0 0 0,8 3 0 0 0,-5-1 10 0 0,0 0-1 0 0,0 1 1 0 0,-1 0-1 0 0,0 0 1 0 0,11 12-1 0 0,27 40 117 0 0,-1 0 13 0 0,-37-50-104 0 0,0 1 1 0 0,-1 0 0 0 0,8 17-1 0 0,-13-25-3 0 0,-1 0 0 0 0,1 0 1 0 0,-1 0-1 0 0,1 0 0 0 0,-1 0 0 0 0,1 0 0 0 0,-1 0 0 0 0,1-1 1 0 0,0 1-1 0 0,-1 0 0 0 0,1 0 0 0 0,0 0 0 0 0,0-1 0 0 0,0 1 0 0 0,0 0 1 0 0,1 0-1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3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29 15087 0 0,'0'0'1706'0'0,"-9"-2"838"0"0,2 0-2208 0 0,5 2-131 0 0,1 0-21 0 0,-13-4 37 0 0,0 4-193 0 0,4 3-28 0 0,7-1-4 0 0,0-1 0 0 0,0 1 0 0 0,0 0-1 0 0,0 0 1 0 0,0 1 0 0 0,0-1 0 0 0,1 1 0 0 0,-1-1 0 0 0,1 1-1 0 0,-1 0 1 0 0,1 0 0 0 0,0 0 0 0 0,-2 4 0 0 0,1-2-33 0 0,1 1-1 0 0,0 0 1 0 0,0 0 0 0 0,0 0 0 0 0,1 0 0 0 0,0 1-1 0 0,-1 6 1 0 0,1 0-45 0 0,1-1-1 0 0,1 1 1 0 0,0 0-1 0 0,1-1 1 0 0,0 1-1 0 0,0-1 1 0 0,6 14-1 0 0,-5-19-39 0 0,0 0 0 0 0,0-1 1 0 0,0 1-1 0 0,8 9 0 0 0,-9-15 68 0 0,0 1 0 0 0,-1-1 0 0 0,1 0 0 0 0,0 0 0 0 0,0 0 0 0 0,-1 0 0 0 0,1-1 0 0 0,0 1 0 0 0,0 0 0 0 0,0-1 0 0 0,0 1 0 0 0,0-1 0 0 0,4 0 0 0 0,-4 1-21 0 0,1-1 59 0 0,0 1 0 0 0,0-1 1 0 0,0 0-1 0 0,0 0 0 0 0,0 0 0 0 0,0-1 0 0 0,0 1 0 0 0,1-1 0 0 0,-1 1 1 0 0,0-1-1 0 0,0 0 0 0 0,-1 0 0 0 0,1-1 0 0 0,0 1 0 0 0,0 0 0 0 0,3-4 0 0 0,-2 2-24 0 0,0 0-1 0 0,-1 0 1 0 0,1-1-1 0 0,-1 0 0 0 0,0 1 1 0 0,0-1-1 0 0,-1-1 1 0 0,1 1-1 0 0,2-7 0 0 0,1-4-47 0 0,-1 1-1 0 0,-1-1 0 0 0,0 0 1 0 0,-1 0-1 0 0,1-24 0 0 0,-3 32 189 0 0,-1 0-1 0 0,0 1 1 0 0,0-1-1 0 0,0 0 0 0 0,-1 0 1 0 0,-2-9-1 0 0,2 13-48 0 0,0 0-1 0 0,0 0 0 0 0,-1 0 1 0 0,1 1-1 0 0,-1-1 0 0 0,1 0 1 0 0,-1 1-1 0 0,0-1 0 0 0,0 1 1 0 0,0 0-1 0 0,0 0 0 0 0,-1 0 1 0 0,1 0-1 0 0,0 0 1 0 0,-1 0-1 0 0,-4-2 0 0 0,3 2 27 0 0,0 0-1 0 0,-1 0 1 0 0,1 0 0 0 0,-1 0-1 0 0,0 1 1 0 0,0-1-1 0 0,1 1 1 0 0,-1 1-1 0 0,0-1 1 0 0,0 1 0 0 0,0-1-1 0 0,0 1 1 0 0,0 1-1 0 0,0-1 1 0 0,-8 3 0 0 0,11-3-267 0 0,1 1 0 0 0,-1-1 0 0 0,0 1 0 0 0,1 0 0 0 0,-1 0 0 0 0,1 0 0 0 0,-1 0 0 0 0,1 0 0 0 0,0 0 0 0 0,-1 0 0 0 0,0 2 0 0 0,2-3 134 0 0,-7 7-1178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33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25 387 16815 0 0,'0'0'2991'0'0,"-4"5"-4407"0"0,1-1 1425 0 0,1-1-1 0 0,-1 1 1 0 0,1 0-1 0 0,1 0 0 0 0,-1 0 1 0 0,0 0-1 0 0,1 0 1 0 0,0 0-1 0 0,0 1 0 0 0,0-1 1 0 0,0 0-1 0 0,1 1 1 0 0,0-1-1 0 0,0 1 0 0 0,0-1 1 0 0,0 0-1 0 0,2 8 1 0 0,-1-5-64 0 0,0 0 11 0 0,0 1 0 0 0,0-1 0 0 0,1 1-1 0 0,0-1 1 0 0,0 0 0 0 0,1 0 0 0 0,0 0-1 0 0,1 0 1 0 0,-1 0 0 0 0,1-1 0 0 0,0 1-1 0 0,1-1 1 0 0,0 0 0 0 0,0-1 0 0 0,0 1-1 0 0,8 6 1 0 0,-11-10-76 0 0,0-2 8 0 0,0 0 92 0 0,-1 0 0 0 0,1 0-1 0 0,-1 0 1 0 0,1 0 0 0 0,-1 0-1 0 0,1 0 1 0 0,-1 0 0 0 0,1 0-1 0 0,-1-1 1 0 0,1 1 0 0 0,-1-1-1 0 0,1 1 1 0 0,-1-1 0 0 0,1 1-1 0 0,-1-1 1 0 0,0 0 0 0 0,3-1-1 0 0,-2 0 2 0 0,-1 0 0 0 0,1 0 0 0 0,0 0 0 0 0,-1-1 0 0 0,1 1 0 0 0,-1 0 0 0 0,0-1 0 0 0,0 1-1 0 0,0 0 1 0 0,1-6 0 0 0,6-22-373 0 0,-2-1-1 0 0,3-52 1 0 0,-6 14-895 0 0,-9-131-1 0 0,-12 48 9342 0 0,19 154-7773 0 0,9 41-158 0 0,30 99-261 0 0,-24-97-92 0 0,2-1-1 0 0,2 0 1 0 0,2-2 0 0 0,30 44-1 0 0,-42-72-1303 0 0,0-1-1 0 0,0 1 0 0 0,1-2 1 0 0,18 16-1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1:3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0 349 7367 0 0,'0'0'2400'0'0,"1"2"-581"0"0,3 5-543 0 0,7 16 354 0 0,27 39 0 0 0,-26-46-1552 0 0,-8-14-63 0 0,0 0-1 0 0,17 13 7 0 0,-19-13 6 0 0,13 1-385 0 0,-13-4 278 0 0,7 0 26 0 0,-7 1 99 0 0,-1 0-9 0 0,-1 0 0 0 0,1-1 0 0 0,-1 1 0 0 0,1 0 0 0 0,0-1 0 0 0,-1 1 0 0 0,1-1 1 0 0,-1 1-1 0 0,1 0 0 0 0,-1-1 0 0 0,1 1 0 0 0,-1-1 0 0 0,0 0 0 0 0,1 1 0 0 0,-1-1 0 0 0,1 1 0 0 0,-1-1 0 0 0,0 1 0 0 0,0-1 1 0 0,1 0-1 0 0,-1 1 0 0 0,0-1 0 0 0,0-1 0 0 0,4-16 553 0 0,-4 13-564 0 0,0-1 1 0 0,0 1 0 0 0,-1 0 0 0 0,0-1 0 0 0,0 1 0 0 0,0 0 0 0 0,-1 0 0 0 0,1 0 0 0 0,-1 0 0 0 0,-1 0 0 0 0,1 1 0 0 0,-1-1-1 0 0,1 0 1 0 0,-1 1 0 0 0,-1 0 0 0 0,1 0 0 0 0,-1 0 0 0 0,1 0 0 0 0,-1 0 0 0 0,0 1 0 0 0,0 0 0 0 0,-8-5 0 0 0,10 7 28 0 0,1 0 1 0 0,-1 0-1 0 0,1 1 1 0 0,-1-1-1 0 0,1 1 1 0 0,-1-1-1 0 0,1 1 1 0 0,-1 0-1 0 0,0 0 1 0 0,1-1 0 0 0,-1 1-1 0 0,1 0 1 0 0,-1 0-1 0 0,0 1 1 0 0,1-1-1 0 0,-1 0 1 0 0,0 0-1 0 0,1 1 1 0 0,-1-1-1 0 0,1 1 1 0 0,-1 0-1 0 0,1-1 1 0 0,-1 1 0 0 0,1 0-1 0 0,0 0 1 0 0,-1 0-1 0 0,1 0 1 0 0,0 0-1 0 0,-1 0 1 0 0,1 0-1 0 0,0 0 1 0 0,0 0-1 0 0,0 1 1 0 0,0-1 0 0 0,0 0-1 0 0,1 1 1 0 0,-2 1-1 0 0,-1 2-14 0 0,1 0 0 0 0,0 0 0 0 0,1 0-1 0 0,-1 0 1 0 0,1 0 0 0 0,0 0 0 0 0,0 0 0 0 0,0 0 0 0 0,1 1-1 0 0,0 5 1 0 0,1 0-82 0 0,1-1 0 0 0,0 0-1 0 0,0 0 1 0 0,1 0 0 0 0,1-1-1 0 0,-1 1 1 0 0,2-1 0 0 0,-1 0 0 0 0,1 0-1 0 0,1 0 1 0 0,6 8 0 0 0,-7-11 19 0 0,-1 0 0 0 0,2 0 0 0 0,-1-1 0 0 0,1 1 0 0 0,-1-1 0 0 0,1-1 1 0 0,1 1-1 0 0,-1-1 0 0 0,1 0 0 0 0,-1-1 0 0 0,1 1 0 0 0,0-1 0 0 0,1-1 1 0 0,-1 1-1 0 0,11 1 0 0 0,-11-3-12 0 0,1-1 0 0 0,0 0 0 0 0,0 0 1 0 0,0-1-1 0 0,-1 0 0 0 0,1 0 0 0 0,0-1 0 0 0,-1 0 1 0 0,1 0-1 0 0,-1-1 0 0 0,0 0 0 0 0,0 0 0 0 0,0 0 1 0 0,0-1-1 0 0,-1 0 0 0 0,1-1 0 0 0,-1 1 0 0 0,0-1 1 0 0,0-1-1 0 0,7-7 0 0 0,-4 2-197 0 0,0 0 1 0 0,-1 0-1 0 0,0-1 0 0 0,0 0 1 0 0,-1 0-1 0 0,-1 0 1 0 0,0-1-1 0 0,-1 0 0 0 0,0-1 1 0 0,4-19-1 0 0,-7 20 194 0 0,0 0 0 0 0,0-1 0 0 0,-2 1-1 0 0,1-1 1 0 0,-2 1 0 0 0,0 0 0 0 0,0-1 0 0 0,-1 1-1 0 0,-1 0 1 0 0,0 0 0 0 0,-1 0 0 0 0,0 0 0 0 0,-1 1 0 0 0,-1-1-1 0 0,0 1 1 0 0,-11-17 0 0 0,-2 3 1108 0 0,-1 1 0 0 0,-1 1 0 0 0,-1 1 0 0 0,-30-25 1 0 0,51 46-956 0 0,0 1 1 0 0,-1 0-1 0 0,1 0 1 0 0,-1 0-1 0 0,1 0 1 0 0,-1 0-1 0 0,1 0 1 0 0,-1 0-1 0 0,1 1 1 0 0,-1-1-1 0 0,0 0 1 0 0,1 1-1 0 0,-1 0 1 0 0,0-1-1 0 0,0 1 1 0 0,0 0-1 0 0,1 0 1 0 0,-1 0-1 0 0,0 0 1 0 0,0 0-1 0 0,-2 1 1 0 0,2-1-55 0 0,1 1 1 0 0,0 0 0 0 0,-1 0-1 0 0,1-1 1 0 0,0 1-1 0 0,-1 0 1 0 0,1 0 0 0 0,0 1-1 0 0,0-1 1 0 0,0 0-1 0 0,0 0 1 0 0,0 0 0 0 0,0 1-1 0 0,0-1 1 0 0,0 1-1 0 0,1-1 1 0 0,-1 0 0 0 0,0 1-1 0 0,1-1 1 0 0,-1 1-1 0 0,1 0 1 0 0,0-1 0 0 0,0 1-1 0 0,-1 1 1 0 0,0 8-78 0 0,1 0 0 0 0,-1-1 0 0 0,2 1 0 0 0,0 0-1 0 0,3 18 1 0 0,18 54-283 0 0,-18-69 283 0 0,9 24-132 0 0,31 65 0 0 0,29 32-1831 0 0,-56-105 915 0 0,19 32-6656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21.1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13 9215 0 0,'0'0'707'0'0,"-1"-1"-362"0"0,0 1-665 0 0,-20-11 3350 0 0,16 11-5496 0 0,3 6 2429 0 0,1 1 0 0 0,1-1 0 0 0,-1 1 0 0 0,1-1 0 0 0,0 1 0 0 0,2 13-1 0 0,12 41 8 0 0,-4-20 32 0 0,22 85-11 0 0,0 1 136 0 0,-16-16-127 0 0,-14-63-2855 0 0,-2-19-368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21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0,'0'0'3328'0'0,"1"13"510"0"0,1 15-3605 0 0,6 40-1 0 0,1-1-264 0 0,-6-17-821 0 0,-6 61-1 0 0,1-85 226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21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5063 0 0,'0'0'232'0'0,"1"1"-13"0"0,8 72 1202 0 0,-2-25-973 0 0,2 72 0 0 0,-17 12-244 0 0,2-76-2508 0 0,2-32-156 0 0</inkml:trace>
  <inkml:trace contextRef="#ctx0" brushRef="#br0" timeOffset="1">14 824 4143 0 0,'0'0'319'0'0,"-1"1"-210"0"0,-2 8 775 0 0,1 1-1 0 0,0-1 1 0 0,0 0-1 0 0,1 1 0 0 0,-1 10 1 0 0,2-12-810 0 0,1 194 793 0 0,2-138-3829 0 0,-3-41-410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2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3679 0 0,'0'0'167'0'0,"0"2"-7"0"0,9 161 5569 0 0,-2-13-7066 0 0,-5-67 634 0 0,2 27-139 0 0,18 43 1072 0 0,-4-40 128 0 0,-7-41-16 0 0,-5-36 309 0 0,2 61 1 0 0,15 180 631 0 0,-19-243-1245 0 0,11 65-2882 0 0,-12-63-400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7111 0 0,'11'6'169'0'0,"0"0"0"0"0,0 0-1 0 0,0 1 1 0 0,-1 0 0 0 0,0 1-1 0 0,0 0 1 0 0,-1 0 0 0 0,8 11-1 0 0,10 13 1092 0 0,24 37-1 0 0,-30-38-560 0 0,110 169 1965 0 0,26 35-848 0 0,-143-217-1623 0 0,34 50 801 0 0,-48-67-960 0 0,1 0 1 0 0,-1-1-1 0 0,1 1 0 0 0,-1 0 1 0 0,0 0-1 0 0,1-1 0 0 0,-1 1 1 0 0,0 0-1 0 0,0 0 0 0 0,1-1 1 0 0,-1 1-1 0 0,0 0 0 0 0,0 0 1 0 0,0 0-1 0 0,0 0 0 0 0,0-1 1 0 0,0 1-1 0 0,0 0 1 0 0,0 0-1 0 0,-1 0 0 0 0,1-1 1 0 0,0 1-1 0 0,0 0 0 0 0,-1 0 1 0 0,1 0-1 0 0,0-1 0 0 0,-1 1 1 0 0,1 0-1 0 0,-1-1 0 0 0,1 1 1 0 0,-1 0-1 0 0,1-1 0 0 0,-1 1 1 0 0,1-1-1 0 0,-1 1 0 0 0,0-1 1 0 0,1 1-1 0 0,-1-1 0 0 0,0 1 1 0 0,0-1-1 0 0,-1 1 1 0 0,-9 4-241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3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1 455 0 0,'0'0'6884'0'0,"-3"0"-6802"0"0,-11 0-24 0 0,10 0-118 0 0,1-1-34 0 0,2 2 89 0 0,-15 4-217 0 0,9 0 2563 0 0,18 1-6397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35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0 134 12895 0 0,'0'0'6435'0'0,"3"0"-4968"0"0,69 13-2638 0 0,28 5-109 0 0,-2 8 960 0 0,-54-13-660 0 0,87 13 0 0 0,-128-26 835 0 0,-1 0 7 0 0,-1 0 214 0 0,0 0-1 0 0,0 0 1 0 0,0 0 0 0 0,0 0-1 0 0,0 0 1 0 0,0 0-1 0 0,0-1 1 0 0,0 1-1 0 0,0 0 1 0 0,0-1 0 0 0,0 1-1 0 0,0 0 1 0 0,0-1-1 0 0,0 0 1 0 0,0 1-1 0 0,0-1 1 0 0,0 1-1 0 0,0-1 1 0 0,-1 0 0 0 0,1 0-1 0 0,0 1 1 0 0,0-1-1 0 0,-1 0 1 0 0,1 0-1 0 0,-1 0 1 0 0,1 0 0 0 0,0 0-1 0 0,-1 0 1 0 0,0 0-1 0 0,1 0 1 0 0,-1 0-1 0 0,0 0 1 0 0,1 0 0 0 0,-1 0-1 0 0,0 0 1 0 0,0 0-1 0 0,0 0 1 0 0,0-2-1 0 0,0 0-99 0 0,0-5 324 0 0,0-1-1 0 0,-1 1 1 0 0,0-1 0 0 0,-1 1-1 0 0,1-1 1 0 0,-2 1 0 0 0,1 0-1 0 0,-1 0 1 0 0,0 0 0 0 0,-7-12-1 0 0,4 11-241 0 0,1 0 0 0 0,-1 0 0 0 0,0 1 0 0 0,-1 0 0 0 0,0 0 0 0 0,-1 1 0 0 0,1-1 0 0 0,-11-6 0 0 0,14 11-39 0 0,-1 1 0 0 0,1 0 0 0 0,-1 0 0 0 0,1 1 0 0 0,-1-1 0 0 0,0 1 0 0 0,1 0 0 0 0,-1 0 0 0 0,0 0 0 0 0,0 1-1 0 0,0 0 1 0 0,0 0 0 0 0,-5 0 0 0 0,2 0 79 0 0,7 1-93 0 0,0-1 0 0 0,0 0 0 0 0,0 0 0 0 0,0 1-1 0 0,0-1 1 0 0,0 1 0 0 0,0-1 0 0 0,0 1 0 0 0,0-1 0 0 0,0 1-1 0 0,0 0 1 0 0,0-1 0 0 0,0 1 0 0 0,0 0 0 0 0,1 0 0 0 0,-1-1-1 0 0,0 1 1 0 0,0 0 0 0 0,1 0 0 0 0,-1 0 0 0 0,0 2 0 0 0,-9 21-40 0 0,8-18-29 0 0,1 0 1 0 0,0 1-1 0 0,0-1 0 0 0,1 1 0 0 0,-1 0 1 0 0,1-1-1 0 0,1 1 0 0 0,-1-1 0 0 0,1 1 1 0 0,0-1-1 0 0,1 1 0 0 0,0-1 0 0 0,0 1 1 0 0,0-1-1 0 0,1 0 0 0 0,-1 0 0 0 0,1 0 1 0 0,1-1-1 0 0,-1 1 0 0 0,9 8 0 0 0,-5-5-21 0 0,0-1 0 0 0,2 0 0 0 0,-1-1 0 0 0,1 0 0 0 0,-1 0 0 0 0,2-1 0 0 0,-1 0 0 0 0,1 0-1 0 0,0-1 1 0 0,0-1 0 0 0,17 6 0 0 0,-13-7 22 0 0,-1 0-1 0 0,1-1 0 0 0,-1-1 1 0 0,1 0-1 0 0,0-1 1 0 0,-1 0-1 0 0,1-1 1 0 0,0-1-1 0 0,18-4 0 0 0,-16 2-22 0 0,0 0 0 0 0,0-2 0 0 0,-1 0 0 0 0,1 0-1 0 0,-2-2 1 0 0,1 0 0 0 0,19-13 0 0 0,-26 14-145 0 0,-1 1 0 0 0,0-1-1 0 0,8-9 1 0 0,6-12-4597 0 0,-7 7-990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3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10135 0 0,'0'0'9351'0'0,"2"2"-9503"0"0,6 6 65 0 0,0 0 0 0 0,-1 0 0 0 0,0 0 1 0 0,-1 1-1 0 0,0 0 0 0 0,0 0 0 0 0,8 19 0 0 0,0 3-61 0 0,-5-13-28 0 0,-1 1 0 0 0,-1-1 0 0 0,7 29 2388 0 0,-14-49-1790 0 0,-3-7-295 0 0,1 0 1 0 0,0 0-1 0 0,1-1 1 0 0,0 1 0 0 0,1-1-1 0 0,-1 1 1 0 0,3-12-1 0 0,1-2-360 0 0,9-38 0 0 0,-12 59 184 0 0,1 1 0 0 0,-1-1 0 0 0,1 1 0 0 0,-1-1 0 0 0,1 1-1 0 0,-1-1 1 0 0,1 1 0 0 0,0 0 0 0 0,0-1 0 0 0,0 1 0 0 0,0 0 0 0 0,0 0-1 0 0,0 0 1 0 0,0 0 0 0 0,0 0 0 0 0,0 0 0 0 0,0 0 0 0 0,1 0 0 0 0,-1 0 0 0 0,0 0-1 0 0,1 1 1 0 0,-1-1 0 0 0,1 0 0 0 0,-1 1 0 0 0,1 0 0 0 0,-1-1 0 0 0,1 1-1 0 0,-1 0 1 0 0,1-1 0 0 0,-1 1 0 0 0,4 0 0 0 0,-2 1-380 0 0,0-1-1 0 0,1 0 1 0 0,-1 1 0 0 0,0 0-1 0 0,0 0 1 0 0,0 0 0 0 0,0 0-1 0 0,0 0 1 0 0,0 1 0 0 0,0-1 0 0 0,0 1-1 0 0,3 2 1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36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2759 0 0,'0'0'17531'0'0,"0"3"-17950"0"0,5 36-151 0 0,-3-23 202 0 0,0 0 0 0 0,7 24 0 0 0,-8-38 184 0 0,0 0-416 0 0,1 6 496 0 0,-2-6 858 0 0,1-4-508 0 0,7-9-143 0 0,-2-1 0 0 0,1 0 0 0 0,-2 0 0 0 0,6-18 1 0 0,9-18-28 0 0,-16 39-69 0 0,1-2-94 0 0,0 0 0 0 0,1 1-1 0 0,0-1 1 0 0,0 1-1 0 0,1 1 1 0 0,15-17 0 0 0,-20 24-12 0 0,0 1 1 0 0,0 0 0 0 0,0-1 0 0 0,0 1 0 0 0,1 0 0 0 0,-1 0 0 0 0,0 1-1 0 0,0-1 1 0 0,1 0 0 0 0,-1 1 0 0 0,1 0 0 0 0,-1-1 0 0 0,0 1 0 0 0,1 0-1 0 0,-1 0 1 0 0,1 0 0 0 0,-1 1 0 0 0,1-1 0 0 0,3 2 0 0 0,4 0-362 0 0,0 2 0 0 0,-1-1 0 0 0,13 8 1 0 0,-11-6-142 0 0,19 9-3814 0 0,-16-8 319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36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22 164 1375 0 0,'0'0'17479'0'0,"-2"1"-17354"0"0,1 0-163 0 0,-1 1 0 0 0,0-1 0 0 0,1 1 1 0 0,0-1-1 0 0,-1 1 0 0 0,1-1 0 0 0,0 1 0 0 0,0 0 0 0 0,0-1 0 0 0,0 1 0 0 0,0 0 0 0 0,0 0 0 0 0,0 0 0 0 0,1 0 1 0 0,-1 0-1 0 0,1 0 0 0 0,-1 0 0 0 0,1 0 0 0 0,0 0 0 0 0,0 0 0 0 0,0 3 0 0 0,0 3-225 0 0,0-1 1 0 0,0 1-1 0 0,1-1 0 0 0,3 16 0 0 0,-3-18 168 0 0,0-1 0 0 0,1 1 0 0 0,0 0 0 0 0,0 0 0 0 0,1-1 0 0 0,-1 0-1 0 0,1 1 1 0 0,0-1 0 0 0,0 0 0 0 0,0 0 0 0 0,1 0 0 0 0,-1-1 0 0 0,1 1 0 0 0,0-1 0 0 0,0 0-1 0 0,0 0 1 0 0,0 0 0 0 0,1-1 0 0 0,-1 1 0 0 0,1-1 0 0 0,0 0 0 0 0,-1 0 0 0 0,1-1 0 0 0,0 0 0 0 0,0 1-1 0 0,10 0 1 0 0,-12-2 77 0 0,1 0 0 0 0,-1 0 0 0 0,1 0 0 0 0,-1-1 0 0 0,1 1 0 0 0,-1-1 0 0 0,1 1 0 0 0,-1-1 0 0 0,0 0 0 0 0,1-1 0 0 0,-1 1 0 0 0,0 0 0 0 0,0-1 0 0 0,0 0 0 0 0,0 0 0 0 0,0 0 0 0 0,0 0 0 0 0,0 0 0 0 0,-1-1 0 0 0,1 1 0 0 0,-1-1 0 0 0,0 1 0 0 0,0-1 0 0 0,0 0 0 0 0,0 0 0 0 0,0 0 0 0 0,0 0 0 0 0,1-6 0 0 0,-2 7 39 0 0,1-1 0 0 0,-1 0 0 0 0,-1 0 0 0 0,1 0 0 0 0,0 0 1 0 0,-1 0-1 0 0,1 0 0 0 0,-1 0 0 0 0,0 0 0 0 0,0 0 0 0 0,0 0 0 0 0,-1 0 0 0 0,1 0 0 0 0,-1 0 0 0 0,1 0 0 0 0,-1 0 0 0 0,0 0 0 0 0,0 0 0 0 0,0 0 0 0 0,-1 1 1 0 0,1-1-1 0 0,-1 0 0 0 0,1 1 0 0 0,-1-1 0 0 0,0 1 0 0 0,0-1 0 0 0,0 1 0 0 0,0 0 0 0 0,-1 0 0 0 0,1 0 0 0 0,-5-3 0 0 0,-2 1 179 0 0,1 0 0 0 0,0 0 1 0 0,-1 1-1 0 0,1 0 0 0 0,-1 1 0 0 0,0 0 0 0 0,0 0 0 0 0,0 1 0 0 0,0 0 0 0 0,0 0 0 0 0,0 1 0 0 0,-10 1 1 0 0,12 0-221 0 0,-13 0 1517 0 0,17-2-1541 0 0,9-4-1600 0 0,95-56-892 0 0,-95 57 2529 0 0,7-5 5 0 0,26-13 1 0 0,-34 19-6 0 0,0 1 0 0 0,0 1 1 0 0,1-1-1 0 0,-1 1 0 0 0,0 0 0 0 0,1 0 0 0 0,-1 0 0 0 0,0 1 0 0 0,8 0 0 0 0,-9 0-8 0 0,0 1-1 0 0,0 0 1 0 0,0 1-1 0 0,0-1 1 0 0,0 0-1 0 0,0 1 1 0 0,0 0-1 0 0,-1 0 1 0 0,1 0-1 0 0,-1 1 1 0 0,1-1-1 0 0,-1 1 1 0 0,0 0-1 0 0,0 0 1 0 0,4 4-1 0 0,3 6-8 0 0,1 0 0 0 0,11 22 0 0 0,-16-24 22 0 0,0-1 0 0 0,5 15-1 0 0,21 45 2341 0 0,-30-71-2241 0 0,-1 1 0 0 0,0-1 1 0 0,0 0-1 0 0,0 0 0 0 0,1 0 1 0 0,-1 0-1 0 0,0 0 0 0 0,0 0 0 0 0,0 0 1 0 0,0 0-1 0 0,-1 0 0 0 0,1 0 1 0 0,1-2-1 0 0,-1 1 50 0 0,16-21 307 0 0,-3 3-338 0 0,1 1 1 0 0,1 0 0 0 0,0 1 0 0 0,22-18 0 0 0,-14 16-308 0 0,1 1 1 0 0,0 1 0 0 0,2 2 0 0 0,53-26 0 0 0,-50 31-785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03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2303 0 0,'0'0'9903'0'0,"0"1"-9962"0"0,-1 5-9 0 0,1-3 26 0 0,1 3 88 0 0,-1-4 510 0 0,1 7-419 0 0,1 1-1 0 0,0 0 1 0 0,1-1-1 0 0,0 0 0 0 0,0 1 1 0 0,8 13-1 0 0,-6-11-3 0 0,42 90 847 0 0,-20-44-307 0 0,33 96 0 0 0,15 74 531 0 0,-59-188-875 0 0,2-1 0 0 0,1 0 1 0 0,2-1-1 0 0,42 56 0 0 0,10 14-329 0 0,16 19 0 0 0,20-2-72 0 0,-54-72 42 0 0,-36-36 13 0 0,21 24 0 0 0,-2 8 17 0 0,-23-27 0 0 0,29 29 0 0 0,-12-22 0 0 0,-19-18 0 0 0,22 25 0 0 0,-14-13 0 0 0,26 22 0 0 0,10 11 0 0 0,-35-33 0 0 0,2-1 0 0 0,34 25 0 0 0,-14-12 0 0 0,28 18 0 0 0,-40-31 0 0 0,-15-11 0 0 0,-1 0 0 0 0,-1 1 0 0 0,21 20 0 0 0,4 5 0 0 0,15 9 108 0 0,-8-7-24 0 0,-36-31-56 0 0,0 0 0 0 0,0 0 0 0 0,23 11 0 0 0,6 3 64 0 0,11 10 51 0 0,36 12 185 0 0,-47-24-147 0 0,32 19 187 0 0,-54-29-221 0 0,27 19 0 0 0,-26-15-73 0 0,39 32 428 0 0,-34-27-431 0 0,-9-7-7 0 0,1 0 0 0 0,21 10 1 0 0,-14-9-11 0 0,37 17 143 0 0,-49-25-173 0 0,22 8 165 0 0,45 27 1 0 0,-44-25-63 0 0,-13-7-47 0 0,48 22 165 0 0,-20-8-97 0 0,-33-16-103 0 0,0 0 0 0 0,26 16 0 0 0,-26-11 198 0 0,27 11 0 0 0,25 15 247 0 0,-57-31-381 0 0,0 0 0 0 0,16 6 0 0 0,10 5-3 0 0,52 22 222 0 0,-54-24-199 0 0,-26-10-107 0 0,-6-4 20 0 0,10 6-2 0 0,10 1-5 0 0,-16-6-35 0 0,4 2 0 0 0,-3-1 11 0 0,-4-1 31 0 0,7 4-37 0 0,6-1 125 0 0,-9-3-107 0 0,-4-1 19 0 0,4 2-31 0 0,0 0 0 0 0,-5-1 31 0 0,4 0-31 0 0,3 3-11 0 0,-1-1 0 0 0,-1-1 11 0 0,-5-2 31 0 0,6 2-31 0 0,0 2-11 0 0,1-2 0 0 0,-2 3 0 0 0,0-2 0 0 0,2 1 0 0 0,0-1 0 0 0,0 1 0 0 0,-1-1 0 0 0,0 1 0 0 0,1 1 0 0 0,-1-1 0 0 0,-1-1 11 0 0,-5-2 31 0 0,4 3-31 0 0,2 0-11 0 0,0 2 0 0 0,0-1 0 0 0,0 0 0 0 0,2-1 0 0 0,0 0 0 0 0,-2 1 0 0 0,0 0 0 0 0,1 0 0 0 0,-1-1-11 0 0,-5-3-31 0 0,4 3 31 0 0,4 0 0 0 0,-1 0-31 0 0,-2 0 20 0 0,1-1-82 0 0,13 7-381 0 0,-21-10 333 0 0,9 7-1363 0 0,0-3 398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4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17503 0 0,'0'0'4619'0'0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50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11487 0 0,'0'0'5632'0'0,"2"1"-5552"0"0,219 55-422 0 0,8-18 292 0 0,101-6 50 0 0,1-24 0 0 0,239-19 52 0 0,-208 0 211 0 0,639-2 2974 0 0,-640 3-2419 0 0,115-1-348 0 0,16 30 461 0 0,-469-16-791 0 0,2 0 130 0 0,32 7 0 0 0,-54-9-201 0 0,-1-1-16 0 0,5 2-26 0 0,-5-1 941 0 0,1-2-2261 0 0,9-3-163 0 0,5-3-403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51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20 919 0 0,'0'0'5624'0'0,"-9"-9"-7104"0"0,2-1-696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51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3679 0 0,'0'0'3736'0'0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12895 0 0,'0'0'6239'0'0,"2"0"-6150"0"0,7 3-331 0 0,0-1 1 0 0,-1 1-1 0 0,0 1 0 0 0,1 0 1 0 0,-1 0-1 0 0,0 0 0 0 0,-1 1 0 0 0,1 0 1 0 0,6 7-1 0 0,12 10-256 0 0,23 29 0 0 0,-27-29 271 0 0,134 150-5 0 0,-113-122 211 0 0,-36-43 3 0 0,1 1-1 0 0,-1-1 1 0 0,1 0 0 0 0,0 0 0 0 0,1-1-1 0 0,0 0 1 0 0,0 0 0 0 0,12 4 0 0 0,-15-7 0 0 0,0-1 0 0 0,0 0 1 0 0,1-1-1 0 0,-1 1 1 0 0,0-1-1 0 0,1 0 1 0 0,-1-1-1 0 0,1 0 0 0 0,-1 0 1 0 0,1 0-1 0 0,-1-1 1 0 0,1 1-1 0 0,-1-2 1 0 0,11-2-1 0 0,1-3 10 0 0,1-1-1 0 0,-2 0 1 0 0,1-2 0 0 0,-1 0-1 0 0,-1-1 1 0 0,22-17 0 0 0,82-87 147 0 0,58-108 186 0 0,-11 12-42 0 0,-151 194-576 0 0,42-46 249 0 0,-18 23-4267 0 0,-18 19-393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58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64 2759 0 0,'-6'-32'444'0'0,"6"30"324"0"0,-1-1-1 0 0,0 1 0 0 0,0 0 0 0 0,0 0 1 0 0,1 0-1 0 0,-2 0 0 0 0,1 0 0 0 0,0 1 1 0 0,0-1-1 0 0,-1 0 0 0 0,1 0 0 0 0,-1 1 1 0 0,-6-6 5993 0 0,0 16-6144 0 0,7-8-586 0 0,0 0 1 0 0,0 1-1 0 0,0-1 0 0 0,0 0 1 0 0,0 0-1 0 0,0 0 0 0 0,0 1 1 0 0,-1 2-1 0 0,-1 8 42 0 0,1-1 1 0 0,0 1-1 0 0,0 0 0 0 0,1 20 1 0 0,0-10-45 0 0,-11 338 352 0 0,10-221-197 0 0,-10 862 1560 0 0,21-691-1507 0 0,-3-157-170 0 0,-15 516 725 0 0,-2-467-564 0 0,0 47-83 0 0,-2 69-44 0 0,-1 40 1 0 0,18-225-478 0 0,8-47 72 0 0,-12-85-45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59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1 356 10567 0 0,'0'0'5536'0'0,"3"-7"-5252"0"0,28-85-646 0 0,22-58 454 0 0,-39 120-81 0 0,28-45 0 0 0,-41 73 628 0 0,1 3-826 0 0,0-1 169 0 0,0 0 0 0 0,0 1 0 0 0,0-1 0 0 0,0 1 0 0 0,0-1 0 0 0,0 1 0 0 0,0 0 0 0 0,0 0 0 0 0,0 0 1 0 0,0 0-1 0 0,-1 0 0 0 0,3 2 0 0 0,21 21-215 0 0,-16-14 123 0 0,8 8-824 0 0,19 27 0 0 0,-19-20-30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2:59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7831 0 0,'-3'6'12703'0'0,"10"-3"-12681"0"0,-1 1 0 0 0,0 0 0 0 0,-1 1 0 0 0,1-1 0 0 0,-1 1 0 0 0,0 0 0 0 0,0 1 0 0 0,0-1 0 0 0,6 12 0 0 0,-1-3 103 0 0,-3-5 71 0 0,0 1 1 0 0,-1 0-1 0 0,0 0 0 0 0,-1 1 0 0 0,0 0 1 0 0,-1 0-1 0 0,5 14 0 0 0,-8-18-68 0 0,0 0 0 0 0,1 0 0 0 0,-2 0-1 0 0,1 0 1 0 0,-1 1 0 0 0,0-1 0 0 0,-1 0 0 0 0,0 0 0 0 0,0 0 0 0 0,0 0 0 0 0,-1 0-1 0 0,0 0 1 0 0,-4 8 0 0 0,1-3-405 0 0,-1 0 0 0 0,-1 0 0 0 0,0 0 0 0 0,-1 0-1 0 0,0-1 1 0 0,-16 17 0 0 0,2-9-7751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08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0 455 0 0,'0'0'12550'0'0,"1"2"-12665"0"0,11 35 458 0 0,-11-32-201 0 0,1 0 1 0 0,-1-1 0 0 0,1 1-1 0 0,0-1 1 0 0,4 7 0 0 0,-4-8-42 0 0,0 1-1 0 0,0 0 1 0 0,0 0 0 0 0,-1 0 0 0 0,0 0 0 0 0,1 0 0 0 0,-1 6 0 0 0,4 7 98 0 0,23 87 990 0 0,3 8-518 0 0,11 9 45 0 0,-35-101-424 0 0,1 1 1 0 0,0-1-1 0 0,2-1 0 0 0,23 36 0 0 0,-10-22 7 0 0,50 52 0 0 0,17 6-122 0 0,-55-60-139 0 0,64 43 0 0 0,-25-22-38 0 0,-55-39 0 0 0,3 4 0 0 0,-18-15-2 0 0,12 15 15 0 0,2 2 45 0 0,19 26-63 0 0,-28-34 5 0 0,0 0 0 0 0,17 19 0 0 0,0 0-64 0 0,-16-20 64 0 0,-2-3 0 0 0,24 20 0 0 0,-22-19-14 0 0,31 24-36 0 0,-40-31 50 0 0,10 7 0 0 0,-2 0 0 0 0,1 1 0 0 0,14 15 0 0 0,-18-17 0 0 0,-2-3 0 0 0,0 0 0 0 0,0 0 0 0 0,1 0 0 0 0,8 5 0 0 0,3 4 35 0 0,-1 0-1 0 0,16 18 1 0 0,-17-16 2 0 0,0-2 1 0 0,25 20-1 0 0,-24-22-37 0 0,17 18 0 0 0,-20-18 0 0 0,14 15 0 0 0,38 38 0 0 0,-10-4 0 0 0,-28-35 0 0 0,-11-10 0 0 0,1 0 0 0 0,26 18 0 0 0,14 11 0 0 0,-41-32 0 0 0,-5-4 0 0 0,-3-2 21 0 0,0-1 1 0 0,14 9-1 0 0,-17-11-21 0 0,17 7 0 0 0,4-1 0 0 0,-14-5 0 0 0,0 0 0 0 0,0 1 0 0 0,0 0 0 0 0,13 9 0 0 0,-3-2 64 0 0,3-1-64 0 0,91 57 0 0 0,-88-49 0 0 0,-7-4 0 0 0,-8-8 0 0 0,0-1 0 0 0,-2 2 0 0 0,43 30 0 0 0,-40-26 0 0 0,1-2 0 0 0,0 0 0 0 0,1-1 0 0 0,0 0 0 0 0,0-1 0 0 0,25 8 0 0 0,56 22-9 0 0,-23-8 114 0 0,-50-21 82 0 0,-1 1 0 0 0,30 18-1 0 0,68 44 422 0 0,-56-32-211 0 0,108 59 862 0 0,-137-81-1011 0 0,-3-2-134 0 0,55 21 0 0 0,-46-23-79 0 0,0-2 41 0 0,57 28 1 0 0,-79-29-77 0 0,-11-6 0 0 0,37 16 0 0 0,4 0 64 0 0,-16-2-64 0 0,-21-13 11 0 0,46 25 42 0 0,-48-24-53 0 0,0-1 0 0 0,14 5 0 0 0,9 4 0 0 0,-29-14 0 0 0,26 14 0 0 0,-6-3 0 0 0,-12-7 9 0 0,0 1-1 0 0,24 5 0 0 0,36 10 20 0 0,-39-10 47 0 0,-12-3-22 0 0,-18-6-45 0 0,16 5-5 0 0,12 1-3 0 0,-19-5 0 0 0,-7-1 0 0 0,10 6 0 0 0,-4-2 0 0 0,-1 1 0 0 0,3 3-3 0 0,15 6 70 0 0,-17-9-67 0 0,0-2 0 0 0,0-1 0 0 0,-1 0 11 0 0,-7-3 42 0 0,7 3 0 0 0,-1 1-31 0 0,-5-3 20 0 0,4 3-31 0 0,1 1-11 0 0,2 1 0 0 0,4 5 0 0 0,-13-11 0 0 0,13 7 0 0 0,7 4 0 0 0,-3-3-1196 0 0,1-1 0 0 0,40 10 0 0 0,-49-16-6376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09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1 455 0 0,'0'0'12115'0'0,"2"1"-12056"0"0,8 3-49 0 0,2 1-10 0 0,0 0 0 0 0,0-2 0 0 0,0 1 0 0 0,0-1 0 0 0,1 1 0 0 0,24 7 64 0 0,-16-4-10 0 0,2 2 10 0 0,0 1 6 0 0,-14-7-128 0 0,1 1 0 0 0,-1-1-1 0 0,14 2 1 0 0,-10-3-305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10.2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1375 0 0,'0'0'14287'0'0,"2"1"-14734"0"0,11 6 382 0 0,-12-7 68 0 0,17 4-77 0 0,6 4 2 0 0,-12-4 72 0 0,21 11 0 0 0,-11-6 0 0 0,25 4-553 0 0,-36-10 290 0 0,0 0 1 0 0,0 0-1 0 0,0 1 0 0 0,12 6 1 0 0,-21-9-304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3:10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2759 0 0,'0'0'10790'0'0,"2"1"-11481"0"0,9 1 680 0 0,1 1 11 0 0,0 1-10 0 0,0 0-33 0 0,7 4 30 0 0,-6-5 15 0 0,9 2-2 0 0,-14-4 0 0 0,33 13 0 0 0,-7-1 128 0 0,-20-7-596 0 0,-4-3-144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0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83 918 17279 0 0,'-9'-5'317'0'0,"1"-1"-1"0"0,0 0 1 0 0,0 0 0 0 0,1-1-1 0 0,-11-11 1 0 0,15 14-277 0 0,0 0 1 0 0,1 0-1 0 0,-1 0 0 0 0,1-1 1 0 0,0 1-1 0 0,0-1 1 0 0,0 1-1 0 0,1-1 0 0 0,-1 0 1 0 0,1 0-1 0 0,0 0 1 0 0,1 1-1 0 0,-1-8 1 0 0,1-7 40 0 0,1 0 1 0 0,1 0 0 0 0,1 0 0 0 0,1 0 0 0 0,0 0 0 0 0,1 1 0 0 0,1-1 0 0 0,1 1 0 0 0,0 1 0 0 0,12-20 0 0 0,1 4-94 0 0,0 2 1 0 0,3 0-1 0 0,0 1 1 0 0,33-32 0 0 0,-26 34-13 0 0,0 1 0 0 0,57-38 1 0 0,75-35-32 0 0,-119 75 15 0 0,0 2 0 0 0,1 2 0 0 0,1 2 0 0 0,1 1 0 0 0,0 3 0 0 0,87-16 0 0 0,-74 23-83 0 0,74-2 1 0 0,-102 10 73 0 0,0 1 0 0 0,0 2 0 0 0,0 1 0 0 0,37 10 0 0 0,49 24-75 0 0,-73-21 209 0 0,59 12 0 0 0,-88-26-218 0 0,1 0 0 0 0,0-1 0 0 0,-1-1 1 0 0,1-1-1 0 0,0 0 0 0 0,0-1 0 0 0,27-5 1 0 0,-5-4-458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1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0,'0'0'13350'0'0,"0"2"-13206"0"0,1 9-199 0 0,1 0 0 0 0,0-1 0 0 0,1 1 0 0 0,6 16 0 0 0,0 2-36 0 0,59 198 3 0 0,-64-210-335 0 0,1-1-1 0 0,1 0 0 0 0,1 1 0 0 0,12 20 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2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148 404 2759 0 0,'-32'-90'541'0'0,"-57"-112"12103"0"0,83 189-12558 0 0,-14-48 1931 0 0,19 59-1366 0 0,3-1-628 0 0,0 0 0 0 0,0 1-1 0 0,0-1 1 0 0,1 1 0 0 0,-1 0 0 0 0,0-1 0 0 0,1 1 0 0 0,0 0 0 0 0,-1 1-1 0 0,1-1 1 0 0,0 0 0 0 0,0 1 0 0 0,0 0 0 0 0,0-1 0 0 0,0 1-1 0 0,0 0 1 0 0,1 1 0 0 0,-1-1 0 0 0,0 1 0 0 0,0-1 0 0 0,6 1 0 0 0,1 0-56 0 0,0 0 1 0 0,0 0 0 0 0,0 1 0 0 0,0 0 0 0 0,-1 1-1 0 0,11 3 1 0 0,-3 1-25 0 0,0 0 0 0 0,0 2-1 0 0,-1 0 1 0 0,0 0 0 0 0,-1 2-1 0 0,0 0 1 0 0,0 1 0 0 0,-1 0-1 0 0,-1 1 1 0 0,0 1 0 0 0,13 15-1 0 0,-15-15 17 0 0,-2 0 0 0 0,1 0 0 0 0,-2 1 0 0 0,0 0 0 0 0,0 0 0 0 0,-1 1 0 0 0,-1 0 0 0 0,-1 0 0 0 0,0 1 0 0 0,-1-1 0 0 0,0 1 0 0 0,1 26 0 0 0,-4-34 36 0 0,-1 0 1 0 0,-1 1-1 0 0,1-1 0 0 0,-1 0 0 0 0,-1 0 1 0 0,0 0-1 0 0,0 0 0 0 0,0 0 1 0 0,-1 0-1 0 0,0-1 0 0 0,-1 1 1 0 0,1-1-1 0 0,-9 11 0 0 0,2-5 66 0 0,0-1 0 0 0,-1 0-1 0 0,-1-1 1 0 0,0 0 0 0 0,-26 18 0 0 0,30-23-8 0 0,-1-1 1 0 0,0 1-1 0 0,-1-2 1 0 0,1 1-1 0 0,-18 5 1 0 0,21-8-37 0 0,0-1 1 0 0,-1 0-1 0 0,1 0 1 0 0,0 0 0 0 0,-1-1-1 0 0,1 0 1 0 0,-1 0-1 0 0,1-1 1 0 0,-1 0 0 0 0,-7-2-1 0 0,13 3-63 0 0,0 0 1 0 0,0-1-1 0 0,0 1 0 0 0,0-1 0 0 0,0 0 0 0 0,0 1 1 0 0,0-1-1 0 0,0 0 0 0 0,0 1 0 0 0,1-1 0 0 0,-1 0 0 0 0,0 0 1 0 0,0 0-1 0 0,1 0 0 0 0,-1 0 0 0 0,0 0 0 0 0,1 0 1 0 0,-1 0-1 0 0,1 0 0 0 0,-1 0 0 0 0,1 0 0 0 0,0 0 1 0 0,-1-2-1 0 0,0 1-234 0 0,1-1 1 0 0,0 1-1 0 0,-1-1 0 0 0,1 0 1 0 0,0 1-1 0 0,0-1 0 0 0,0 0 1 0 0,1-3-1 0 0,5-10-1312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7367 0 0,'0'0'11719'0'0,"1"3"-11643"0"0,34 147-176 0 0,2 6 46 0 0,-30-131-29 0 0,2-1 0 0 0,0-1-1 0 0,2 1 1 0 0,16 25-1 0 0,-21-40 52 0 0,0 0 0 0 0,0-1 0 0 0,10 9 0 0 0,-5-8-32 0 0,2-4 48 0 0,-11-5 16 0 0,1 0 0 0 0,-1 0 0 0 0,1 0 0 0 0,-1 0 0 0 0,1 0 0 0 0,0-1 0 0 0,-1 1 0 0 0,1-1 0 0 0,2 0 0 0 0,7-6 0 0 0,-7 3 22 0 0,1-1-1 0 0,-1-1 0 0 0,0 1 1 0 0,0-1-1 0 0,-1 0 0 0 0,0 0 1 0 0,0 0-1 0 0,5-10 1 0 0,21-60 166 0 0,-15 35-105 0 0,9-13 122 0 0,34-56 0 0 0,-29 64-192 0 0,3 2 1 0 0,45-49-1 0 0,-61 75-47 0 0,-12 13-136 0 0,2-1-2509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2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58 1839 0 0,'1'3'10092'0'0,"7"16"-6138"0"0,14 32-3504 0 0,-10-27-447 0 0,-6-15-75 0 0,-3-4-56 0 0,1 0-1 0 0,-1 0 1 0 0,1-1 0 0 0,0 1-1 0 0,0-1 1 0 0,1 1 0 0 0,6 4-1 0 0,-9-8-128 0 0,0-1-563 0 0,0 0 841 0 0,0-1 0 0 0,1 1 0 0 0,-1 0-1 0 0,0-1 1 0 0,0 0 0 0 0,0 1 0 0 0,0-1 0 0 0,0 0 0 0 0,0 0 0 0 0,0 0-1 0 0,0-1 1 0 0,-1 1 0 0 0,1 0 0 0 0,0-1 0 0 0,0 1 0 0 0,-1-1 0 0 0,1 1 0 0 0,-1-1-1 0 0,0 0 1 0 0,1 1 0 0 0,0-4 0 0 0,0 0 141 0 0,0 1 1 0 0,-1-1-1 0 0,1 1 0 0 0,-1-1 1 0 0,0 1-1 0 0,0-9 1 0 0,-1 13-163 0 0,0-5 97 0 0,0-1 0 0 0,0 1 1 0 0,-1-1-1 0 0,1 1 0 0 0,-1-1 0 0 0,-1 1 0 0 0,1-1 1 0 0,-1 1-1 0 0,0 0 0 0 0,0 0 0 0 0,0 0 1 0 0,-1 0-1 0 0,0 0 0 0 0,0 0 0 0 0,0 1 0 0 0,0-1 1 0 0,-1 1-1 0 0,0 0 0 0 0,-4-4 0 0 0,4 4-81 0 0,0 1-1 0 0,-1-1 1 0 0,1 1-1 0 0,0 0 1 0 0,-1 0-1 0 0,0 1 0 0 0,0 0 1 0 0,1-1-1 0 0,-1 1 1 0 0,-1 1-1 0 0,1-1 1 0 0,0 1-1 0 0,0 0 1 0 0,-1 0-1 0 0,1 1 0 0 0,0-1 1 0 0,-1 1-1 0 0,1 0 1 0 0,-9 2-1 0 0,1 1-1 0 0,0 1 0 0 0,1 0-1 0 0,0 1 1 0 0,0 1 0 0 0,0-1 0 0 0,1 2-1 0 0,-15 9 1 0 0,11-4-24 0 0,0 1 0 0 0,0 0 0 0 0,1 1 0 0 0,-15 20 0 0 0,23-26-13 0 0,0 1 0 0 0,0 0-1 0 0,1 0 1 0 0,0 0 0 0 0,1 1-1 0 0,0 0 1 0 0,0 0 0 0 0,1 0-1 0 0,0 0 1 0 0,1 0 0 0 0,-1 15 0 0 0,2-19 0 0 0,1 1 1 0 0,0-1-1 0 0,0 1 1 0 0,0-1-1 0 0,1 1 1 0 0,0-1 0 0 0,1 1-1 0 0,-1-1 1 0 0,1 0-1 0 0,0 0 1 0 0,1 0 0 0 0,0 0-1 0 0,0 0 1 0 0,0 0-1 0 0,0-1 1 0 0,1 1-1 0 0,0-1 1 0 0,0 0 0 0 0,6 6-1 0 0,-3-6 8 0 0,1 1 0 0 0,0-1 0 0 0,-1 0 0 0 0,2-1-1 0 0,-1 0 1 0 0,0 0 0 0 0,1-1 0 0 0,0 0 0 0 0,0 0 0 0 0,0-1 0 0 0,0 0-1 0 0,9 0 1 0 0,-1 0 30 0 0,0-1-1 0 0,-1-1 1 0 0,1-1 0 0 0,0 0-1 0 0,29-7 1 0 0,-15 0 72 0 0,-1-1 1 0 0,-1-2-1 0 0,0-1 1 0 0,0-1-1 0 0,31-20 1 0 0,-28 12-124 0 0,0-1 0 0 0,-2-2 0 0 0,51-49 0 0 0,-64 55-54 0 0,-3 5-25 0 0,-2 0 1 0 0,1-1-1 0 0,10-18 0 0 0,-6 8 96 0 0,-16 23 57 0 0,0 0-1 0 0,-1 0 0 0 0,1 0 1 0 0,-1 0-1 0 0,1 0 0 0 0,-1 0 1 0 0,0 0-1 0 0,1 0 0 0 0,-1 0 1 0 0,0 0-1 0 0,0-1 0 0 0,0 1 1 0 0,0 0-1 0 0,0 0 0 0 0,0 0 1 0 0,0 0-1 0 0,0 0 0 0 0,0 0 1 0 0,0-1-1 0 0,-1 1 0 0 0,1 0 1 0 0,0 0-1 0 0,-1 0 0 0 0,0-1 1 0 0,0 0-105 0 0,-1 1-58 0 0,-2-1-100 0 0,-1 0 0 0 0,0 0 0 0 0,0 0 0 0 0,0 0 0 0 0,0 1 0 0 0,-5-1 0 0 0,8 2-407 0 0,0-1-745 0 0,-6 0-317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3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13 7367 0 0,'0'0'568'0'0,"-1"0"-373"0"0,-6 0 30 0 0,-34-2 6185 0 0,0-3-5242 0 0,-2-1-1170 0 0,41 6-7 0 0,0 0 0 0 0,0 0 0 0 0,1 0 0 0 0,-1 0 0 0 0,0 1 0 0 0,0-1 0 0 0,1 0 0 0 0,-4 2-1 0 0,-1 0-21 0 0,3-2 64 0 0,-1 0 0 0 0,1 1 0 0 0,0-1 0 0 0,0 1 1 0 0,1 0-1 0 0,-1 0 0 0 0,0 0 0 0 0,0 0 0 0 0,0 1 0 0 0,1-1 0 0 0,-1 1 0 0 0,0-1 0 0 0,1 1 1 0 0,0 0-1 0 0,-1 0 0 0 0,-3 5 0 0 0,3-4 9 0 0,1 1 0 0 0,0 0 0 0 0,0 0 0 0 0,0 0 1 0 0,0 0-1 0 0,0 0 0 0 0,1 0 0 0 0,0 1 0 0 0,0-1 0 0 0,-1 7 0 0 0,1 3 3 0 0,1-1 0 0 0,1 1 0 0 0,-1-1 0 0 0,2 1 0 0 0,0-1 0 0 0,7 22 0 0 0,-5-21-27 0 0,0 0 0 0 0,1 0-1 0 0,1 0 1 0 0,1-1 0 0 0,0 0 0 0 0,15 21-1 0 0,-19-30-12 0 0,1 1 0 0 0,0-1 0 0 0,0 0 0 0 0,0 0 0 0 0,1 0 0 0 0,0 0 0 0 0,0-1 0 0 0,-1 0 0 0 0,2 0 0 0 0,-1 0 0 0 0,0-1 0 0 0,1 1 0 0 0,-1-1 0 0 0,1 0 0 0 0,-1-1 0 0 0,1 0 0 0 0,0 0 0 0 0,0 0 0 0 0,8 0 0 0 0,-5-1 3 0 0,-1-1 1 0 0,0 0-1 0 0,1 0 0 0 0,-1-1 0 0 0,0 1 0 0 0,0-2 0 0 0,0 1 0 0 0,0-1 1 0 0,-1-1-1 0 0,1 0 0 0 0,-1 0 0 0 0,11-7 0 0 0,-6 1 19 0 0,0 0-1 0 0,-1 0 0 0 0,0-1 1 0 0,-1-1-1 0 0,17-24 0 0 0,-24 32 3 0 0,73-115-1744 0 0,-62 92 641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0,'0'0'17366'0'0,"1"2"-17260"0"0,6 14-63 0 0,0 1 0 0 0,-1 0 0 0 0,4 19-1 0 0,8 58-190 0 0,-4-21-9 0 0,-14-70 155 0 0,12 54-546 0 0,31 85-1 0 0,-37-126 282 0 0,0 0-1 0 0,2 0 0 0 0,0-1 0 0 0,1 0 1 0 0,0-1-1 0 0,1 0 0 0 0,1 0 0 0 0,0-1 0 0 0,25 23 1 0 0,-32-33 176 0 0,0 0 1 0 0,0-1 0 0 0,0 1-1 0 0,0-1 1 0 0,0 0 0 0 0,0 0-1 0 0,1 0 1 0 0,-1-1 0 0 0,1 0 0 0 0,5 2-1 0 0,-9-3-79 0 0,6-11-524 0 0,-6 7 634 0 0,1-1-1 0 0,-2 1 0 0 0,1 0 0 0 0,0-1 1 0 0,-1 1-1 0 0,0 0 0 0 0,0-1 1 0 0,0 1-1 0 0,0 0 0 0 0,-1-1 1 0 0,-1-5-1 0 0,-3-8-270 0 0,-8-23-1 0 0,9 30 141 0 0,-32-73-1056 0 0,9 21-377 0 0,8 14 77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64 1839 0 0,'-2'-4'56'0'0,"1"2"-12"0"0,1 1 1 0 0,-1 0-1 0 0,1-1 0 0 0,-1 1 0 0 0,1-1 1 0 0,0 1-1 0 0,-1-1 0 0 0,1 1 0 0 0,0-1 1 0 0,0 1-1 0 0,1-3 0 0 0,-2 3 538 0 0,1-1 0 0 0,0 1-1 0 0,0 0 1 0 0,0-1 0 0 0,1 1-1 0 0,-1 0 1 0 0,0-1 0 0 0,0 1 0 0 0,1 0-1 0 0,-1-1 1 0 0,1 1 0 0 0,-1 0 0 0 0,1 0-1 0 0,0 0 1 0 0,-1 0 0 0 0,1-1 0 0 0,0 1-1 0 0,0 0 1 0 0,1-1 0 0 0,0 0-309 0 0,0 1 0 0 0,0 0 0 0 0,0-1 0 0 0,0 1 0 0 0,0 0 0 0 0,0 0 0 0 0,1 1 0 0 0,-1-1 0 0 0,0 0 0 0 0,4 0 0 0 0,2 0-222 0 0,0 0-1 0 0,0 1 1 0 0,0 0-1 0 0,0 0 1 0 0,13 3-1 0 0,-8 0 66 0 0,0 0 0 0 0,0 0 0 0 0,-1 1 1 0 0,0 1-1 0 0,0 0 0 0 0,0 1 0 0 0,0 0 0 0 0,-1 1 0 0 0,0 0 0 0 0,-1 1 0 0 0,1 0 0 0 0,-1 0 0 0 0,-1 1 0 0 0,0 1 0 0 0,0 0 0 0 0,-1 0 0 0 0,0 0 0 0 0,8 15 1 0 0,-10-14-69 0 0,-1 1 0 0 0,1 0 1 0 0,-2 0-1 0 0,6 23 0 0 0,-8-27-85 0 0,-1 1 0 0 0,0-1-1 0 0,-1 1 1 0 0,0-1-1 0 0,0 0 1 0 0,-1 1 0 0 0,0-1-1 0 0,-3 12 1 0 0,3-17-35 0 0,0 1 1 0 0,0-1-1 0 0,0 0 1 0 0,-1 0-1 0 0,1 0 1 0 0,-1 0 0 0 0,0 0-1 0 0,0 0 1 0 0,0 0-1 0 0,0 0 1 0 0,-1-1-1 0 0,1 1 1 0 0,-1-1-1 0 0,1 0 1 0 0,-1 0-1 0 0,0 0 1 0 0,0 0-1 0 0,0 0 1 0 0,0 0-1 0 0,0-1 1 0 0,0 0-1 0 0,-6 2 1 0 0,5-4-1238 0 0,-4-3-377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4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26 18287 0 0,'-1'-1'836'0'0,"-42"-23"3296"0"0,42 27-3919 0 0,-2 19-291 0 0,2-1 0 0 0,0 1-1 0 0,4 36 1 0 0,14 69-712 0 0,-14-105 643 0 0,33 165-2436 0 0,-27-151 540 0 0,1-1 0 0 0,2 0 0 0 0,20 38 0 0 0,-22-54-2317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4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0 128 13303 0 0,'0'0'1716'0'0,"1"2"-1422"0"0,1 3-266 0 0,0-1 0 0 0,0 0 0 0 0,0 0 0 0 0,0 1 1 0 0,1-2-1 0 0,0 1 0 0 0,0 0 0 0 0,0 0 0 0 0,0-1 0 0 0,1 0 1 0 0,-1 0-1 0 0,1 0 0 0 0,0 0 0 0 0,0 0 0 0 0,0-1 0 0 0,0 0 1 0 0,1 1-1 0 0,-1-2 0 0 0,0 1 0 0 0,1 0 0 0 0,-1-1 1 0 0,1 0-1 0 0,0 0 0 0 0,-1 0 0 0 0,7 0 0 0 0,-3-1-97 0 0,-1 0-1 0 0,0-1 0 0 0,1 1 0 0 0,-1-1 0 0 0,0-1 1 0 0,0 1-1 0 0,0-1 0 0 0,0-1 0 0 0,0 1 1 0 0,0-1-1 0 0,-1 0 0 0 0,1-1 0 0 0,-1 1 1 0 0,0-1-1 0 0,0 0 0 0 0,7-7 0 0 0,-8 7 82 0 0,-1-1-1 0 0,0 1 1 0 0,0-1 0 0 0,0 0-1 0 0,0 0 1 0 0,0 0 0 0 0,4-10-1 0 0,-7 12 132 0 0,0 1 1 0 0,-1-1-1 0 0,1 1 0 0 0,0-1 0 0 0,-1 1 1 0 0,0-1-1 0 0,0 1 0 0 0,0-1 0 0 0,0 1 0 0 0,0-1 1 0 0,0 1-1 0 0,-1-1 0 0 0,1 1 0 0 0,-1-1 1 0 0,1 1-1 0 0,-1-1 0 0 0,0 1 0 0 0,0 0 1 0 0,0-1-1 0 0,-1 1 0 0 0,-1-3 0 0 0,0 0 149 0 0,0 1-1 0 0,-1 0 0 0 0,1 0 0 0 0,-1 0 1 0 0,0 0-1 0 0,0 1 0 0 0,0 0 1 0 0,-1-1-1 0 0,1 2 0 0 0,-1-1 0 0 0,-9-4 1 0 0,11 6-257 0 0,0 0 0 0 0,1 0 0 0 0,-1 1 0 0 0,0-1 0 0 0,0 0 0 0 0,0 1 0 0 0,0 0 0 0 0,0 0 1 0 0,0 0-1 0 0,0 0 0 0 0,0 0 0 0 0,1 1 0 0 0,-1-1 0 0 0,0 1 0 0 0,0 0 0 0 0,0 0 0 0 0,0 0 0 0 0,1 0 0 0 0,-1 0 1 0 0,1 1-1 0 0,-1-1 0 0 0,-3 4 0 0 0,2-1-172 0 0,0 0 0 0 0,0 1 0 0 0,1-1 0 0 0,-1 1 0 0 0,1 0 0 0 0,1 0 0 0 0,-1 0 0 0 0,1 0 0 0 0,-1 1 0 0 0,2-1 0 0 0,-1 1 0 0 0,0-1 0 0 0,1 1 0 0 0,0 0 0 0 0,1-1 0 0 0,-1 8 0 0 0,1-7 21 0 0,0 1 0 0 0,1-1 1 0 0,0 0-1 0 0,0 0 1 0 0,0 0-1 0 0,1 1 1 0 0,0-1-1 0 0,0-1 0 0 0,0 1 1 0 0,6 10-1 0 0,-2-6-5 0 0,1 0 0 0 0,0-1 0 0 0,0 1-1 0 0,16 14 1 0 0,-14-15-143 0 0,1-1 1 0 0,1 0-1 0 0,-1-1 0 0 0,1 0 0 0 0,0-1 0 0 0,1 0 1 0 0,-1-1-1 0 0,1 0 0 0 0,0-1 0 0 0,0 0 1 0 0,1-1-1 0 0,22 4 0 0 0,-11-6-5155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5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97 118 15199 0 0,'0'0'2574'0'0,"-12"0"518"0"0,4 1-2579 0 0,6-1-200 0 0,0 1-38 0 0,-2 0-318 0 0,1 1 0 0 0,-1 0 0 0 0,0-1 1 0 0,1 2-1 0 0,-1-1 0 0 0,1 0 0 0 0,-1 1 0 0 0,1 0 0 0 0,0-1 1 0 0,0 1-1 0 0,1 0 0 0 0,-1 1 0 0 0,-4 5 0 0 0,4-3-261 0 0,0 0 0 0 0,0 0 0 0 0,1 0 1 0 0,-1 0-1 0 0,1 0 0 0 0,1 0 0 0 0,-1 1 0 0 0,0 9 0 0 0,1-9-175 0 0,1 1 0 0 0,0-1 0 0 0,0 0 0 0 0,1 0 1 0 0,0 0-1 0 0,0 0 0 0 0,4 12 0 0 0,-3-14 180 0 0,-1-1 0 0 0,1 0 0 0 0,0 0 0 0 0,1 0 0 0 0,-1 0 0 0 0,1 0 1 0 0,-1 0-1 0 0,1-1 0 0 0,0 1 0 0 0,0-1 0 0 0,1 0 0 0 0,3 4 0 0 0,-4-6 201 0 0,-1 1-1 0 0,0-1 1 0 0,1 0 0 0 0,-1 0-1 0 0,1 0 1 0 0,0 0 0 0 0,-1-1-1 0 0,1 1 1 0 0,0-1 0 0 0,-1 1-1 0 0,1-1 1 0 0,0 0 0 0 0,-1 0-1 0 0,1 0 1 0 0,0-1-1 0 0,-1 1 1 0 0,1 0 0 0 0,4-2-1 0 0,-2 0 254 0 0,0 0-1 0 0,0 0 0 0 0,-1 0 1 0 0,1 0-1 0 0,0-1 0 0 0,-1 1 0 0 0,0-1 1 0 0,7-6-1 0 0,-7 5 157 0 0,1 0 0 0 0,-1-1 0 0 0,0 0 1 0 0,0 1-1 0 0,-1-2 0 0 0,1 1 0 0 0,-1 0 0 0 0,0 0 0 0 0,0-1 0 0 0,-1 0 1 0 0,0 1-1 0 0,0-1 0 0 0,0 0 0 0 0,-1 0 0 0 0,1 0 0 0 0,-2-1 1 0 0,1 1-1 0 0,-1 0 0 0 0,1 0 0 0 0,-2 0 0 0 0,-1-13 3560 0 0,2 19-3836 0 0,-1 0 0 0 0,1 0 0 0 0,0 0 0 0 0,-1 0-1 0 0,1 0 1 0 0,-1 0 0 0 0,1 0 0 0 0,0 0 0 0 0,-1 0 0 0 0,1 0-1 0 0,-1 0 1 0 0,1 0 0 0 0,0 0 0 0 0,-1 0 0 0 0,1 0 0 0 0,-1 1-1 0 0,1-1 1 0 0,0 0 0 0 0,-1 0 0 0 0,1 0 0 0 0,0 1 0 0 0,-1-1-1 0 0,1 0 1 0 0,-1 2-75 0 0,0 0 1 0 0,0 0-1 0 0,1 0 0 0 0,-1 0 1 0 0,1 0-1 0 0,-1 0 0 0 0,1 0 1 0 0,0 0-1 0 0,0 0 0 0 0,0 0 1 0 0,0 0-1 0 0,0 0 0 0 0,0 0 1 0 0,1 0-1 0 0,-1 0 0 0 0,1 0 1 0 0,-1 0-1 0 0,1 0 0 0 0,0 0 1 0 0,0 0-1 0 0,0 0 0 0 0,0-1 1 0 0,0 1-1 0 0,0 0 0 0 0,0-1 1 0 0,0 1-1 0 0,1-1 0 0 0,-1 1 1 0 0,1-1-1 0 0,-1 0 0 0 0,1 1 1 0 0,0-1-1 0 0,-1 0 0 0 0,1 0 1 0 0,0 0-1 0 0,0 0 0 0 0,0 0 1 0 0,2 0-1 0 0,1 1-96 0 0,1-1 0 0 0,-1 1 1 0 0,1-1-1 0 0,-1 0 0 0 0,1-1 0 0 0,-1 0 1 0 0,1 1-1 0 0,-1-2 0 0 0,1 1 0 0 0,0-1 1 0 0,-1 1-1 0 0,1-2 0 0 0,8-2 0 0 0,-4 0 29 0 0,-1-1 0 0 0,0 0 0 0 0,0 0 0 0 0,0-1-1 0 0,-1 0 1 0 0,1-1 0 0 0,-1 0 0 0 0,10-12 0 0 0,-3 2 359 0 0,-1-1 0 0 0,22-37 0 0 0,-19 21 4171 0 0,-15 47-4339 0 0,0-3-246 0 0,2 0 0 0 0,-1-1 1 0 0,1 0-1 0 0,0 1 0 0 0,1-1 0 0 0,0-1 1 0 0,13 17-1 0 0,-15-21-46 0 0,0 0-1 0 0,1 0 0 0 0,0 0 1 0 0,-1-1-1 0 0,1 1 1 0 0,1-1-1 0 0,-1 0 1 0 0,0 0-1 0 0,1 0 1 0 0,0-1-1 0 0,-1 1 1 0 0,1-1-1 0 0,0 0 1 0 0,0-1-1 0 0,0 1 1 0 0,10 0-1 0 0,-11-2 180 0 0,1 0-1 0 0,-1 0 1 0 0,1-1-1 0 0,-1 1 1 0 0,1-1-1 0 0,-1 0 1 0 0,0-1-1 0 0,0 1 1 0 0,1-1-1 0 0,-1 0 1 0 0,0 0-1 0 0,-1 0 1 0 0,1 0-1 0 0,0-1 1 0 0,0 1-1 0 0,-1-1 1 0 0,0 0-1 0 0,1 0 1 0 0,-1 0-1 0 0,0-1 1 0 0,-1 1-1 0 0,1-1 1 0 0,3-6-1 0 0,2-4 486 0 0,-1 0-1 0 0,-1-1 1 0 0,0 0-1 0 0,-1 0 1 0 0,4-18 0 0 0,-8 31-66 0 0,-1 1-338 0 0,0 0-1 0 0,0 0 1 0 0,0 0-1 0 0,0 1 1 0 0,0-1-1 0 0,1 0 1 0 0,-1 0-1 0 0,0 0 1 0 0,1 1-1 0 0,-1-1 1 0 0,0 0-1 0 0,1 0 1 0 0,-1 1-1 0 0,1-1 1 0 0,-1 0-1 0 0,1 1 1 0 0,-1-1-1 0 0,1 1 1 0 0,0-1-1 0 0,-1 1 1 0 0,1-1-1 0 0,0 1 1 0 0,-1-1-1 0 0,1 1 1 0 0,0-1-1 0 0,0 1 1 0 0,-1 0-1 0 0,1 0 1 0 0,0-1-1 0 0,0 1 1 0 0,0 0-1 0 0,-1 0 1 0 0,1 0-1 0 0,0 0 1 0 0,1 0-1 0 0,4-1-73 0 0,0 1-1 0 0,0 1 1 0 0,11 1-1 0 0,-9-1-41 0 0,16 2-137 0 0,-17-1-150 0 0,-1-1 0 0 0,1 0 1 0 0,0-1-1 0 0,-1 0 0 0 0,12 0 1 0 0,-13-1-110 0 0,0 0 0 0 0,0 1 1 0 0,0-2-1 0 0,0 1 0 0 0,0 0 0 0 0,0-1 1 0 0,0 0-1 0 0,-1 0 0 0 0,1-1 0 0 0,-1 1 1 0 0,1-1-1 0 0,-1 0 0 0 0,0 0 0 0 0,0 0 1 0 0,4-5-1 0 0,5-9-1347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5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1 919 0 0,'0'0'80'0'0,"-12"1"-80"0"0,2 2 0 0 0,0-1 0 0 0,-2-2 1376 0 0,0 1 264 0 0,0 1 56 0 0,0 1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6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2759 0 0,'0'0'18295'0'0,"1"2"-18147"0"0,9 15-199 0 0,11 28 0 0 0,-15-29-282 0 0,1-1 0 0 0,17 28 1 0 0,-23-42 267 0 0,-1 1 0 0 0,1-1 0 0 0,0 1 0 0 0,0-1 1 0 0,1 0-1 0 0,-1 0 0 0 0,0 1 0 0 0,0-1 0 0 0,0 0 0 0 0,1 0 0 0 0,-1 0 1 0 0,1 0-1 0 0,-1 0 0 0 0,1-1 0 0 0,-1 1 0 0 0,1 0 0 0 0,-1-1 1 0 0,1 1-1 0 0,0-1 0 0 0,-1 1 0 0 0,1-1 0 0 0,0 0 0 0 0,-1 0 0 0 0,3 0 1 0 0,-2 0 577 0 0,6-8 724 0 0,-3 1-914 0 0,0-1 0 0 0,0 0 0 0 0,0 0 0 0 0,3-10 0 0 0,-1 5-131 0 0,-6 10-103 0 0,3-3-28 0 0,-3 5-64 0 0,1 1-1 0 0,-1 0 1 0 0,0 0-1 0 0,0 0 1 0 0,0 0-1 0 0,1 1 0 0 0,-1-1 1 0 0,0 0-1 0 0,0 0 1 0 0,0 1-1 0 0,0-1 0 0 0,1 1 1 0 0,-1-1-1 0 0,1 2 1 0 0,21 11-113 0 0,-4-2-16 0 0,-11-7-111 0 0,1 0-1 0 0,-1-1 1 0 0,1 0-1 0 0,18 3 1 0 0,-23-6 97 0 0,0 1 0 0 0,0-1 1 0 0,0-1-1 0 0,0 1 0 0 0,-1 0 1 0 0,1-1-1 0 0,0 0 0 0 0,0 0 1 0 0,0 0-1 0 0,-1 0 0 0 0,1-1 1 0 0,-1 1-1 0 0,1-1 0 0 0,5-4 1 0 0,8-6-276 0 0,-1-2 1 0 0,21-20-1 0 0,-36 32 520 0 0,1 1 0 0 0,0-1 0 0 0,-1 0 0 0 0,1 1 0 0 0,-1-1 0 0 0,0 0 0 0 0,1 0-1 0 0,-1 0 1 0 0,2-4 0 0 0,0 0 5064 0 0,-1 8-5100 0 0,12 18-65 0 0,-5-5-1308 0 0,20 22 0 0 0,-25-32 908 0 0,1-1 1 0 0,-1 0 0 0 0,1 0 0 0 0,0 0 0 0 0,0-1 0 0 0,0 1 0 0 0,1-1 0 0 0,10 4 0 0 0,16 4-656 0 0,60 10 0 0 0,-72-17 875 0 0,-2-1 190 0 0,-1 2-1 0 0,25 8 1 0 0,-34-9 165 0 0,0 0 0 0 0,0 0 0 0 0,0 1 0 0 0,0 0 0 0 0,-1 0 0 0 0,13 12 1 0 0,-10-7 107 0 0,-1 1 0 0 0,0 1 0 0 0,0-1 1 0 0,-1 2-1 0 0,-1-1 0 0 0,0 1 0 0 0,-1 0 1 0 0,0 0-1 0 0,-1 1 0 0 0,4 16 0 0 0,3 17 470 0 0,7 81 0 0 0,-18-116-701 0 0,3 14-119 0 0,-2 1 1 0 0,-2 0-1 0 0,0-1 1 0 0,-6 40-1 0 0,5-62 43 0 0,0 1 0 0 0,0-1 1 0 0,0 1-1 0 0,0-1 0 0 0,-1 0 0 0 0,0 1 0 0 0,0-1 0 0 0,0 0 0 0 0,-1 0 0 0 0,1 0 0 0 0,-1-1 0 0 0,0 1 1 0 0,0-1-1 0 0,0 1 0 0 0,-1-1 0 0 0,-6 5 0 0 0,4-5 115 0 0,1 0 0 0 0,0 0 1 0 0,-1-1-1 0 0,0 0 0 0 0,1 0 0 0 0,-1 0 1 0 0,0-1-1 0 0,0 0 0 0 0,0 0 0 0 0,0 0 1 0 0,0-1-1 0 0,-8 0 0 0 0,6-1 45 0 0,0 1 1 0 0,0-1-1 0 0,0-1 0 0 0,0 0 0 0 0,0 0 0 0 0,0 0 1 0 0,1-1-1 0 0,-1 0 0 0 0,1 0 0 0 0,0-1 0 0 0,0 0 0 0 0,0 0 1 0 0,1-1-1 0 0,-1 0 0 0 0,1 0 0 0 0,0 0 0 0 0,1-1 1 0 0,-1 0-1 0 0,1 0 0 0 0,0 0 0 0 0,1-1 0 0 0,-1 0 1 0 0,1 0-1 0 0,0 0 0 0 0,1 0 0 0 0,0-1 0 0 0,-3-9 0 0 0,1-1-166 0 0,1 0-1 0 0,0 0 0 0 0,2 0 0 0 0,0 0 0 0 0,1 0 0 0 0,0-1 0 0 0,2 1 0 0 0,0 0 0 0 0,1 0 0 0 0,6-24 0 0 0,-4 27-178 0 0,0 1-1 0 0,1-1 0 0 0,1 1 1 0 0,0 1-1 0 0,1-1 0 0 0,0 1 1 0 0,1 0-1 0 0,0 1 0 0 0,1 0 1 0 0,1 0-1 0 0,0 1 0 0 0,0 0 1 0 0,13-10-1 0 0,-6 8-891 0 0,0 2-1 0 0,20-11 1 0 0,-1 4-763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17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8751 0 0,'0'0'9735'0'0,"0"4"-9788"0"0,2 0 13 0 0,0 0 1 0 0,0 0 0 0 0,0 0 0 0 0,0 0 0 0 0,0 0 0 0 0,1 0 0 0 0,0-1 0 0 0,-1 1-1 0 0,1-1 1 0 0,1 0 0 0 0,-1 0 0 0 0,4 3 0 0 0,51 35-295 0 0,-52-36 339 0 0,10 5-110 0 0,1 0 0 0 0,1 0 0 0 0,-1-2 0 0 0,1 0 0 0 0,1-1 0 0 0,-1-1 0 0 0,24 5 0 0 0,-30-9-100 0 0,-1-1 0 0 0,1 0 1 0 0,0 0-1 0 0,0-1 1 0 0,0-1-1 0 0,0 0 0 0 0,0-1 1 0 0,0 0-1 0 0,-1 0 0 0 0,1-2 1 0 0,-1 1-1 0 0,0-1 1 0 0,12-6-1 0 0,21-15-256 0 0,-31 17 511 0 0,0 0 0 0 0,0 1 1 0 0,1 1-1 0 0,19-7 1 0 0,-28 13 110 0 0,0 0 0 0 0,-1 1 1 0 0,1-1-1 0 0,0 1 0 0 0,-1 0 1 0 0,1 0-1 0 0,-1 0 0 0 0,1 1 0 0 0,-1-1 1 0 0,4 3-1 0 0,-5-2-71 0 0,18 7 703 0 0,34 23 0 0 0,-34-19-451 0 0,25 11 0 0 0,-42-22-304 0 0,14 7 10 0 0,1-1 0 0 0,0-1 0 0 0,0-1 0 0 0,0 0 0 0 0,29 3 0 0 0,-22-7-58 0 0,0-1 0 0 0,1-1 0 0 0,-1-2 0 0 0,46-8 1 0 0,-26-1-238 0 0,78-27 1 0 0,-76 17-243 0 0,-1-2-1 0 0,61-39 1 0 0,10-6-955 0 0,-113 66 1479 0 0,0 0 0 0 0,0 0 0 0 0,0 0 0 0 0,0 1 0 0 0,0 0 0 0 0,0 0 0 0 0,1 0 0 0 0,-1 1 0 0 0,0-1 0 0 0,1 1 0 0 0,-1 1 0 0 0,0-1 0 0 0,0 1 0 0 0,1 0 0 0 0,-1 0 0 0 0,0 0 0 0 0,0 1 0 0 0,8 3 0 0 0,6 4 535 0 0,0 1 0 0 0,0 1 0 0 0,23 18 0 0 0,5 3-448 0 0,15 4 142 0 0,71 29 0 0 0,-92-48-248 0 0,0-2-1 0 0,0-2 0 0 0,47 8 0 0 0,-64-17-124 0 0,1-2 0 0 0,-1 0 0 0 0,1-2 0 0 0,31-3 0 0 0,97-21-754 0 0,-4-12-41 0 0,-26 5 526 0 0,-112 29 503 0 0,1 0 1 0 0,-1 1 0 0 0,1 1 0 0 0,0 0 0 0 0,17 2-1 0 0,59 15 1689 0 0,-22-4-956 0 0,123 11 379 0 0,-142-21-1043 0 0,96-8-1 0 0,-35-9-411 0 0,-2-4-1 0 0,202-63 0 0 0,-275 70 10 0 0,1 2 0 0 0,45-6-1 0 0,-59 13 151 0 0,0 1 1 0 0,0 0-1 0 0,1 2 0 0 0,-1 0 0 0 0,28 6 0 0 0,118 34 204 0 0,-22-4 589 0 0,-63-21-568 0 0,1-4 1 0 0,0-3 0 0 0,0-4-1 0 0,1-3 1 0 0,-1-4 0 0 0,122-19-1 0 0,264-20-102 0 0,-428 40 12 0 0,0 3-1 0 0,0 1 1 0 0,44 9-1 0 0,116 35 608 0 0,-116-26-339 0 0,-33-8-199 0 0,50 12-73 0 0,146 18 1 0 0,-159-37-5542 0 0,3-2-1969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65 132 919 0 0,'-2'0'67'0'0,"1"-1"-36"0"0,0 1 0 0 0,0-1 0 0 0,0 1 0 0 0,0-1 0 0 0,1 1 0 0 0,-1 0 0 0 0,0-1 0 0 0,0 1 0 0 0,0 0 0 0 0,0 0 0 0 0,0 0 0 0 0,0-1 0 0 0,0 1 0 0 0,0 0 0 0 0,0 0 0 0 0,0 1 0 0 0,0-1 0 0 0,0 0 0 0 0,0 0 0 0 0,0 0 0 0 0,0 1 0 0 0,0-1 0 0 0,-1 1 0 0 0,-5 2 3194 0 0,5-3-1989 0 0,-27-2 12364 0 0,30 0-13599 0 0,0 0 0 0 0,1-1 0 0 0,-1 1 0 0 0,1 0 0 0 0,0 1 0 0 0,0-1 0 0 0,0 0 0 0 0,-1 0 0 0 0,2 1 0 0 0,-1-1 0 0 0,3-1 0 0 0,-3 2 6 0 0,13-9-34 0 0,1 1 1 0 0,1 1 0 0 0,0 0-1 0 0,0 1 1 0 0,31-8-1 0 0,95-13-28 0 0,-99 21-35 0 0,-35 5 66 0 0,63-8-143 0 0,-63 9 39 0 0,1 1 1 0 0,0 0-1 0 0,0 0 1 0 0,-1 1-1 0 0,14 3 1 0 0,-6-3-514 0 0,-9-2-3317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54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1839 0 0,'0'0'13831'0'0,"-3"8"-20086"0"0,2-7 6255 0 0,1 0 0 0 0,0-1 0 0 0,0 1 0 0 0,0-1 0 0 0,0 1 0 0 0,-1 0 0 0 0,1-1 0 0 0,0 1 0 0 0,0 0 0 0 0,0-1 0 0 0,0 1 0 0 0,0 0 0 0 0,0-1 0 0 0,1 1 0 0 0,-1 0 0 0 0,0-1 0 0 0,0 1 0 0 0,0-1 0 0 0,1 1 0 0 0,-1 0 0 0 0,1 0 0 0 0,0 1 0 0 0,25 124-134 0 0,-15-83 116 0 0,1 17 18 0 0,-10-46 0 0 0,0-2 11 0 0,-2-8 32 0 0,0 7 4397 0 0,2 2-4544 0 0,5 12-160 0 0,-6-18 201 0 0,0-5 47 0 0,8 21-63 0 0,32 98 5 0 0,-29-63 20 0 0,-5-20 54 0 0,-4-24-306 0 0,-1 0 0 0 0,-1 22 0 0 0,-4-23-1125 0 0,0-4-2484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55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0 7831 0 0,'0'0'9880'0'0,"-2"2"-9417"0"0,-8 5-271 0 0,1 1 0 0 0,0 0 0 0 0,0 0 0 0 0,-14 20 0 0 0,-8 8-599 0 0,28-33 376 0 0,-18 18-491 0 0,-26 35 1 0 0,46-54 794 0 0,3-3-830 0 0,1 0 455 0 0,-1 1-1 0 0,0-1 1 0 0,1 0 0 0 0,-1-1 0 0 0,0 1-1 0 0,0 0 1 0 0,4-3 0 0 0,1-1-179 0 0,2 0-141 0 0,0-1 0 0 0,0 0 0 0 0,-1 0 0 0 0,13-14 1 0 0,-1-2-653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55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13991 0 0,'0'0'6558'0'0,"-1"1"-6450"0"0,1-1 1 0 0,-1 1 0 0 0,0 0 0 0 0,1-1 0 0 0,-1 1-1 0 0,1-1 1 0 0,-1 1 0 0 0,1 0 0 0 0,-1-1 0 0 0,1 1 0 0 0,-1 0-1 0 0,0 1 1 0 0,2 3-148 0 0,0-1 0 0 0,0 1 0 0 0,0-1 0 0 0,0 1-1 0 0,1-1 1 0 0,0 0 0 0 0,0 1 0 0 0,0-1 0 0 0,0 0 0 0 0,0 0 0 0 0,1 0-1 0 0,4 4 1 0 0,8 10-31 0 0,19 18 0 0 0,-25-27 41 0 0,65 54 50 0 0,-15-14-1624 0 0,-22-11-3901 0 0,-20-16-608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16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2303 0 0,'0'0'2586'0'0,"2"-1"-2440"0"0,-1 0-160 0 0,0 0 0 0 0,0 1 0 0 0,-1-1-1 0 0,1 1 1 0 0,0-1 0 0 0,0 1 0 0 0,0-1-1 0 0,0 1 1 0 0,0 0 0 0 0,0 0 0 0 0,0-1-1 0 0,0 1 1 0 0,0 0 0 0 0,0 0 0 0 0,0 0 0 0 0,0 0-1 0 0,2 0 1 0 0,21 7-207 0 0,-6 3 476 0 0,1 1-1 0 0,-2 1 1 0 0,1 0 0 0 0,27 27-1 0 0,-5-2 233 0 0,-2 1-1 0 0,-2 2 1 0 0,-2 1-1 0 0,31 48 0 0 0,-7-1 112 0 0,16 24 223 0 0,96 112 0 0 0,-135-186-773 0 0,2-2 0 0 0,1-2 0 0 0,52 37 0 0 0,-56-47-344 0 0,50 27-1 0 0,-82-50-14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18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389 17 4143 0 0,'0'0'319'0'0,"-7"-1"-12"0"0,-7-3 1479 0 0,-1 0-1 0 0,1 1 1 0 0,-1 1 0 0 0,-22-1 0 0 0,27 3-1392 0 0,1 1 1 0 0,-1-1-1 0 0,1 2 0 0 0,-1-1 1 0 0,1 1-1 0 0,-1 1 1 0 0,1 0-1 0 0,-9 4 0 0 0,14-5-321 0 0,0 1 1 0 0,0-1-1 0 0,0 1 0 0 0,1 0 0 0 0,-1 0 1 0 0,1 0-1 0 0,0 1 0 0 0,0-1 0 0 0,0 1 1 0 0,0 0-1 0 0,1 0 0 0 0,0 0 0 0 0,-1 0 1 0 0,1 0-1 0 0,1 0 0 0 0,-1 0 0 0 0,1 1 0 0 0,-1-1 1 0 0,0 8-1 0 0,-1 5-163 0 0,1 1 0 0 0,1-1 0 0 0,1 32 1 0 0,4 0 15 0 0,1-1 0 0 0,15 54 0 0 0,36 93 62 0 0,58 68 12 0 0,-39-100 0 0 0,-71-155 45 0 0,-1 0-1 0 0,0 1 0 0 0,-1-1 0 0 0,0 1 1 0 0,0-1-1 0 0,-1 1 0 0 0,0 0 1 0 0,-1-1-1 0 0,0 15 0 0 0,-1-16 51 0 0,0 0 0 0 0,-1 0 1 0 0,0 0-1 0 0,0 0 0 0 0,0 0 0 0 0,-1-1 0 0 0,0 1 0 0 0,-1-1 1 0 0,1 0-1 0 0,-1 0 0 0 0,0 0 0 0 0,-7 7 0 0 0,-3 2-142 0 0,-1-1 0 0 0,0 0 0 0 0,-1-1 1 0 0,0-1-1 0 0,-2 0 0 0 0,1-1 0 0 0,-1-1 0 0 0,-1-1 0 0 0,1 0 0 0 0,-23 6 0 0 0,33-13-199 0 0,0 0 1 0 0,0-1-1 0 0,0 0 0 0 0,0 0 0 0 0,-1-1 0 0 0,1 0 0 0 0,0-1 1 0 0,0 1-1 0 0,-1-2 0 0 0,1 1 0 0 0,0-1 0 0 0,0 0 0 0 0,0-1 1 0 0,1 0-1 0 0,-10-4 0 0 0,-19-13-1513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19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6 919 0 0,'0'0'12011'0'0,"-9"-6"-7070"0"0,48 8-5119 0 0,57 11 0 0 0,-23-3 182 0 0,-13-3-3 0 0,137 20 10 0 0,-196-26 87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1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5 919 0 0,'-14'-1'556'0'0,"-6"0"8261"0"0,0 0-3637 0 0,6 0-4398 0 0,1 1 0 0 0,-1 0 0 0 0,0 1 0 0 0,1 0 0 0 0,-19 4 1 0 0,26-3-770 0 0,1 0 1 0 0,-1-1-1 0 0,0 2 1 0 0,1-1 0 0 0,0 1-1 0 0,0 0 1 0 0,-1 0-1 0 0,2 0 1 0 0,-1 1 0 0 0,0 0-1 0 0,1 0 1 0 0,-1 0-1 0 0,1 0 1 0 0,1 1 0 0 0,-1-1-1 0 0,0 1 1 0 0,1 0-1 0 0,0 0 1 0 0,0 1 0 0 0,1-1-1 0 0,-1 0 1 0 0,1 1-1 0 0,0 0 1 0 0,-1 6 0 0 0,-5 21-108 0 0,1 1 1 0 0,2 0-1 0 0,1 0 1 0 0,2 0 0 0 0,2 40-1 0 0,1-54 55 0 0,1 1 0 0 0,1-1-1 0 0,1 0 1 0 0,0 0 0 0 0,2 0-1 0 0,0 0 1 0 0,1-1 0 0 0,1 0 0 0 0,21 34-1 0 0,-18-37-3 0 0,1 0 1 0 0,1-1-1 0 0,0 0 0 0 0,1-1 0 0 0,1-1 0 0 0,0 0 0 0 0,1-1 0 0 0,0 0 1 0 0,28 14-1 0 0,-25-17-958 0 0,-1 0 1 0 0,37 10 0 0 0,-50-18 311 0 0,0 0 0 0 0,0 0 0 0 0,0-1 0 0 0,6 1 0 0 0,5-2-1085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0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7919 0 0,'0'0'714'0'0,"2"0"-586"0"0,23-1-347 0 0,1-2 1 0 0,29-7 0 0 0,3-1-49 0 0,7 2 267 0 0,0 2 0 0 0,97 2 0 0 0,-140 8 2559 0 0,-43 9-950 0 0,-9-2-1918 0 0,0-2 1 0 0,-1-1-1 0 0,-32 2 0 0 0,-25 6-494 0 0,37-4 507 0 0,-30 6 1690 0 0,70-12-94 0 0,11-5-1253 0 0,0 0-1 0 0,0 0 0 0 0,0 0 0 0 0,0 0 1 0 0,0 1-1 0 0,-1-1 0 0 0,1 0 0 0 0,0 0 1 0 0,0 0-1 0 0,0 0 0 0 0,0 0 0 0 0,0 0 1 0 0,0 0-1 0 0,0 1 0 0 0,0-1 1 0 0,0 0-1 0 0,0 0 0 0 0,0 0 0 0 0,0 0 1 0 0,0 0-1 0 0,0 0 0 0 0,0 1 0 0 0,0-1 1 0 0,0 0-1 0 0,0 0 0 0 0,0 0 0 0 0,0 0 1 0 0,0 0-1 0 0,0 0 0 0 0,0 1 0 0 0,0-1 1 0 0,0 0-1 0 0,0 0 0 0 0,0 0 1 0 0,0 0-1 0 0,0 0 0 0 0,0 1 0 0 0,17 8 1597 0 0,-12-7-2186 0 0,67 30 434 0 0,88 43 75 0 0,-134-61 35 0 0,-2 0 0 0 0,1 3 0 0 0,-2 0 0 0 0,22 20 0 0 0,-39-30 36 0 0,0-1 0 0 0,0 0 1 0 0,-1 1-1 0 0,0 0 0 0 0,6 11 0 0 0,-11-16 59 0 0,1-1-62 0 0,0 0 0 0 0,0 1 1 0 0,-1-1-1 0 0,1 1 0 0 0,0-1 0 0 0,-1 1 1 0 0,0-1-1 0 0,1 1 0 0 0,-1-1 0 0 0,0 1 0 0 0,0-1 1 0 0,0 1-1 0 0,0 1 0 0 0,-1 21 384 0 0,-1-19-386 0 0,0 0-1 0 0,0 0 0 0 0,0 0 0 0 0,-1 0 1 0 0,1 0-1 0 0,-1-1 0 0 0,0 1 0 0 0,-1-1 1 0 0,1 0-1 0 0,-1 0 0 0 0,0 0 1 0 0,1 0-1 0 0,-2 0 0 0 0,1-1 0 0 0,0 0 1 0 0,-1 0-1 0 0,0 0 0 0 0,-8 3 0 0 0,-8 4 147 0 0,-1-2-1 0 0,-44 12 1 0 0,62-19-177 0 0,-18 5 40 0 0,-81 19 592 0 0,102-25 363 0 0,6 1-1586 0 0,0 0 482 0 0,0 0 0 0 0,1 0 0 0 0,-1 1-1 0 0,6 2 1 0 0,8 3 51 0 0,161 31-83 0 0,-76-17 142 0 0,-68-14-4 0 0,43 4 0 0 0,-27-9-3859 0 0,-45-2-1322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1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48 6911 0 0,'-14'6'736'0'0,"14"-6"-721"0"0,0 0 0 0 0,0 0 0 0 0,0-1 0 0 0,0 1-1 0 0,0 0 1 0 0,0 0 0 0 0,0 0 0 0 0,0 0 0 0 0,0 0 0 0 0,0 0-1 0 0,0 0 1 0 0,0 0 0 0 0,0 0 0 0 0,0 0 0 0 0,0 0 0 0 0,0 0-1 0 0,0-1 1 0 0,0 1 0 0 0,0 0 0 0 0,0 0 0 0 0,0 0-1 0 0,0 0 1 0 0,0 0 0 0 0,0 0 0 0 0,0 0 0 0 0,0 0 0 0 0,0 0-1 0 0,0 0 1 0 0,0 0 0 0 0,0 0 0 0 0,0-1 0 0 0,0 1-1 0 0,-1 0 1 0 0,1 0 0 0 0,0 0 0 0 0,0 0 0 0 0,0 0 0 0 0,0 0-1 0 0,0 0 1 0 0,0 0 0 0 0,0 0 0 0 0,0 0 0 0 0,0 0 0 0 0,0 0-1 0 0,0 0 1 0 0,0 0 0 0 0,0 0 0 0 0,-1 0 0 0 0,1 0-1 0 0,0 0 1 0 0,0 0 0 0 0,0 0 0 0 0,0 0 0 0 0,0 0 0 0 0,0 0-1 0 0,0 0 1 0 0,0 0 0 0 0,0 0 0 0 0,0 0 0 0 0,0 0-1 0 0,-1 0 1 0 0,1 0 0 0 0,0 0 0 0 0,0 0 0 0 0,0 0 0 0 0,0 0-1 0 0,0 0 1 0 0,0 0 0 0 0,0 1 0 0 0,5-11 2267 0 0,-3 6-1728 0 0,0 1-1 0 0,0 0 0 0 0,1 0 1 0 0,-1 1-1 0 0,4-4 0 0 0,22-13-643 0 0,-27 19-5 0 0,0 0 102 0 0,-1-1 0 0 0,0 1 0 0 0,1 0 0 0 0,-1 0 0 0 0,0 0 0 0 0,1 0 0 0 0,-1 0 0 0 0,0-1 1 0 0,1 1-1 0 0,-1 0 0 0 0,1 0 0 0 0,-1 0 0 0 0,0 0 0 0 0,1 0 0 0 0,-1 0 0 0 0,0 0 0 0 0,1 0 0 0 0,-1 0 0 0 0,0 1 0 0 0,1-1 0 0 0,-1 0 0 0 0,0 0 0 0 0,1 0 1 0 0,-1 0-1 0 0,0 0 0 0 0,1 1 0 0 0,-1-1 0 0 0,0 0 0 0 0,1 0 0 0 0,-1 0 0 0 0,1 1 0 0 0,11 6 208 0 0,-7-1-160 0 0,1 0 0 0 0,-1 1 0 0 0,0-1 0 0 0,0 1 0 0 0,-1 1 0 0 0,5 9 0 0 0,2 3-42 0 0,-10-19-171 0 0,2 3 71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1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6911 0 0,'0'0'3506'0'0,"2"0"-3653"0"0,12 0 41 0 0,-1 0 1 0 0,1-2-1 0 0,0 1 0 0 0,0-2 1 0 0,-1 0-1 0 0,1 0 0 0 0,14-7 1 0 0,-13 4-337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0 919 0 0,'0'0'17738'0'0,"-1"2"-17654"0"0,0 0-93 0 0,0 0 0 0 0,0 0 1 0 0,1 0-1 0 0,-1 0 1 0 0,1 0-1 0 0,-1 0 1 0 0,1 0-1 0 0,0 0 1 0 0,-1 0-1 0 0,1 0 0 0 0,0 1 1 0 0,1-1-1 0 0,-1 3 1 0 0,1 3-30 0 0,3 29-30 0 0,2-1 0 0 0,15 57 0 0 0,-3-19 72 0 0,-9-40 8 0 0,-9-32 1200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2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1 455 0 0,'0'0'722'0'0,"14"13"2250"0"0,-13-10-2849 0 0,0 0 0 0 0,0 1 0 0 0,0-1 1 0 0,0 0-1 0 0,-1 0 0 0 0,1 1 0 0 0,-1-1 1 0 0,0 0-1 0 0,0 1 0 0 0,0-1 0 0 0,0 1 0 0 0,0-1 1 0 0,-1 0-1 0 0,0 1 0 0 0,0-1 0 0 0,0 0 1 0 0,-2 5-1 0 0,-3 5 242 0 0,-1 1 1 0 0,-14 21 0 0 0,9-17-327 0 0,11-16 226 0 0,-9 10 386 0 0,10-11-553 0 0,0-1 1 0 0,0 0-1 0 0,0 0 0 0 0,0 0 0 0 0,-1 1 0 0 0,1-1 0 0 0,0 0 0 0 0,0 0 1 0 0,0 1-1 0 0,0-1 0 0 0,0 0 0 0 0,0 0 0 0 0,0 1 0 0 0,0-1 1 0 0,0 0-1 0 0,0 1 0 0 0,0-1 0 0 0,0 0 0 0 0,0 0 0 0 0,0 1 1 0 0,0-1-1 0 0,0 0 0 0 0,0 1 0 0 0,0-1 0 0 0,0 0 0 0 0,0 0 0 0 0,0 1 1 0 0,0-1-1 0 0,0 0 0 0 0,1 0 0 0 0,-1 1 0 0 0,0-1 0 0 0,0 0 1 0 0,0 0-1 0 0,0 0 0 0 0,1 1 0 0 0,-1-1 0 0 0,0 0 0 0 0,0 0 1 0 0,1 0-1 0 0,-1 0 0 0 0,0 1 0 0 0,0-1 0 0 0,1 0 0 0 0,-1 0 0 0 0,1 0 1 0 0,3 1-105 0 0,1 0 1 0 0,-1 0 0 0 0,1-1 0 0 0,0 1-1 0 0,-1-1 1 0 0,1 0 0 0 0,5-1 0 0 0,41-2-1652 0 0,-50 5 445 0 0,3 5-2519 0 0</inkml:trace>
  <inkml:trace contextRef="#ctx0" brushRef="#br0" timeOffset="1">43 310 9759 0 0,'0'0'1414'0'0,"7"-3"-1792"0"0,31-2 242 0 0,-1-2 148 0 0,0-7-585 0 0,-24 7 10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2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8695 0 0,'0'0'3967'0'0,"0"1"-3719"0"0,-1 1-219 0 0,0 0 0 0 0,1 1 0 0 0,-1-1 0 0 0,1 0-1 0 0,-1 0 1 0 0,1 0 0 0 0,0 1 0 0 0,0-1 0 0 0,0 0 0 0 0,0 0 0 0 0,1 1 0 0 0,-1-1-1 0 0,1 0 1 0 0,-1 0 0 0 0,1 0 0 0 0,0 0 0 0 0,1 4 0 0 0,2 5 124 0 0,17 96 552 0 0,4 13-511 0 0,-19-86-1177 0 0,-4-19-197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2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13303 0 0,'0'0'2184'0'0,"1"2"-1992"0"0,5 41-350 0 0,2 0-1 0 0,2-1 0 0 0,16 44 1 0 0,-21-78 156 0 0,0 3-329 0 0,-3-5-3878 0 0,0-6 3398 0 0,9 0-834 0 0,1-8 1053 0 0,1-1 484 0 0,0 1 0 0 0,1 1 0 0 0,17-7 0 0 0,-24 11 98 0 0,-5 2-33 0 0,-1 1 50 0 0,0 0 1 0 0,0 0-1 0 0,0 0 0 0 0,0 0 0 0 0,0 0 1 0 0,-1 0-1 0 0,1 0 0 0 0,0 0 0 0 0,0 0 1 0 0,0 0-1 0 0,0 1 0 0 0,0-1 1 0 0,0 0-1 0 0,-1 1 0 0 0,1-1 0 0 0,0 0 1 0 0,0 1-1 0 0,0-1 0 0 0,-1 1 0 0 0,1 0 1 0 0,0-1-1 0 0,-1 1 0 0 0,1-1 1 0 0,0 1-1 0 0,0 1 0 0 0,1 0 25 0 0,6 7 107 0 0,0 0 0 0 0,-1 1 0 0 0,0 0 0 0 0,-1 0 0 0 0,0 0 0 0 0,7 17 0 0 0,-5-11 119 0 0,18 29-1 0 0,-25-44-350 0 0,-1-1 0 0 0,1 1-1 0 0,-1-1 1 0 0,0 1-1 0 0,1 0 1 0 0,-1-1 0 0 0,1 1-1 0 0,0-1 1 0 0,-1 1-1 0 0,1-1 1 0 0,-1 0 0 0 0,1 1-1 0 0,0-1 1 0 0,-1 0-1 0 0,1 1 1 0 0,0-1 0 0 0,-1 0-1 0 0,1 0 1 0 0,0 1 0 0 0,0-1-1 0 0,-1 0 1 0 0,1 0-1 0 0,0 0 1 0 0,0 0 0 0 0,-1 0-1 0 0,1 0 1 0 0,0 0-1 0 0,0-1 1 0 0,1 1-166 0 0,0-1 1 0 0,-1 0-1 0 0,1 0 0 0 0,-1 0 0 0 0,1 0 1 0 0,-1 0-1 0 0,0 0 0 0 0,1 0 0 0 0,-1 0 1 0 0,0-1-1 0 0,2-2 0 0 0,12-21 1667 0 0,-14 22 397 0 0,0 0 0 0 0,0 0 0 0 0,-1 0 0 0 0,1 0-1 0 0,0-5 1 0 0,0 9-1955 0 0,-1 0 0 0 0,1 0 0 0 0,-1-1 0 0 0,1 1 0 0 0,-1 0 0 0 0,1 0 0 0 0,0 0 0 0 0,0 0 0 0 0,-1-1 0 0 0,1 1 0 0 0,1 0 0 0 0,1 2-447 0 0,6 11-2692 0 0,0 3-785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3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8287 0 0,'0'0'6923'0'0,"-1"2"-6583"0"0,-3 15-379 0 0,0 0 1 0 0,0 0-1 0 0,2 0 0 0 0,0 0 1 0 0,1 0-1 0 0,2 28 0 0 0,2-15-444 0 0,1 0 0 0 0,9 31 0 0 0,-13-59 252 0 0,4-3-2594 0 0,-2 0 2768 0 0,0 0-1 0 0,0 0 1 0 0,0-1 0 0 0,0 1-1 0 0,0-1 1 0 0,0 1 0 0 0,-1-1-1 0 0,1 1 1 0 0,-1-1 0 0 0,1 0-1 0 0,-1 0 1 0 0,0 0 0 0 0,1 0-1 0 0,-1 0 1 0 0,0 0 0 0 0,0 0-1 0 0,0 0 1 0 0,-1 0 0 0 0,1 0-1 0 0,0-3 1 0 0,1-4 739 0 0,0 0-1 0 0,0 0 1 0 0,-1-1-1 0 0,0-11 1 0 0,-1 24-785 0 0,1 1 0 0 0,0-1-1 0 0,0 0 1 0 0,0 0 0 0 0,0 0 0 0 0,1 0 0 0 0,2 4 0 0 0,1 5-120 0 0,1 2-244 0 0,0 0 0 0 0,1-1 0 0 0,0 1 0 0 0,1-2 0 0 0,17 23 1 0 0,-22-31 281 0 0,1-1 0 0 0,-1 0 0 0 0,1 0 0 0 0,-1 0 0 0 0,1 0 1 0 0,0-1-1 0 0,0 0 0 0 0,0 1 0 0 0,1-1 0 0 0,4 1 0 0 0,-6-2 87 0 0,1 0-1 0 0,-1 0 0 0 0,1-1 1 0 0,0 0-1 0 0,-1 0 0 0 0,1 0 1 0 0,-1 0-1 0 0,1 0 0 0 0,0-1 1 0 0,-1 1-1 0 0,1-1 0 0 0,-1 0 1 0 0,0 0-1 0 0,7-3 0 0 0,-6 2 200 0 0,0-1 0 0 0,0 1 0 0 0,0-1 0 0 0,-1 0 0 0 0,1 0 0 0 0,-1 0 0 0 0,6-7 0 0 0,18-27 1245 0 0,-25 33-989 0 0,0 0 1 0 0,0 0-1 0 0,0 0 0 0 0,-1 0 1 0 0,1 0-1 0 0,-1 0 1 0 0,0 0-1 0 0,0 0 0 0 0,-1-1 1 0 0,1 1-1 0 0,-1 0 1 0 0,0 0-1 0 0,0-1 0 0 0,0 1 1 0 0,-1 0-1 0 0,-1-8 1 0 0,-2-1 438 0 0,0 0 1 0 0,-1 0 0 0 0,-11-22-1 0 0,10 26-1829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4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2303 0 0,'0'0'4018'0'0,"2"0"-2842"0"0,13 1-727 0 0,18-6-596 0 0,-28 4 176 0 0,1 1 0 0 0,-1-1 1 0 0,0 0-1 0 0,1 0 0 0 0,13-6 12661 0 0,-20 9-12615 0 0,-6 13-5 0 0,2 3-91 0 0,4-14-7 0 0,-1 2-27 0 0,1 1 1 0 0,0 0-1 0 0,0 0 1 0 0,1 9-1 0 0,-1 4-1084 0 0,1-15-3247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4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1375 0 0,'0'0'11752'0'0,"2"0"-11592"0"0,4 3-288 0 0,1-1-1 0 0,-1 0 0 0 0,0 0 1 0 0,1-1-1 0 0,-1 1 0 0 0,1-2 1 0 0,0 1-1 0 0,-1-1 0 0 0,1 0 1 0 0,0 0-1 0 0,8-2 0 0 0,-1-1-4103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5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7367 0 0,'0'0'8487'0'0,"1"2"-8175"0"0,94 153-785 0 0,-58-97 527 0 0,-9-18 67 0 0,-10-17-218 0 0,20 39 0 0 0,-37-61-131 0 0,1 11-1775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5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0 2759 0 0,'0'0'14127'0'0,"-1"1"-12904"0"0,-7 4-847 0 0,1 0 0 0 0,0 1 0 0 0,0-1 0 0 0,1 2 0 0 0,0-1 0 0 0,0 1 1 0 0,0 0-1 0 0,1 0 0 0 0,0 0 0 0 0,-4 9 0 0 0,-7 14-833 0 0,-15 42 0 0 0,15-33 524 0 0,6-15-1168 0 0,-11 37 0 0 0,18-49-543 0 0,1 1 0 0 0,-2 21 1 0 0,4-20-240 0 0</inkml:trace>
  <inkml:trace contextRef="#ctx0" brushRef="#br0" timeOffset="1">215 271 4575 0 0,'7'1'91'0'0,"0"-1"0"0"0,1 1 0 0 0,-1-1 1 0 0,0 0-1 0 0,1-1 0 0 0,-1 1 0 0 0,0-2 0 0 0,15-3 0 0 0,-5 0 955 0 0,0-2 0 0 0,25-11 5925 0 0,-38 30-5244 0 0,6 30-853 0 0,-8-30-860 0 0,0-1-1 0 0,1 0 1 0 0,0 0 0 0 0,1-1 0 0 0,5 11 0 0 0,-6-12 222 0 0,-2-6-1902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21 2303 0 0,'-1'-1'167'0'0,"-8"-11"10288"0"0,9 11-10119 0 0,6-3 1942 0 0,16 2-4873 0 0,-16 2 2930 0 0,6 0-1551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26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 1839 0 0,'-1'1'134'0'0,"-3"4"372"0"0,-3 7 7956 0 0,4 1-3386 0 0,3-9-4457 0 0,-1 0 0 0 0,1 1 0 0 0,1-1-1 0 0,0 8 1 0 0,2 0-735 0 0,0 1 1 0 0,8 16-1 0 0,-11-28 278 0 0,13 25 142 0 0,0 0 0 0 0,2-1 0 0 0,1 0 0 0 0,19 23 0 0 0,27 41 361 0 0,-40-50-437 0 0,-2 1-1 0 0,-2 1 0 0 0,-2 0 0 0 0,-1 2 1 0 0,-3-1-1 0 0,-1 2 0 0 0,5 46 1 0 0,-12-57-63 0 0,-3 1 1 0 0,-2 43-1 0 0,-15 66 85 0 0,9-104-255 0 0,-1 0-1 0 0,-2 0 0 0 0,-1 0 1 0 0,-3-2-1 0 0,-1 0 0 0 0,-25 47 0 0 0,-2-9-251 0 0,-41 79-480 0 0,40-69-602 0 0,-5 2-365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27 241 919 0 0,'-1'0'3699'0'0,"-3"-2"-2462"0"0,1 0 0 0 0,0 0 0 0 0,0 0 0 0 0,0 0-1 0 0,-6-6 3961 0 0,16 7-5187 0 0,0 0 1 0 0,1-1-1 0 0,-1 0 0 0 0,0 0 0 0 0,0-1 0 0 0,0 0 1 0 0,0 0-1 0 0,7-5 0 0 0,3-1-6 0 0,22-10 11 0 0,201-91 256 0 0,-119 72-201 0 0,-68 22-546 0 0,-27 10-893 0 0,-24 6-87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4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84 4143 0 0,'6'-20'90'0'0,"-1"1"327"0"0,-1 1 4923 0 0,-10 4-3697 0 0,5 13-1254 0 0,1 0 1 0 0,0 0 0 0 0,-1 0 0 0 0,1 0 0 0 0,-1 0 0 0 0,0 1 0 0 0,1-1 0 0 0,-1 0 0 0 0,0 0 0 0 0,0 1 0 0 0,1-1-1 0 0,-1 0 1 0 0,-1 0 0 0 0,-4 2-316 0 0,4-1 11 0 0,1 1-26 0 0,-6 6-49 0 0,0 2-10 0 0,0 1 0 0 0,2-3 27 0 0,4-5 276 0 0,-3 1-267 0 0,-12 18 1913 0 0,15-18-1906 0 0,-3 7-33 0 0,0 2-20 0 0,1 0-33 0 0,1 0 32 0 0,1 0 11 0 0,-1-1 0 0 0,-1 0 0 0 0,-8 40 72 0 0,9-37-72 0 0,0 0 0 0 0,0-3 11 0 0,-1 15 424 0 0,2-23-350 0 0,2-1-26 0 0,2 12-49 0 0,-2-11-8 0 0,8 13-16 0 0,0 3-48 0 0,-7-16 66 0 0,9 13-6 0 0,7 4 2 0 0,-9-11 0 0 0,0 0 0 0 0,3 7 0 0 0,-11-15 0 0 0,25 16 0 0 0,-15-10 0 0 0,1-2 0 0 0,0-1 0 0 0,6 1-82 0 0,-15-3 1052 0 0,2-9-680 0 0,-5 6-256 0 0,1 1 0 0 0,0-1-1 0 0,-1 1 1 0 0,1-1 0 0 0,0 0 0 0 0,-1 1 0 0 0,1-1 0 0 0,-1 0 0 0 0,1 0 0 0 0,-1 1 0 0 0,0-1 0 0 0,1 0-1 0 0,-1 0 1 0 0,0 0 0 0 0,1-1 0 0 0,-2-13 182 0 0,-1-1-1 0 0,-1 1 1 0 0,0 0 0 0 0,-1 0-1 0 0,-7-18 1 0 0,-9-38 362 0 0,18 62-579 0 0,-1-5-14 0 0,0-1 1 0 0,2 1-1 0 0,0-29 0 0 0,1 43 15 0 0,1-12-8 0 0,4-8-49 0 0,-4-1-102 0 0,-1 9-365 0 0,0 5 496 0 0,0 5-31 0 0,3-19-5815 0 0,-1 11 3907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0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7831 0 0,'5'-7'6384'0'0,"-2"4"-6197"0"0,12-10-171 0 0,-11 9-119 0 0,3 18-517 0 0,3 5 352 0 0,-1 0 0 0 0,-1 1-1 0 0,-1-1 1 0 0,8 39-1 0 0,4 82-875 0 0,-18-137 1614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0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186 0 2303 0 0,'0'0'15319'0'0,"-1"2"-14936"0"0,-20 33-725 0 0,2 2 1 0 0,-23 57-1 0 0,38-83 240 0 0,-43 115-1323 0 0,3-5-2367 0 0,40-109 805 0 0,0 0-768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1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1839 0 0,'0'0'10343'0'0,"0"3"-10216"0"0,1 19-39 0 0,-1 1 0 0 0,-2 0 0 0 0,-6 40 0 0 0,2-28-98 0 0,-1 61 0 0 0,7-94-12 0 0,-1-1 0 0 0,1 1 0 0 0,1-1 0 0 0,-1 1 0 0 0,0-1 0 0 0,0 0 0 0 0,1 1 0 0 0,-1-1 0 0 0,0 0 0 0 0,1 1 0 0 0,-1-1 0 0 0,1 0 0 0 0,0 1 0 0 0,0-1 0 0 0,-1 0 0 0 0,1 0 0 0 0,0 0 0 0 0,0 0 0 0 0,0 0 0 0 0,0 0 0 0 0,0 0 0 0 0,0 0 0 0 0,0 0 0 0 0,0 0 0 0 0,1 0 0 0 0,-1-1 0 0 0,0 1 0 0 0,0 0 0 0 0,1-1 0 0 0,-1 1 0 0 0,1-1 0 0 0,-1 0 0 0 0,0 1 0 0 0,1-1 0 0 0,-1 0 0 0 0,1 0 0 0 0,-1 0 0 0 0,0 0 0 0 0,1 0 0 0 0,-1 0 0 0 0,1 0 0 0 0,-1-1 0 0 0,0 1 0 0 0,1 0 0 0 0,1-2 0 0 0,8-3 0 0 0,-8 3 160 0 0,1-1 0 0 0,-1 0-1 0 0,0 0 1 0 0,0 0 0 0 0,-1 0-1 0 0,1-1 1 0 0,-1 1 0 0 0,1-1 0 0 0,-1 0-1 0 0,0 1 1 0 0,-1-1 0 0 0,1 0-1 0 0,-1 0 1 0 0,1 0 0 0 0,-1 0-1 0 0,0 0 1 0 0,-1-1 0 0 0,1 1 0 0 0,-1 0-1 0 0,0 0 1 0 0,0-1 0 0 0,0 1-1 0 0,0 0 1 0 0,-1 0 0 0 0,0 0-1 0 0,1 0 1 0 0,-2-1 0 0 0,1 1-1 0 0,0 0 1 0 0,-1 1 0 0 0,0-1 0 0 0,-3-6-1 0 0,-33-32 1347 0 0,27 31-2292 0 0,1 0 1 0 0,-16-22 0 0 0,22 24-4727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34 3223 0 0,'0'-8'288'0'0,"-2"2"-288"0"0,1 0 0 0 0,25-7 2528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6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4 5695 0 0,'0'0'624'0'0,"-9"-3"-624"0"0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6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45 4607 0 0,'0'0'2910'0'0,"-9"-9"1208"0"0,6 7-3680 0 0,0 0-1 0 0,0 0 0 0 0,0 0 0 0 0,0-1 0 0 0,0 1 0 0 0,1-1 1 0 0,-1 0-1 0 0,1 0 0 0 0,-3-4 0 0 0,4 6 683 0 0,14-2-3406 0 0,2 2 2205 0 0,0 0 0 0 0,1 1 0 0 0,-1 0 0 0 0,22 4 0 0 0,2 0 48 0 0,76 3-162 0 0,173-11 0 0 0,-263 3-179 0 0,0 0-10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7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0 455 0 0,'0'0'0'0'0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8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13823 0 0,'0'0'1536'0'0</inkml:trace>
  <inkml:trace contextRef="#ctx0" brushRef="#br0" timeOffset="1">20 29 1375 0 0,'0'0'13960'0'0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48.4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2759 0 0,'0'0'272'0'0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12031 0 0,'0'0'3874'0'0,"-1"0"-3734"0"0,0 0 1 0 0,0 1 0 0 0,0-1-1 0 0,1 0 1 0 0,-1 0 0 0 0,0 1 0 0 0,1-1-1 0 0,-1 0 1 0 0,0 1 0 0 0,0-1-1 0 0,1 1 1 0 0,-2 0 0 0 0,-3 7-125 0 0,1-1 0 0 0,0 1 1 0 0,0 0-1 0 0,0 0 0 0 0,1 0 0 0 0,1 0 0 0 0,-1 1 1 0 0,-1 11-1 0 0,-6 74 22 0 0,9-70-37 0 0,-2 10-1 0 0,2 1 0 0 0,1 0 0 0 0,2-1 0 0 0,1 1 0 0 0,2-1 0 0 0,13 48 0 0 0,-15-70-142 0 0,1-1 1 0 0,0 0-1 0 0,1-1 0 0 0,0 1 0 0 0,1-1 0 0 0,0 0 0 0 0,1 0 0 0 0,0-1 0 0 0,15 17 1 0 0,-22-26-91 0 0,1 0 1 0 0,-1 1-1 0 0,1-1 1 0 0,-1 1 0 0 0,1-1-1 0 0,0 0 1 0 0,-1 1 0 0 0,1-1-1 0 0,-1 0 1 0 0,1 0-1 0 0,0 1 1 0 0,-1-1 0 0 0,1 0-1 0 0,0 0 1 0 0,-1 0-1 0 0,2 0 1 0 0,1 0-801 0 0,8 0-3936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58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0 458 3679 0 0,'0'0'4398'0'0,"3"-1"-4513"0"0,11-1 104 0 0,-8-1 18 0 0,-1 0 0 0 0,0-1-1 0 0,-1 1 1 0 0,1-1 0 0 0,-1 0-1 0 0,1 0 1 0 0,-1-1 0 0 0,3-4-1 0 0,7-6 32 0 0,29-29 199 0 0,-2-3-1 0 0,53-77 1 0 0,-87 115-238 0 0,56-81-68 0 0,-53 78 54 0 0,0 0-1 0 0,1 1 1 0 0,0 0 0 0 0,25-17 0 0 0,-36 27-12 0 0,2 0-49 0 0,0 0 0 0 0,0-1-1 0 0,0 1 1 0 0,1 0-1 0 0,-1 0 1 0 0,0 0 0 0 0,0 0-1 0 0,1 1 1 0 0,-1-1-1 0 0,3 0 1 0 0,5 0-2711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59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1839 0 0,'0'0'7104'0'0,"0"2"-7284"0"0,0 175-4656 0 0,1-142 4836 0 0,-1-8 0 0 0,1 1 0 0 0,6 27 0 0 0,-4-26 54 0 0,-3-17 4188 0 0,1-15-4074 0 0,0 0 1 0 0,0 0-1 0 0,0 0 0 0 0,0 1 0 0 0,0-1 0 0 0,1 0 0 0 0,2-3 0 0 0,2-5-26 0 0,1-6-33 0 0,5-21-1 0 0,-11 36 1600 0 0,13 22-2848 0 0,-11-13 1045 0 0,0 0 0 0 0,-1 0 0 0 0,0 0 0 0 0,2 11 0 0 0,3 8 58 0 0,-7-24-40 0 0,0-2 138 0 0,0 0 1 0 0,0 1-1 0 0,1-1 0 0 0,-1 0 1 0 0,0 1-1 0 0,0-1 0 0 0,0 0 0 0 0,0 1 1 0 0,0-1-1 0 0,0 0 0 0 0,0 1 1 0 0,0-1-1 0 0,-1 0 0 0 0,1 1 1 0 0,0-1-1 0 0,0 0 0 0 0,0 1 1 0 0,0-1-1 0 0,0 0 0 0 0,0 1 0 0 0,-1-1 1 0 0,1 0-1 0 0,0 1 0 0 0,0-1 1 0 0,-1 0-1 0 0,1 0 0 0 0,0 1 1 0 0,-1-1-1 0 0,0 0 2 0 0,-1 1 1 0 0,1-1 0 0 0,0 0-1 0 0,-1 0 1 0 0,1 0-1 0 0,-1 0 1 0 0,1 0-1 0 0,0 0 1 0 0,-1 0 0 0 0,1-1-1 0 0,-1 1 1 0 0,1-1-1 0 0,0 1 1 0 0,-1-1 0 0 0,1 1-1 0 0,-2-2 1 0 0,-7-4-3126 0 0,1-1-1098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28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1839 0 0,'0'0'20148'0'0,"12"1"-22476"0"0,-1-1 5104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29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13039 0 0,'0'0'3099'0'0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2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1 919 0 0,'0'0'16104'0'0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30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13359 0 0,'0'0'4424'0'0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33.0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20159 0 0,'0'0'2135'0'0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33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5583 0 0,'0'0'608'0'0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3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13847 0 0,'0'0'1504'0'0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35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12439 0 0,'0'0'2322'0'0,"-1"2"-3028"0"0,-6 10 680 0 0,1 0 0 0 0,1 0 0 0 0,0 1 0 0 0,1-1 0 0 0,1 1 0 0 0,0 0 0 0 0,-2 15 0 0 0,-5 76 46 0 0,3 131-1 0 0,22 106 106 0 0,-13-307-90 0 0,32 338 188 0 0,-17-208-213 0 0,17 381 206 0 0,-34-533-209 0 0,1 9 30 0 0,4 27 2195 0 0,-5-47-2034 0 0,0 0-1 0 0,0 0 1 0 0,0 0 0 0 0,1 0-1 0 0,-1 0 1 0 0,0 0-1 0 0,1 0 1 0 0,-1 0-1 0 0,1 0 1 0 0,-1-1 0 0 0,1 1-1 0 0,-1 0 1 0 0,1 0-1 0 0,0 0 1 0 0,-1-1 0 0 0,1 1-1 0 0,0 0 1 0 0,0-1-1 0 0,0 1 1 0 0,1 0-1 0 0,21 12-1090 0 0,-12-8 1161 0 0,5 2-296 0 0,1 0-1 0 0,0-2 0 0 0,0 0 0 0 0,0 0 1 0 0,26 2-1 0 0,-38-6 25 0 0,239 27 289 0 0,-49-8 262 0 0,157 27-323 0 0,-151-10-129 0 0,-2 0-46 0 0,30-2-49 0 0,47 6 0 0 0,3-19 0 0 0,-20-30 123 0 0,-2-17 133 0 0,-94 8-27 0 0,-137 15-208 0 0,135-11 401 0 0,-112 11-259 0 0,62 6-1 0 0,42 16-402 0 0,-102-12 136 0 0,-49-8-119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4143 0 0,'0'0'191'0'0,"7"10"1350"0"0,-2-6-1098 0 0,0-1 0 0 0,0 1-1 0 0,0-2 1 0 0,1 1 0 0 0,0 0 0 0 0,-1-1-1 0 0,1 0 1 0 0,0 0 0 0 0,0-1-1 0 0,0 0 1 0 0,0 0 0 0 0,0 0-1 0 0,1-1 1 0 0,-1 0 0 0 0,11-1-1 0 0,9-2-186 0 0,0-1 0 0 0,36-11 0 0 0,-49 12 24 0 0,16-6-176 0 0,-1 0 1 0 0,28-15-1 0 0,-19 7-104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37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5983 0 0,'0'0'14540'0'0,"2"0"-15384"0"0,27 10 175 0 0,0 1 438 0 0,1-2 0 0 0,56 10 0 0 0,-13-13 536 0 0,79-2 1 0 0,76-14 1368 0 0,54 1-855 0 0,66 3-631 0 0,-126 1-83 0 0,563-7 12 0 0,-229-4 22 0 0,-391 13-46 0 0,47-3-5 0 0,-143 2-54 0 0,0 3 0 0 0,0 3 0 0 0,73 11 0 0 0,-101-6-32 0 0,170 21 49 0 0,-144-20-103 0 0,-34-3 51 0 0,-22-3 16 0 0,-2 0 59 0 0,-5-1 5 0 0,3 2-52 0 0,-5-2 26 0 0,-1 1 11 0 0,4 4 3 0 0,-3-3 13 0 0,7 16-10 0 0,-1 1 1 0 0,0 0-1 0 0,5 27 0 0 0,0-3-2 0 0,39 142-68 0 0,63 319 0 0 0,-113-497 0 0 0,23 126 34 0 0,16 79 49 0 0,10 50-72 0 0,-19 4 0 0 0,-32-17 114 0 0,-1-232-23 0 0,-1 0 1 0 0,-5 20-1 0 0,7-36 79 0 0,-1 0-117 0 0,-1 5 5 0 0,2-6 22 0 0,-1 1-25 0 0,0 0 2 0 0,1-1-1 0 0,-1 1 1 0 0,1-1-1 0 0,-1 0 0 0 0,0 1 1 0 0,1-1-1 0 0,-1 0 1 0 0,0 0-1 0 0,0 0 1 0 0,-2 2-1 0 0,-10 11 624 0 0,11-13-565 0 0,1 0-77 0 0,0 0-1 0 0,-1 0 0 0 0,1 0 0 0 0,-1 0 1 0 0,1-1-1 0 0,-1 1 0 0 0,0 0 0 0 0,1-1 1 0 0,-3 1-1 0 0,1 0 36 0 0,-14 7 174 0 0,13-6-221 0 0,1-1 0 0 0,-1 1 0 0 0,1-1 0 0 0,-1 1 0 0 0,-5 0 0 0 0,-44 7 100 0 0,-1-2 0 0 0,-57-1 0 0 0,-24-1 58 0 0,33-1-81 0 0,-128 16-22 0 0,-28 0 16 0 0,220-21-1310 0 0,1-1-1 0 0,0-2 1 0 0,-70-18 0 0 0,96 19 387 0 0,1-1 1 0 0,-1 0 0 0 0,0-1-1 0 0,-13-8 1 0 0,2-2-625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57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0 1839 0 0,'0'0'9166'0'0,"0"2"-8849"0"0,-18 48 71 0 0,-4 15-35 0 0,2 29-425 0 0,-10 132 0 0 0,18-105 35 0 0,9 219 0 0 0,6-307 29 0 0,1 0 0 0 0,2-1 1 0 0,1 1-1 0 0,2-1 1 0 0,1-1-1 0 0,27 57 0 0 0,-31-76-89 0 0,1-1 0 0 0,0 1 0 0 0,1-1 0 0 0,1-1 0 0 0,0 1 0 0 0,0-1 0 0 0,1-1 0 0 0,0 0 0 0 0,0 0 0 0 0,1-1 0 0 0,1-1 0 0 0,-1 1 0 0 0,21 8 0 0 0,-20-12-3673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59.1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54 4607 0 0,'0'0'354'0'0,"-1"0"-233"0"0,1 1 117 0 0,5-1 374 0 0,17-2 1231 0 0,31-6 829 0 0,226-34-2672 0 0,-252 39 11 0 0,-25 3 878 0 0,-16 2-730 0 0,-16 2-1460 0 0,11-1-217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4:5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 2303 0 0,'-14'4'-264'0'0,"-23"9"2488"0"0,2 4 5718 0 0,29-11-6686 0 0,5-5-1230 0 0,1 1 0 0 0,-1-1 0 0 0,0 1 1 0 0,0 0-1 0 0,1-1 0 0 0,-1 1 1 0 0,1 0-1 0 0,0-1 0 0 0,0 1 0 0 0,-1 0 1 0 0,1 0-1 0 0,0-1 0 0 0,0 1 1 0 0,0 0-1 0 0,1 0 0 0 0,-1 0 0 0 0,0-1 1 0 0,1 1-1 0 0,-1 0 0 0 0,1-1 1 0 0,0 3-1 0 0,1 2-54 0 0,1 0 0 0 0,-1-1 0 0 0,1 1 0 0 0,0 0 0 0 0,4 5 0 0 0,3 1 28 0 0,0-1 0 0 0,1 1 0 0 0,0-2 0 0 0,1 0 0 0 0,0 0 0 0 0,1-1 0 0 0,15 9 0 0 0,101 43 0 0 0,-16-8 0 0 0,-76-33 54 0 0,-36-19-41 0 0,1-1 0 0 0,-1 1 1 0 0,0 0-1 0 0,1 0 0 0 0,-1 0 1 0 0,0 1-1 0 0,1-1 0 0 0,-1 0 1 0 0,0 0-1 0 0,0 1 0 0 0,0-1 1 0 0,0 1-1 0 0,0-1 0 0 0,0 1 1 0 0,-1-1-1 0 0,1 1 0 0 0,0-1 1 0 0,-1 1-1 0 0,1 0 0 0 0,0 3 1 0 0,-1-2 32 0 0,0 0-6 0 0,0 1 0 0 0,-1-1 0 0 0,1 0 0 0 0,-1 1 0 0 0,0-1 0 0 0,0 0 0 0 0,0 0 0 0 0,0 0 0 0 0,0 0-1 0 0,-1 0 1 0 0,1 0 0 0 0,-1 0 0 0 0,-4 5 0 0 0,2-2 53 0 0,-2 3-17 0 0,-1 0-1 0 0,0-1 0 0 0,0 0 0 0 0,-1 0 1 0 0,0-1-1 0 0,0 1 0 0 0,-10 5 1 0 0,-70 39 26 0 0,19-12-33 0 0,54-30-54 0 0,-68 40 64 0 0,82-49 52 0 0,19 5-463 0 0,-8-2 300 0 0,13 3 21 0 0,0-2 1 0 0,42 4 0 0 0,49-4-17 0 0,-24-1 18 0 0,67 6 9 0 0,-144-8 31 0 0,-2 2 13 0 0,-9-4-12 0 0,15-6-935 0 0,-9 1-2667 0 0,-2-2-1208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0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1 455 0 0,'0'0'14775'0'0,"0"1"-14678"0"0,-1 64-45 0 0,2 78-8 0 0,-1-137-68 0 0,0 0-1 0 0,1 0 0 0 0,0 0 1 0 0,0 0-1 0 0,0-1 1 0 0,0 1-1 0 0,1 0 0 0 0,0-1 1 0 0,0 1-1 0 0,1-1 0 0 0,0 1 1 0 0,-1-1-1 0 0,2 0 1 0 0,5 7-1 0 0,-7-10-18 0 0,0-1 0 0 0,1 0 0 0 0,-1 0-1 0 0,0 0 1 0 0,1 0 0 0 0,0-1 0 0 0,-1 1 0 0 0,1-1 0 0 0,-1 1 0 0 0,1-1 0 0 0,-1 0 0 0 0,1 0 0 0 0,0 0-1 0 0,3-1 1 0 0,-2 0 11 0 0,1 0 0 0 0,-1-1 0 0 0,0 1 0 0 0,1-1 0 0 0,-1 0 0 0 0,0 0 0 0 0,0-1 0 0 0,0 1 0 0 0,-1-1 0 0 0,1 0 0 0 0,4-4 0 0 0,5-6-124 0 0,16-20 1 0 0,-28 31 154 0 0,16-23 4 0 0,-13 18-6 0 0,1 0 0 0 0,0 0 1 0 0,0 0-1 0 0,9-9 1 0 0,-12 15-41 0 0,0 1 43 0 0,-1-1 0 0 0,1 1-1 0 0,-1 0 1 0 0,0 0 0 0 0,1-1 0 0 0,-1 1 0 0 0,1 0-1 0 0,-1 1 1 0 0,0-1 0 0 0,1 0 0 0 0,-1 0 0 0 0,1 0 0 0 0,-1 1-1 0 0,0-1 1 0 0,1 1 0 0 0,-1-1 0 0 0,0 1 0 0 0,0 0-1 0 0,1-1 1 0 0,-1 1 0 0 0,0 0 0 0 0,0 0 0 0 0,0 0-1 0 0,0 0 1 0 0,0 0 0 0 0,0 0 0 0 0,0 0 0 0 0,0 0 0 0 0,0 0-1 0 0,0 2 1 0 0,2 1 6 0 0,2 2 17 0 0,6 6-17 0 0,0 1 0 0 0,17 12 0 0 0,-22-19-68 0 0,1-2-20 0 0,-5-3 13 0 0,-1-2 162 0 0,2 0-30 0 0,-1-1 1 0 0,1 0-1 0 0,-1 1 0 0 0,0-1 0 0 0,0 0 0 0 0,0 0 0 0 0,0 0 0 0 0,0-1 1 0 0,0 1-1 0 0,0 0 0 0 0,-1-1 0 0 0,1 1 0 0 0,-1-1 0 0 0,0 0 0 0 0,2-3 1 0 0,1-5 118 0 0,-1-1 0 0 0,3-18 0 0 0,-4 19-153 0 0,0-1 0 0 0,6-14 0 0 0,-4 15-402 0 0,0 2-1 0 0,1-1 0 0 0,0 0 1 0 0,8-9-1 0 0,-8 12-382 0 0,2-5-716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1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1 264 2759 0 0,'0'0'4731'0'0,"8"-3"-4863"0"0,20-8-307 0 0,43-23-1 0 0,-64 31 440 0 0,-1 1 19 0 0,-4 1 373 0 0,-1 1-361 0 0,0 1 0 0 0,0-1 1 0 0,-1 1-1 0 0,1-1 0 0 0,0 1 0 0 0,0-1 0 0 0,0 1 1 0 0,0-1-1 0 0,-1 1 0 0 0,1 0 0 0 0,0-1 1 0 0,-1 1-1 0 0,1 0 0 0 0,0 0 0 0 0,-1 0 0 0 0,1-1 1 0 0,-1 1-1 0 0,1 2 0 0 0,9 8-1775 0 0,-10-11 1687 0 0,1 1-1 0 0,-1-1 0 0 0,1 0 0 0 0,-1 0 1 0 0,1 0-1 0 0,-1 0 0 0 0,0 0 1 0 0,1 0-1 0 0,-1 0 0 0 0,1 0 0 0 0,-1 0 1 0 0,1 0-1 0 0,-1-1 0 0 0,0 1 1 0 0,1 0-1 0 0,-1 0 0 0 0,1 0 0 0 0,-1 0 1 0 0,0-1-1 0 0,1 1 0 0 0,-1 0 1 0 0,0 0-1 0 0,1-1 0 0 0,-1 1 1 0 0,0 0-1 0 0,1-1 0 0 0,-1 1 0 0 0,0 0 1 0 0,0-1-1 0 0,1 1 0 0 0,-1 0 1 0 0,0-1-1 0 0,0 1 0 0 0,1-1 0 0 0,0-2-85 0 0,0 1 0 0 0,1-1-1 0 0,-1 0 1 0 0,0 1-1 0 0,0-1 1 0 0,-1 0-1 0 0,1 0 1 0 0,-1 1-1 0 0,1-1 1 0 0,-1-4 0 0 0,-1-32 108 0 0,0 17-233 0 0,0-62 4247 0 0,1 84-3652 0 0,-1-1 0 0 0,1 0 0 0 0,0 0 0 0 0,0 1 0 0 0,0-1 0 0 0,0 0 0 0 0,0 0 0 0 0,0 1 0 0 0,1-1 0 0 0,-1 0 0 0 0,0 0 0 0 0,0 1 0 0 0,0-1 0 0 0,1 0 0 0 0,0 0 0 0 0,3-4-478 0 0,1 1-1 0 0,0 0 1 0 0,0 0 0 0 0,8-4 0 0 0,-3 1-705 0 0,-1 1-2559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1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5239 0 0,'-6'5'7440'0'0,"7"9"-7373"0"0,1 0-1 0 0,0 0 1 0 0,0 0-1 0 0,1 0 1 0 0,1 0 0 0 0,1-1-1 0 0,7 16 1 0 0,50 90 445 0 0,-54-104-501 0 0,11 18 0 0 0,-3-4 4 0 0,35 49-1 0 0,-50-77-122 0 0,4 2-1224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2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2303 0 0,'0'0'12271'0'0,"-13"9"-9976"0"0,-3 9-2418 0 0,0 1 0 0 0,2 0 0 0 0,0 1 0 0 0,1 1 0 0 0,1 0 1 0 0,1 1-1 0 0,-11 28 0 0 0,12-24-1244 0 0,-2-1-297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2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7975 0 0,'0'0'2019'0'0,"2"-1"-2159"0"0,5 1 46 0 0,-4-1 71 0 0,-1 1 0 0 0,1 0 0 0 0,0-1 1 0 0,0 0-1 0 0,0 1 0 0 0,-1-1 0 0 0,1 0 0 0 0,0 0 0 0 0,-1-1 1 0 0,4-1-1 0 0,-2 1 55 0 0,14-3 130 0 0,-16 5-145 0 0,-1 0 0 0 0,0 0 0 0 0,1 0-1 0 0,-1 1 1 0 0,0-1 0 0 0,1 0-1 0 0,-1 1 1 0 0,0-1 0 0 0,1 1 0 0 0,-1-1-1 0 0,0 1 1 0 0,0 0 0 0 0,0 0-1 0 0,0-1 1 0 0,0 1 0 0 0,0 0 0 0 0,0 0-1 0 0,0 0 1 0 0,0 0 0 0 0,0 0-1 0 0,0 0 1 0 0,0 1 0 0 0,0 1 0 0 0,16 27 348 0 0,-17-30-364 0 0,41 100 733 0 0,-34-81-1749 0 0,-2-11-2656 0 0</inkml:trace>
  <inkml:trace contextRef="#ctx0" brushRef="#br0" timeOffset="1">161 1 8319 0 0,'0'0'2992'0'0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3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1839 0 0,'0'0'6215'0'0,"17"0"-7046"0"0,-14-1 805 0 0,0 1-1 0 0,0 0 1 0 0,0-1-1 0 0,0 0 0 0 0,-1 0 1 0 0,1 1-1 0 0,0-2 0 0 0,0 1 1 0 0,-1 0-1 0 0,1 0 1 0 0,4-4-1 0 0,33-18 26 0 0,-38 22 67 0 0,0 0-1 0 0,0 0 0 0 0,1 0 0 0 0,-1 0 0 0 0,0 0 1 0 0,0 1-1 0 0,0-1 0 0 0,0 1 0 0 0,1 0 1 0 0,-1-1-1 0 0,0 1 0 0 0,0 0 0 0 0,1 0 0 0 0,-1 0 1 0 0,0 1-1 0 0,0-1 0 0 0,3 1 0 0 0,0 0-39 0 0,-2 0-5 0 0,1-1-1 0 0,0 1 0 0 0,0 0 0 0 0,-1 1 1 0 0,1-1-1 0 0,0 0 0 0 0,4 4 0 0 0,10 4 2 0 0,-12-5-11 0 0,-5-4 449 0 0,5 6 1308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1 158 919 0 0,'0'0'9316'0'0,"9"-8"-8178"0"0,29-16-235 0 0,1 2 0 0 0,2 2 1 0 0,75-27-1 0 0,-80 38-906 0 0,-1 1 0 0 0,49-5 1 0 0,-17 8-4387 0 0,-39 4-161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6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0 1839 0 0,'0'0'10104'0'0,"0"2"-9821"0"0,-4 127 422 0 0,2 77-853 0 0,5-191-636 0 0,0-31-750 0 0,0-3 1595 0 0,3-1-70 0 0,29-90-108 0 0,-27 88 90 0 0,2 0 0 0 0,23-39 0 0 0,-32 58 48 0 0,0 2-14 0 0,-1 0 0 0 0,0 0 0 0 0,0 1 0 0 0,1-1-1 0 0,-1 0 1 0 0,1 1 0 0 0,-1-1 0 0 0,1 0 0 0 0,-1 1-1 0 0,1-1 1 0 0,-1 0 0 0 0,1 1 0 0 0,0-1-1 0 0,-1 1 1 0 0,1-1 0 0 0,0 1 0 0 0,0 0 0 0 0,-1-1-1 0 0,1 1 1 0 0,0 0 0 0 0,0-1 0 0 0,-1 1 0 0 0,1 0-1 0 0,0 0 1 0 0,0-1 0 0 0,0 1 0 0 0,-1 0 0 0 0,1 0-1 0 0,0 0 1 0 0,0 0 0 0 0,0 0 0 0 0,0 1 0 0 0,1-1-1 0 0,2 1 9 0 0,-1-1 0 0 0,1 1-1 0 0,-1 0 1 0 0,0 0 0 0 0,1 0-1 0 0,-1 0 1 0 0,0 0-1 0 0,0 1 1 0 0,1 0 0 0 0,-1 0-1 0 0,0 0 1 0 0,-1 0 0 0 0,1 0-1 0 0,0 0 1 0 0,-1 1 0 0 0,1-1-1 0 0,-1 1 1 0 0,0 0 0 0 0,1-1-1 0 0,-1 1 1 0 0,-1 0-1 0 0,1 1 1 0 0,0-1 0 0 0,-1 0-1 0 0,0 0 1 0 0,0 1 0 0 0,2 5-1 0 0,0 6 115 0 0,0 1-1 0 0,-1 0 1 0 0,0 0-1 0 0,-2 24 0 0 0,0-38 252 0 0,5-13-537 0 0,15-63-15 0 0,-16 53 213 0 0,1 1 0 0 0,2 0 0 0 0,10-25 0 0 0,-8 31 1338 0 0,0 11-967 0 0,-5 4-382 0 0,0 0 1 0 0,-1 0 0 0 0,1 0-1 0 0,0 1 1 0 0,5 2 0 0 0,-8-3-23 0 0,1 0 1 0 0,-1-1-1 0 0,0 1 1 0 0,0 0-1 0 0,0 0 0 0 0,0 0 1 0 0,0-1-1 0 0,0 1 1 0 0,0 0-1 0 0,0 1 1 0 0,0-1-1 0 0,0 0 1 0 0,-1 0-1 0 0,1 0 1 0 0,0 0-1 0 0,0 3 1 0 0,2 1 9 0 0,0 2 28 0 0,0 0-1 0 0,0 0 1 0 0,-1 0-1 0 0,1 0 1 0 0,-2 0-1 0 0,1 1 1 0 0,-1-1-1 0 0,0 1 1 0 0,0-1-1 0 0,-1 1 1 0 0,-1 12-1 0 0,-2 9 122 0 0,-10 45 0 0 0,13-73-167 0 0,-18 74-621 0 0,13-58-310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4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0 256 5527 0 0,'0'0'6528'0'0,"1"-1"-6872"0"0,1-7 305 0 0,0 0 0 0 0,1 0 0 0 0,0 0 0 0 0,9-14-1 0 0,1-5-12 0 0,48-95 169 0 0,-46 95-106 0 0,2 2 0 0 0,-14 37 96 0 0,-1 6-88 0 0,-2 0 1 0 0,0 0 0 0 0,-4 29 0 0 0,1-3-25 0 0,0 127 64 0 0,3-117-64 0 0,0-50-51 0 0,1 0-56 0 0,-1-2-142 0 0,6-19-680 0 0,0-13-326 0 0,-5 11 558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4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6447 0 0,'0'0'5432'0'0,"7"5"-5797"0"0,-4-4 364 0 0,0 1-1 0 0,1-1 1 0 0,-1 1 0 0 0,0-1-1 0 0,1 0 1 0 0,-1 0-1 0 0,1 0 1 0 0,-1-1 0 0 0,1 1-1 0 0,-1-1 1 0 0,1 0 0 0 0,-1 0-1 0 0,1 0 1 0 0,7-2 0 0 0,-1 1-35 0 0,26-4-823 0 0,-32 5 539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4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53 2303 0 0,'0'0'5959'0'0,"12"-11"-6006"0"0,3-1 65 0 0,-8 7 96 0 0,1 0 1 0 0,0 0 0 0 0,15-7-1 0 0,-13 10-160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5:05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1375 0 0,'4'-16'8602'0'0,"7"15"-8607"0"0,-1-1-1 0 0,0 0 1 0 0,16-6 0 0 0,-8 3 8 0 0,31-14-3 0 0,-46 18-234 0 0,0 0 0 0 0,1 0 0 0 0,-1 0 0 0 0,1 1 0 0 0,-1 0 0 0 0,1-1 0 0 0,-1 1 0 0 0,1 1-1 0 0,3 0 1 0 0,-5-1-145 0 0,7 0-2725 0 0</inkml:trace>
  <inkml:trace contextRef="#ctx0" brushRef="#br0" timeOffset="1">207 0 10047 0 0,'0'0'912'0'0,"-10"11"1666"0"0,7-5-2460 0 0,1 0 0 0 0,1-1 0 0 0,-1 1 1 0 0,1 0-1 0 0,0 0 0 0 0,0 0 0 0 0,1-1 1 0 0,-1 1-1 0 0,1 0 0 0 0,2 12 1 0 0,2 6-245 0 0,9 33 1 0 0,-6-29 155 0 0,4 19-4141 0 0,-6-25-404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02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0 9503 0 0,'0'0'1024'0'0,"-10"3"-1024"0"0,0 2 0 0 0,1-1-88 0 0,-2 2-40 0 0,1 2 0 0 0,-2 1-2608 0 0,-1 1-520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7831 0 0,'0'0'4714'0'0,"1"-1"-4988"0"0,6-2 256 0 0,0 1-1 0 0,1-1 1 0 0,-1 1-1 0 0,1 1 0 0 0,-1-1 1 0 0,1 1-1 0 0,0 1 1 0 0,-1-1-1 0 0,1 1 1 0 0,10 2-1 0 0,5 1 47 0 0,1 1 0 0 0,24 7 0 0 0,55 18 116 0 0,-59-15-144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2.2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0 919 0 0,'0'0'16938'0'0,"1"2"-17108"0"0,32 69-452 0 0,0 1 450 0 0,-23-54 175 0 0,0-1 0 0 0,2 0 0 0 0,0 0 0 0 0,1-1-1 0 0,25 23 1 0 0,-28-30-39 0 0,0-1 0 0 0,0-1-1 0 0,1 1 1 0 0,0-2-1 0 0,0 1 1 0 0,1-2 0 0 0,-1 0-1 0 0,1 0 1 0 0,1-1-1 0 0,14 3 1 0 0,22 2-4685 0 0,-24-5-357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3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12 919 0 0,'0'0'13807'0'0,"1"2"-13551"0"0,5 17-151 0 0,5 31 0 0 0,-1-1-146 0 0,-9-45 41 0 0,5 19 11 0 0,-5-21 328 0 0,5-17-1089 0 0,6-26 569 0 0,-9 29 172 0 0,1-1 1 0 0,0 1 0 0 0,1 0-1 0 0,0 0 1 0 0,1 1 0 0 0,8-13-1 0 0,-13 24 14 0 0,-1-1 0 0 0,1 0-1 0 0,0 0 1 0 0,0 1 0 0 0,0-1-1 0 0,-1 0 1 0 0,1 1 0 0 0,0-1-1 0 0,0 1 1 0 0,0-1-1 0 0,0 1 1 0 0,0 0 0 0 0,0-1-1 0 0,0 1 1 0 0,0 0 0 0 0,0 0-1 0 0,0-1 1 0 0,0 1 0 0 0,0 0-1 0 0,0 0 1 0 0,0 0 0 0 0,0 0-1 0 0,0 0 1 0 0,0 1 0 0 0,0-1-1 0 0,0 0 1 0 0,0 0 0 0 0,0 1-1 0 0,1 0 1 0 0,1-1 18 0 0,2 2 8 0 0,1 0 1 0 0,0 0 0 0 0,-1 1-1 0 0,1 0 1 0 0,-1 0-1 0 0,0 0 1 0 0,0 0-1 0 0,0 1 1 0 0,0 0-1 0 0,0 0 1 0 0,-1 0-1 0 0,8 10 1 0 0,1 4 113 0 0,0 1-1 0 0,11 22 1 0 0,-19-34-74 0 0,15 28 162 0 0,-20-33-301 0 0,3 3-87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3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10767 0 0,'0'0'979'0'0,"0"2"-808"0"0,7 137 2518 0 0,-4-117-2567 0 0,1-1-1 0 0,1 1 1 0 0,15 40 0 0 0,-18-57-127 0 0,-2-3-3 0 0,1 0 1 0 0,-1-1-1 0 0,1 1 0 0 0,0 0 1 0 0,0-1-1 0 0,0 1 0 0 0,0-1 1 0 0,0 1-1 0 0,0-1 0 0 0,0 1 1 0 0,0-1-1 0 0,0 0 0 0 0,1 0 0 0 0,-1 0 1 0 0,1 1-1 0 0,-1-1 0 0 0,1 0 1 0 0,1 0-1 0 0,4 3-91 0 0,-5-3 82 0 0,-1-1 0 0 0,1 1 0 0 0,-1-1-1 0 0,1 1 1 0 0,0-1 0 0 0,-1 0 0 0 0,1 0 0 0 0,0 0-1 0 0,-1 0 1 0 0,1 0 0 0 0,-1 0 0 0 0,1 0 0 0 0,0 0-1 0 0,-1-1 1 0 0,1 1 0 0 0,0-1 0 0 0,-1 1-1 0 0,1-1 1 0 0,-1 0 0 0 0,1 1 0 0 0,-1-1 0 0 0,0 0-1 0 0,1 0 1 0 0,0-1 0 0 0,1 0 7 0 0,0-1 1 0 0,0 1-1 0 0,0-1 1 0 0,-1 0-1 0 0,1 0 1 0 0,-1 0-1 0 0,0 0 1 0 0,4-7-1 0 0,-3-1 279 0 0,0 0 1 0 0,0 0-1 0 0,-1 0 0 0 0,-1 0 0 0 0,0-1 0 0 0,0 1 1 0 0,-1 0-1 0 0,0-1 0 0 0,-4-19 0 0 0,3 24-95 0 0,-1 0-1 0 0,0 0 1 0 0,0 0-1 0 0,-1 0 1 0 0,1 0-1 0 0,-2 1 1 0 0,1-1-1 0 0,-7-9 1 0 0,8 14-173 0 0,1 0 1 0 0,0 1 0 0 0,0-1 0 0 0,-1 1 0 0 0,1 0 0 0 0,0-1-1 0 0,-1 1 1 0 0,0 0 0 0 0,1 0 0 0 0,-4-2 0 0 0,-6 1-5556 0 0,3 1-54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15919 0 0,'0'0'3735'0'0,"-1"2"-3551"0"0,-5 16-40 0 0,0 0 0 0 0,-12 23-1 0 0,-8 18-413 0 0,-20 71 30 0 0,38-95 251 0 0,8-34-15 0 0,0-1 0 0 0,0 1 0 0 0,0 0 1 0 0,0 0-1 0 0,0-1 0 0 0,0 1 0 0 0,1 0 0 0 0,-1 0 0 0 0,0-1 1 0 0,0 1-1 0 0,1 0 0 0 0,-1-1 0 0 0,0 1 0 0 0,1-1 0 0 0,-1 1 0 0 0,1 0 1 0 0,-1-1-1 0 0,1 1 0 0 0,-1-1 0 0 0,1 1 0 0 0,-1-1 0 0 0,1 1 1 0 0,0-1-1 0 0,1 1 0 0 0,15 8-138 0 0,-16-8 135 0 0,10 3-54 0 0,0 0 0 0 0,0-1 0 0 0,1 0 0 0 0,16 2 0 0 0,51 1 58 0 0,-44-4-91 0 0,38 2-494 0 0,0-2-1 0 0,107-12 1 0 0,-154 6-338 0 0,36-10 0 0 0,-36 6-229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2303 0 0,'-1'0'167'0'0,"-10"-2"-586"0"0,-13 2 15069 0 0,16 3-12266 0 0,6-3-1291 0 0,-13 17-608 0 0,12-12-478 0 0,0 1 0 0 0,1 0-1 0 0,-1 0 1 0 0,1 0 0 0 0,0 0 0 0 0,0 0 0 0 0,1 0-1 0 0,-2 12 1 0 0,2-1-44 0 0,0 1 0 0 0,2 17 0 0 0,2-13-389 0 0,0 0 0 0 0,1 0 0 0 0,1-1 1 0 0,1 1-1 0 0,1-1 0 0 0,16 33 1 0 0,-7-23-865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4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5527 0 0,'0'0'11744'0'0,"1"1"-11530"0"0,5 35-319 0 0,2-1 0 0 0,13 35 0 0 0,-21-68-36 0 0,3-4-1838 0 0,-2 0 1961 0 0,1 1-1 0 0,-1 0 1 0 0,0-1-1 0 0,0 1 1 0 0,0-1-1 0 0,0 1 1 0 0,0-1-1 0 0,0 0 1 0 0,-1 1 0 0 0,1-1-1 0 0,0-2 1 0 0,1 1-22 0 0,6-15 12 0 0,2 1 1 0 0,0 0-1 0 0,21-28 0 0 0,-24 37 96 0 0,-1 1-1 0 0,1 0 0 0 0,0 0 1 0 0,1 1-1 0 0,0 0 0 0 0,0 0 0 0 0,0 0 1 0 0,0 1-1 0 0,14-5 0 0 0,-20 9 109 0 0,0 2-82 0 0,0 0-1 0 0,0 0 1 0 0,0 0 0 0 0,0 0-1 0 0,-1 0 1 0 0,1 0 0 0 0,0 1-1 0 0,0-1 1 0 0,-1 1-1 0 0,1-1 1 0 0,-1 1 0 0 0,1-1-1 0 0,1 4 1 0 0,3 4 19 0 0,0 0 0 0 0,-1 0 1 0 0,0 1-1 0 0,-1 0 0 0 0,6 17 1 0 0,9 54 447 0 0,-17-71-1032 0 0,0 1-1 0 0,0 1 1 0 0,-1-1-1 0 0,-1 0 0 0 0,-1 15 1 0 0,1-24-772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4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5063 0 0,'0'0'3584'0'0,"-1"9"2351"0"0,2-8-5912 0 0,0 0 1 0 0,-1 0-1 0 0,1 0 1 0 0,0 0-1 0 0,0 0 0 0 0,0-1 1 0 0,0 1-1 0 0,0 0 1 0 0,0 0-1 0 0,0-1 1 0 0,0 1-1 0 0,0 0 0 0 0,1-1 1 0 0,-1 1-1 0 0,0-1 1 0 0,0 0-1 0 0,2 1 1 0 0,0 0 24 0 0,0-1 0 0 0,1 0 1 0 0,-1 0-1 0 0,0 0 0 0 0,1 0 1 0 0,4-1-1 0 0,5-2 111 0 0,-1 0-1 0 0,20-9 0 0 0,-28 11-121 0 0,22-11 60 0 0,16-4-829 0 0,-29 13-200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5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5983 0 0,'0'0'464'0'0,"-7"7"1155"0"0,5-4-953 0 0,0-1 0 0 0,0 1 0 0 0,0-1 0 0 0,0 1 0 0 0,1 0 0 0 0,-1 0-1 0 0,1 0 1 0 0,-1 0 0 0 0,0 4 0 0 0,1-2-217 0 0,-1 1 0 0 0,1 0 0 0 0,1 0 0 0 0,-1 9 0 0 0,2 5-603 0 0,1-1 0 0 0,5 24 1 0 0,-3-19 835 0 0,2 12-523 0 0,13 42 0 0 0,-13-60-156 0 0,0-1 0 0 0,1 1 0 0 0,1-1 0 0 0,12 19 1 0 0,-18-33-289 0 0,1 0 0 0 0,-1 0 0 0 0,0-1 1 0 0,1 1-1 0 0,0-1 0 0 0,-1 1 0 0 0,1-1 1 0 0,5 3-1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5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55 200 4143 0 0,'0'1'191'0'0,"0"12"-826"0"0,3 70 6497 0 0,-1-73-4335 0 0,0 1 0 0 0,5 17 0 0 0,7 1-1464 0 0,-8-22-413 0 0,1-5-3458 0 0</inkml:trace>
  <inkml:trace contextRef="#ctx0" brushRef="#br0" timeOffset="1">5 1 7831 0 0,'0'0'1552'0'0,"-3"7"-720"0"0,1 2 896 0 0,4 0-1536 0 0,1 0-120 0 0,1 1-72 0 0,2 1 0 0 0,1-1 0 0 0,1-1-96 0 0,-1 0-3152 0 0,2 1-624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5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11431 0 0,'0'0'4368'0'0,"-1"9"-3274"0"0,1 9-839 0 0,1 0 0 0 0,1-1 0 0 0,0 1 0 0 0,1-1 0 0 0,11 34 0 0 0,-1-4-7 0 0,-11-38-248 0 0,0-2-12 0 0,-2-5-58 0 0,1-4-632 0 0,23-102-135 0 0,-19 89 812 0 0,-4 8 1 0 0,1-1-1 0 0,1 1 0 0 0,-1 0 0 0 0,1 0 0 0 0,0 0 0 0 0,1 1 0 0 0,-1-1 0 0 0,1 1 0 0 0,1 0 0 0 0,9-11 0 0 0,-13 16 245 0 0,0 2-178 0 0,1-1 0 0 0,0 0 0 0 0,-1 1 0 0 0,1 0-1 0 0,0-1 1 0 0,-1 1 0 0 0,1 0 0 0 0,0 0 0 0 0,-1 0 0 0 0,1 0-1 0 0,-1 0 1 0 0,0 0 0 0 0,1 0 0 0 0,-1 1 0 0 0,0-1-1 0 0,1 2 1 0 0,17 24 359 0 0,-5-5-296 0 0,-2 1 1 0 0,-1 1-1 0 0,10 30 0 0 0,-17-40-1314 0 0,-1-1 0 0 0,2 16 0 0 0,-3-17-4293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6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10159 0 0,'0'0'3584'0'0,"2"1"-3502"0"0,8 1-45 0 0,0 2-45 0 0,1-1 0 0 0,0-1 1 0 0,0 0-1 0 0,0 0 0 0 0,20 0 0 0 0,-18-3 5 0 0,-1-1-1 0 0,1 0 0 0 0,-1 0 1 0 0,0-1-1 0 0,0-1 0 0 0,12-4 1 0 0,-16 4 76 0 0,-1 1 0 0 0,1-1 0 0 0,-1 0 0 0 0,0-1 0 0 0,0 0 0 0 0,-1 0 0 0 0,1 0 0 0 0,-1-1 1 0 0,10-12-1 0 0,-15 17 245 0 0,-1 0-141 0 0,0 0 1 0 0,0-1-1 0 0,0 1 0 0 0,-1 0 0 0 0,1-1 0 0 0,0 1 0 0 0,-1 0 0 0 0,1 0 0 0 0,-1-1 1 0 0,1 1-1 0 0,-1 0 0 0 0,1 0 0 0 0,-1 0 0 0 0,0 0 0 0 0,0 0 0 0 0,0 0 1 0 0,0 0-1 0 0,1 0 0 0 0,-1 0 0 0 0,-2-1 0 0 0,0 0 40 0 0,0 1-1 0 0,0-1 1 0 0,0 1-1 0 0,0 0 1 0 0,0-1-1 0 0,0 2 1 0 0,0-1 0 0 0,-5-1-1 0 0,2 1-16 0 0,-1 1 0 0 0,1-1 0 0 0,-1 1 0 0 0,0 1 0 0 0,1-1 0 0 0,-1 1-1 0 0,1 0 1 0 0,-8 2 0 0 0,10-1-139 0 0,-1 0 0 0 0,1 0 0 0 0,0 0 0 0 0,0 0 0 0 0,0 1-1 0 0,-3 2 1 0 0,6-4-74 0 0,-1 0 0 0 0,1 1 0 0 0,0-1 0 0 0,0 0 0 0 0,0 0 1 0 0,0 1-1 0 0,0-1 0 0 0,0 0 0 0 0,0 1 0 0 0,0-1 0 0 0,1 1 0 0 0,-1-1 0 0 0,0 1 0 0 0,1 0 0 0 0,0-1 0 0 0,-1 1 0 0 0,1-1 0 0 0,0 3 0 0 0,0 0-34 0 0,0-1 1 0 0,0 1-1 0 0,1 0 0 0 0,0-1 1 0 0,-1 1-1 0 0,1 0 0 0 0,1-1 1 0 0,-1 1-1 0 0,1-1 0 0 0,-1 1 1 0 0,1-1-1 0 0,0 0 0 0 0,0 0 1 0 0,3 3-1 0 0,-2-1-73 0 0,1-1 0 0 0,0 0 1 0 0,1-1-1 0 0,-1 1 0 0 0,1-1 0 0 0,-1 0 0 0 0,1 0 1 0 0,10 4-1 0 0,-8-4-210 0 0,0 0 1 0 0,0-1-1 0 0,0 0 0 0 0,0-1 1 0 0,0 1-1 0 0,1-1 0 0 0,-1-1 1 0 0,0 1-1 0 0,1-1 1 0 0,-1-1-1 0 0,1 1 0 0 0,-1-1 1 0 0,0-1-1 0 0,14-3 1 0 0,0-5-957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7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28 11543 0 0,'0'0'530'0'0,"-15"6"196"0"0,10-5 109 0 0,0 0-1 0 0,0 0 1 0 0,0 0-1 0 0,0 0 1 0 0,0-1-1 0 0,0 0 0 0 0,-10-1 1 0 0,-14 1 2053 0 0,26 0-2824 0 0,-1 1 0 0 0,1-1-1 0 0,-1 1 1 0 0,1 0 0 0 0,-1 0-1 0 0,1 0 1 0 0,-1 0 0 0 0,1 1-1 0 0,0 0 1 0 0,0-1 0 0 0,0 1-1 0 0,0 0 1 0 0,0 0 0 0 0,0 1 0 0 0,0-1-1 0 0,1 0 1 0 0,-4 5 0 0 0,3-3-143 0 0,1 0 1 0 0,-1 0 0 0 0,1 0 0 0 0,0 0 0 0 0,1 0 0 0 0,-1 0-1 0 0,1 1 1 0 0,0-1 0 0 0,0 1 0 0 0,0-1 0 0 0,0 1-1 0 0,1-1 1 0 0,0 6 0 0 0,0-6-72 0 0,0 1 1 0 0,0-1-1 0 0,1 0 0 0 0,0 0 0 0 0,-1 0 1 0 0,2 0-1 0 0,2 7 0 0 0,-4-10 9 0 0,1 1-1 0 0,0 0 0 0 0,0 0 1 0 0,1 0-1 0 0,-1-1 0 0 0,0 1 1 0 0,1-1-1 0 0,-1 1 0 0 0,0-1 1 0 0,1 0-1 0 0,0 1 0 0 0,-1-1 1 0 0,1 0-1 0 0,0 0 0 0 0,0 0 1 0 0,-1 0-1 0 0,3 0 0 0 0,-1 0 65 0 0,-1 0 1 0 0,0-1-1 0 0,0 0 0 0 0,1 0 0 0 0,-1 0 0 0 0,0 0 0 0 0,0 0 0 0 0,1 0 0 0 0,-1 0 1 0 0,0-1-1 0 0,0 1 0 0 0,1-1 0 0 0,-1 0 0 0 0,0 1 0 0 0,0-1 0 0 0,0 0 1 0 0,3-2-1 0 0,-2 1-4 0 0,-1 0 0 0 0,1 0 0 0 0,-1 0 0 0 0,1 0 0 0 0,-1 0 0 0 0,0 0 0 0 0,0 0 0 0 0,0-1 0 0 0,0 1 0 0 0,-1-1 0 0 0,1 0 0 0 0,1-3 0 0 0,0 0-32 0 0,-1 0 113 0 0,-1 4 729 0 0,14-5-790 0 0,-11 6 27 0 0,0 0 0 0 0,0 1 0 0 0,0-1 0 0 0,1 1 1 0 0,-1 0-1 0 0,9 0 0 0 0,27 0-233 0 0,-36 0 233 0 0,0-1 0 0 0,0 0 0 0 0,-1 1 1 0 0,1-1-1 0 0,0-1 0 0 0,-1 1 0 0 0,1 0 0 0 0,-1-1 1 0 0,0 0-1 0 0,1 0 0 0 0,-1 0 0 0 0,0 0 0 0 0,0 0 1 0 0,4-5-1 0 0,0-1-123 0 0,0 0 1 0 0,-1 0 0 0 0,10-17 0 0 0,-12 16 138 0 0,1 1 1 0 0,0 0 0 0 0,1 1 0 0 0,0-1 0 0 0,9-7 0 0 0,-10 10 1207 0 0,-3 5-1111 0 0,0 0 0 0 0,0 0 0 0 0,0 0 0 0 0,0 0 0 0 0,0 0 0 0 0,0 0 0 0 0,-1 1 0 0 0,1-1 1 0 0,0 1-1 0 0,0 0 0 0 0,0-1 0 0 0,-1 1 0 0 0,1 0 0 0 0,2 2 0 0 0,45 42 3189 0 0,-34-49-4008 0 0,39-17-3568 0 0,-44 18 2992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8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7887 0 0,'0'0'6976'0'0,"1"1"-6700"0"0,17 13-4 0 0,0 1 1 0 0,-1 1-1 0 0,23 28 0 0 0,-20-22-162 0 0,-14-14-57 0 0,-1-2 1 0 0,-1 0 3462 0 0,5-24-3910 0 0,2 4 197 0 0,0 0 0 0 0,0 1-1 0 0,1 0 1 0 0,22-17 0 0 0,-33 29-42 0 0,4-1-3572 0 0,-5 2 3644 0 0,1 0 1 0 0,-1 0-1 0 0,1 0 0 0 0,-1 0 1 0 0,0 0-1 0 0,1 0 1 0 0,0 0-1 0 0,5 5-1072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18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3223 0 0,'0'0'14092'0'0,"2"1"-14010"0"0,4 2-30 0 0,0 0 0 0 0,-1 1 0 0 0,1-1 0 0 0,0 2 1 0 0,-1-1-1 0 0,8 9 0 0 0,29 35-1765 0 0,-29-31-1610 0 0,0-1-2140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1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10855 0 0,'0'0'5127'0'0,"3"1"-4960"0"0,-2-1-156 0 0,0 1 0 0 0,0-1 0 0 0,0 1 0 0 0,0-1 0 0 0,0 1 1 0 0,-1 0-1 0 0,1-1 0 0 0,0 1 0 0 0,0 0 0 0 0,0 0 0 0 0,-1 0 0 0 0,1-1 1 0 0,-1 1-1 0 0,1 0 0 0 0,0 0 0 0 0,-1 0 0 0 0,1 0 0 0 0,-1 0 1 0 0,0 0-1 0 0,1 0 0 0 0,-1 2 0 0 0,6 29 40 0 0,-4-13-67 0 0,42 390 80 0 0,-33-273-16 0 0,24 523 250 0 0,-29 1-234 0 0,-6-616-86 0 0,5 155-133 0 0,-3-167 115 0 0,3 0-1 0 0,0-1 1 0 0,2 0 0 0 0,12 35 0 0 0,-14-54-235 0 0,-1 0 1 0 0,2 0-1 0 0,-1-1 1 0 0,2 1 0 0 0,0-1-1 0 0,0-1 1 0 0,1 1-1 0 0,0-1 1 0 0,12 12 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9215 0 0,'0'0'998'0'0,"2"-1"-729"0"0,59-30-154 0 0,1 3-1 0 0,83-27 1 0 0,-17 1-610 0 0,-95 44-2017 0 0,-2 1-852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2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0 364 10279 0 0,'0'0'927'0'0,"8"-4"-880"0"0,24-15-74 0 0,1 1 1 0 0,1 2 0 0 0,1 1 0 0 0,0 2 0 0 0,1 1-1 0 0,45-8 1 0 0,2 6 11 0 0,141-7 0 0 0,302 18 15 0 0,-2 30 0 0 0,-491-25 0 0 0,518 18 0 0 0,769-86 2952 0 0,-620-60-10 0 0,-554 89-2741 0 0,-107 26-88 0 0,-33 11-75 0 0,-5 0-36 0 0,1-1 1 0 0,-1 1-1 0 0,1 0 0 0 0,-1-1 1 0 0,1 1-1 0 0,-1-1 1 0 0,1 1-1 0 0,-1-1 1 0 0,0 0-1 0 0,1 0 1 0 0,-1 0-1 0 0,0 0 1 0 0,3-1-1 0 0,6-6-2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1201 919 0 0,'0'0'3648'0'0,"-19"-5"124"0"0,18 4-3902 0 0,-1 0 580 0 0,0-1-1 0 0,-1 1 0 0 0,1 0 1 0 0,0 0-1 0 0,-1 0 1 0 0,1 0-1 0 0,-1 0 0 0 0,1 0 1 0 0,-5 0-1 0 0,51-7-533 0 0,58-7-112 0 0,165-6-84 0 0,-139 11 152 0 0,77-10 200 0 0,-203 20-72 0 0,128-20 0 0 0,-82 12 0 0 0,-11-1 0 0 0,-13 2 9 0 0,-15 5 1 0 0,-1 0-1 0 0,1-1 1 0 0,-1 0 0 0 0,0-1-1 0 0,14-8 1 0 0,-11 5 61 0 0,0 0-1 0 0,-1-1 1 0 0,1-1 0 0 0,-1 0 0 0 0,-1 0-1 0 0,0-1 1 0 0,0 0 0 0 0,-1-1-1 0 0,-1 0 1 0 0,9-14 0 0 0,-3-1 87 0 0,-2-1 0 0 0,0 0 0 0 0,11-46 1 0 0,-4-4-54 0 0,10-91 0 0 0,-27 157-94 0 0,1-1 0 0 0,1 1-1 0 0,0 0 1 0 0,0 0-1 0 0,10-20 1 0 0,-9 24-30 0 0,0-1 0 0 0,0 2 1 0 0,1-1-1 0 0,0 0 0 0 0,0 1 0 0 0,1 0 1 0 0,0 0-1 0 0,0 1 0 0 0,7-6 0 0 0,10-5-58 0 0,0 2 0 0 0,1 0 0 0 0,37-15 0 0 0,54-32-3 0 0,-34 17 32 0 0,75-33-80 0 0,-127 64 128 0 0,0 2 0 0 0,55-13 0 0 0,-59 18 0 0 0,41-9-19 0 0,-36 10-3 0 0,54-19-1 0 0,-79 21 23 0 0,2 1 0 0 0,-1-1 0 0 0,0 1 0 0 0,0 1 0 0 0,1-1 0 0 0,-1 1 0 0 0,1 0 0 0 0,-1 1 0 0 0,10-1 0 0 0,2 1 0 0 0,-3 0 0 0 0,-1 0 0 0 0,24 3 0 0 0,192 32 0 0 0,-32 10 54 0 0,-178-42-565 0 0,-7-2-2553 0 0,-2 0-1007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7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20 4143 0 0,'0'0'7144'0'0,"-16"0"-3142"0"0,13 0-3882 0 0,-15 6 2945 0 0,1-11 1003 0 0,217-1-4419 0 0,-53-7 351 0 0,-128 14 0 0 0,0-2 0 0 0,-2 0 0 0 0,1 1 0 0 0,32 3 0 0 0,9 1 0 0 0,55-2 0 0 0,-90-3 0 0 0,-11 2 0 0 0,-3 1 11 0 0,-8-2 323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7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2303 0 0,'0'0'7488'0'0,"14"-2"-10804"0"0,-3 2 3241 0 0,0 0 1 0 0,1 0 0 0 0,-1 1 0 0 0,13 2 0 0 0,57 17 176 0 0,-70-18-84 0 0,-1 0 0 0 0,1 0 0 0 0,12-1 0 0 0,-15 0-17 0 0,17 0-1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8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2759 0 0,'0'0'6538'0'0,"12"2"-6022"0"0,26-2-522 0 0,-25 0-74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8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0,'0'0'5963'0'0,"1"1"-5734"0"0,38 11 112 0 0,55 10 0 0 0,-67-18-1667 0 0,38 1 1 0 0,-33-4-1474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9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4231 0 0,'0'0'191'0'0,"10"6"804"0"0,11 5-353 0 0,40 15 0 0 0,-28-17-448 0 0,-13-4-90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39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1839 0 0,'2'0'83'0'0,"10"2"35"0"0,52 11 3104 0 0,233 50-1199 0 0,-272-59-4605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4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1 308 3679 0 0,'0'0'8086'0'0,"5"-6"-7952"0"0,13-18-141 0 0,-1 2-42 0 0,-1 1 1 0 0,2 0-1 0 0,1 1 0 0 0,1 1 0 0 0,26-21 0 0 0,-19 23-31 0 0,1 0 0 0 0,0 2 0 0 0,2 1-1 0 0,45-16 1 0 0,18-6-2007 0 0,-82 31-1241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42.5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0,'0'0'19151'0'0,"1"2"-18839"0"0,2 10-221 0 0,0-1 1 0 0,-1 1 0 0 0,1 20-1 0 0,1 0-99 0 0,28 134-753 0 0,-14-96-3801 0 0,-12-48-2040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2:2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11543 0 0,'0'0'1656'0'0,"0"3"-1542"0"0,6 27-113 0 0,1 5 458 0 0,-2 0-1 0 0,2 47 1 0 0,-7 15 75 0 0,15 114 0 0 0,-7-179-541 0 0,0-7-1928 0 0,-6-9-5098 0 0,5-53 5937 0 0,-7 1 1155 0 0,-4-45-1 0 0,1 51 1522 0 0,2-1 0 0 0,3-37-1 0 0,-2 65-1316 0 0,1 0 0 0 0,0-1 0 0 0,0 1 0 0 0,0 0 0 0 0,0 0 0 0 0,0 0 0 0 0,1 0 0 0 0,-1 0 0 0 0,1 0 0 0 0,0 0 0 0 0,0 1 0 0 0,0-1 0 0 0,0 0 0 0 0,0 1 0 0 0,1 0 0 0 0,-1 0 0 0 0,1-1 0 0 0,-1 1 0 0 0,1 1 0 0 0,0-1 0 0 0,5-2 0 0 0,3-1-301 0 0,1 0 0 0 0,1 1 0 0 0,-1 0 0 0 0,14-2 0 0 0,-18 5 218 0 0,99-23-794 0 0,-63 13 20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4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48 7367 0 0,'0'0'568'0'0,"-9"-1"1230"0"0,-29 0 4980 0 0,24 1-5410 0 0,0 1 1 0 0,-14 3 0 0 0,26-3-1308 0 0,0 0 0 0 0,0 1 1 0 0,0-1-1 0 0,0 1 0 0 0,0-1 1 0 0,0 1-1 0 0,1-1 0 0 0,-3 3 1 0 0,1 1-116 0 0,0 1 1 0 0,1-1 0 0 0,-1 0 0 0 0,1 1 0 0 0,1-1 0 0 0,-1 1-1 0 0,1 0 1 0 0,-1-1 0 0 0,1 12 0 0 0,0-3-155 0 0,1 1 1 0 0,2 25-1 0 0,-1-31 79 0 0,1 0-1 0 0,0 0 1 0 0,0-1 0 0 0,1 1 0 0 0,0-1 0 0 0,0 1 0 0 0,1-1-1 0 0,0 0 1 0 0,0-1 0 0 0,9 13 0 0 0,-9-16-8 0 0,-1 0 0 0 0,1 0 0 0 0,0-1 1 0 0,-1 1-1 0 0,2-1 0 0 0,-1 0 0 0 0,0 0 0 0 0,1 0 1 0 0,-1-1-1 0 0,1 0 0 0 0,0 1 0 0 0,0-2 0 0 0,0 1 0 0 0,0 0 1 0 0,0-1-1 0 0,0 0 0 0 0,1 0 0 0 0,-1-1 0 0 0,6 1 1 0 0,-9-1 87 0 0,1 0-9 0 0,0 0-1 0 0,0 0 0 0 0,0 0 1 0 0,0-1-1 0 0,0 1 0 0 0,-1-1 1 0 0,1 0-1 0 0,0 1 0 0 0,0-1 1 0 0,0 0-1 0 0,-1-1 1 0 0,1 1-1 0 0,0 0 0 0 0,-1-1 1 0 0,5-3-1 0 0,-5 4 185 0 0,-1-1 0 0 0,1 1 0 0 0,-1-1 0 0 0,0 1 1 0 0,0-1-1 0 0,1 0 0 0 0,-1 0 0 0 0,0 1 0 0 0,0-1 0 0 0,0 0 0 0 0,-1 0 0 0 0,1 0 0 0 0,0 0 1 0 0,-1 0-1 0 0,1 0 0 0 0,-1 0 0 0 0,0 0 0 0 0,0 0 0 0 0,0 0 0 0 0,0 0 0 0 0,0 0 1 0 0,0-1-1 0 0,0 1 0 0 0,-1 0 0 0 0,1 0 0 0 0,-2-3 0 0 0,-1-5 485 0 0,-1-1 0 0 0,0 1 0 0 0,-10-17 0 0 0,8 16-565 0 0,-94-168 242 0 0,87 155-2532 0 0,4 15 914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51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3679 0 0,'0'0'10304'0'0,"2"0"-10522"0"0,47 7-1426 0 0,-36-6-2742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51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5695 0 0,'0'0'2175'0'0,"2"0"-2006"0"0,8 0-29 0 0,18 0-133 0 0,46-6 0 0 0,-70 6-613 0 0,8 0-2126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5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260 78 5527 0 0,'-8'-2'356'0'0,"6"2"-340"0"0,0-1 0 0 0,1 1 1 0 0,-1-1-1 0 0,0 1 0 0 0,1-1 1 0 0,-1 1-1 0 0,1-1 0 0 0,-1 0 1 0 0,1 1-1 0 0,-1-1 0 0 0,1 0 1 0 0,-1 0-1 0 0,-1-3 0 0 0,1-2-46 0 0,-2-2 781 0 0,-13 2 1055 0 0,-47-15 2848 0 0,10 2-3101 0 0,48 18-1291 0 0,0 0 1 0 0,0 0 0 0 0,0 1-1 0 0,0-1 1 0 0,0 1 0 0 0,0 1-1 0 0,0-1 1 0 0,1 1 0 0 0,-1 0-1 0 0,-11 4 1 0 0,15-5-158 0 0,1 1-10 0 0,-4 2-34 0 0,4-2-126 0 0,0 1-78 0 0,1 1 98 0 0,0 0 0 0 0,-1 0 1 0 0,1 0-1 0 0,0 0 0 0 0,1 0 0 0 0,-1 0 0 0 0,1 0 0 0 0,-1 0 0 0 0,1 0 1 0 0,0 0-1 0 0,0 0 0 0 0,0 0 0 0 0,0 0 0 0 0,1-1 0 0 0,-1 1 0 0 0,1 0 0 0 0,-1-1 1 0 0,5 5-1 0 0,4 5-81 0 0,1-1 0 0 0,17 16-1 0 0,-15-16 74 0 0,51 40-106 0 0,-38-30 101 0 0,26 24 1 0 0,-38-32 16 0 0,-10-11 41 0 0,-1 1 0 0 0,0 0 0 0 0,0 0 0 0 0,0 0 0 0 0,-1 0 0 0 0,1 1 0 0 0,-1-1 0 0 0,1 1 0 0 0,-1 0 0 0 0,0-1 0 0 0,-1 1 1 0 0,1 0-1 0 0,0 0 0 0 0,-1 0 0 0 0,1 4 0 0 0,-2-5 33 0 0,0-1 0 0 0,0 1 1 0 0,1-1-1 0 0,-2 1 1 0 0,1-1-1 0 0,0 1 0 0 0,0-1 1 0 0,-1 0-1 0 0,0 1 0 0 0,1-1 1 0 0,-1 1-1 0 0,0-1 1 0 0,0 0-1 0 0,0 0 0 0 0,0 0 1 0 0,-1 1-1 0 0,1-1 1 0 0,0 0-1 0 0,-1-1 0 0 0,0 1 1 0 0,-2 3-1 0 0,-3 1 273 0 0,0 0-1 0 0,0-1 1 0 0,0 1 0 0 0,-12 5-1 0 0,15-9-192 0 0,-1 0 0 0 0,0 0 0 0 0,0 0 0 0 0,0-1 0 0 0,0 1 0 0 0,0-1 0 0 0,0 0 0 0 0,0-1 0 0 0,0 1 0 0 0,-1-1 0 0 0,1 0 0 0 0,0-1 0 0 0,0 1 0 0 0,0-1 0 0 0,0 0 0 0 0,-10-3-1 0 0,11 3-242 0 0,0-1 0 0 0,0 0-1 0 0,0 0 1 0 0,0 0 0 0 0,1 0-1 0 0,-1-1 1 0 0,0 1-1 0 0,1-1 1 0 0,0 0 0 0 0,0 0-1 0 0,0 0 1 0 0,-5-8 0 0 0,-1-3-1484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58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9791 0 0,'0'0'883'0'0,"1"2"-727"0"0,3 11-15 0 0,-1-1 0 0 0,3 15 1 0 0,-3-14 13 0 0,0 1 0 0 0,7 19 0 0 0,-10-32-155 0 0,8 19-67 0 0,1 0 0 0 0,21 34 0 0 0,-28-52-92 0 0</inkml:trace>
  <inkml:trace contextRef="#ctx0" brushRef="#br0" timeOffset="1">35 42 5063 0 0,'-6'-12'448'0'0,"0"1"-352"0"0,-6-7 6888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6:59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8 9791 0 0,'0'0'883'0'0,"-1"0"-727"0"0,-7-1-213 0 0,-9-2 2236 0 0,-1 1 1 0 0,-31 1-1 0 0,48 1-2247 0 0,-1 1-1 0 0,1 0 1 0 0,0 0-1 0 0,0 0 1 0 0,1 1-1 0 0,-1-1 1 0 0,0 0-1 0 0,0 0 1 0 0,0 0-1 0 0,1 1 1 0 0,-1-1-1 0 0,1 0 0 0 0,-1 1 1 0 0,1-1-1 0 0,-1 0 1 0 0,1 1-1 0 0,0-1 1 0 0,0 1-1 0 0,0-1 1 0 0,0 0-1 0 0,0 1 1 0 0,0 1-1 0 0,0 0-120 0 0,1 0-1 0 0,0 1 0 0 0,0-1 1 0 0,0-1-1 0 0,0 1 0 0 0,0 0 1 0 0,1 0-1 0 0,-1 0 0 0 0,1-1 1 0 0,0 1-1 0 0,0-1 1 0 0,0 1-1 0 0,0-1 0 0 0,4 4 1 0 0,2 0-236 0 0,1-1 0 0 0,0 0 1 0 0,16 7-1 0 0,11 5-473 0 0,-33-16 891 0 0,0 1-1 0 0,0-1 1 0 0,0 1-1 0 0,0 0 1 0 0,0 0-1 0 0,-1 0 1 0 0,1 0-1 0 0,-1 0 1 0 0,1 0-1 0 0,-1 1 1 0 0,0-1-1 0 0,0 1 1 0 0,0 0-1 0 0,0-1 1 0 0,-1 1-1 0 0,1 0 1 0 0,1 5-1 0 0,4 7-42 0 0,2 2 83 0 0,-2 0-1 0 0,0 1 1 0 0,0 0 0 0 0,-2 1 0 0 0,0-1 0 0 0,-1 1 0 0 0,-1 0-1 0 0,-1 0 1 0 0,-1 0 0 0 0,-1 29 0 0 0,0-45 74 0 0,0 0 0 0 0,0 0 0 0 0,0 1-1 0 0,-1-1 1 0 0,1 0 0 0 0,-1 0 0 0 0,0 0 0 0 0,0 0 0 0 0,0 0 0 0 0,-1 0 0 0 0,1 0-1 0 0,-1 0 1 0 0,1 0 0 0 0,-1 0 0 0 0,0-1 0 0 0,0 1 0 0 0,0-1 0 0 0,0 1-1 0 0,-5 2 1 0 0,6-3 528 0 0,-20 1 1381 0 0,19-4-1843 0 0,0 1 0 0 0,1 0 0 0 0,-1-1 0 0 0,0 1 0 0 0,0-1 0 0 0,1 1-1 0 0,-1-1 1 0 0,1 0 0 0 0,-1 0 0 0 0,0 0 0 0 0,1 0 0 0 0,-1 0 0 0 0,1 0 0 0 0,0 0 0 0 0,-1 0 0 0 0,1-1 0 0 0,0 1 0 0 0,0-1 0 0 0,0 1 0 0 0,0-1 0 0 0,-1-1-1 0 0,-1-3-18 0 0,0 1-1 0 0,0-1 1 0 0,1 1-1 0 0,-3-12 1 0 0,2 6-164 0 0,1 0 0 0 0,1 0 0 0 0,0-1 0 0 0,0 1 0 0 0,1-1 0 0 0,2-12 0 0 0,-1 14-901 0 0,1 0 0 0 0,0 0 1 0 0,1 0-1 0 0,4-10 0 0 0,-1 5-4768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0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9671 0 0,'0'0'5626'0'0,"0"2"-5525"0"0,-1 3-134 0 0,1-1-1 0 0,0 1 1 0 0,0 0 0 0 0,1 0-1 0 0,-1-1 1 0 0,1 1 0 0 0,0 0-1 0 0,1-1 1 0 0,-1 1 0 0 0,1-1-1 0 0,3 7 1 0 0,13 39-46 0 0,-14-37 79 0 0,0-3-12 0 0,-4-8-57 0 0,62-92-2462 0 0,-61 88 2630 0 0,-1 2-79 0 0,0 0 0 0 0,0-1-1 0 0,0 1 1 0 0,0 0 0 0 0,0 0 0 0 0,0-1-1 0 0,0 1 1 0 0,0 0 0 0 0,0 0 0 0 0,0-1 0 0 0,0 1-1 0 0,0 0 1 0 0,0 0 0 0 0,0-1 0 0 0,0 1 0 0 0,0 0-1 0 0,1 0 1 0 0,-1-1 0 0 0,0 1 0 0 0,0 0-1 0 0,0 0 1 0 0,0 0 0 0 0,1-1 0 0 0,-1 1 0 0 0,0 0-1 0 0,0 0 1 0 0,0 0 0 0 0,1 0 0 0 0,-1-1 0 0 0,0 1-1 0 0,0 0 1 0 0,1 0 0 0 0,-1 0 0 0 0,0 0-1 0 0,0 0 1 0 0,1 0 0 0 0,-1 0 0 0 0,0 0 0 0 0,0 0-1 0 0,1 0 1 0 0,-1 0 0 0 0,0 0 0 0 0,0 0-1 0 0,1 0 1 0 0,-1 0 0 0 0,0 0 0 0 0,0 0 0 0 0,1 0-1 0 0,-1 0 1 0 0,0 0 0 0 0,0 0 0 0 0,1 0 0 0 0,-1 1-1 0 0,0-1 1 0 0,0 0 0 0 0,0 0 0 0 0,1 0-1 0 0,-1 0 1 0 0,0 1 0 0 0,0-1 0 0 0,0 0 0 0 0,0 0-1 0 0,1 0 1 0 0,-1 1 0 0 0,14 12 494 0 0,9 20-342 0 0,-15-22-129 0 0,3 4-91 0 0,-8-14 4 0 0,-1 0 2 0 0,0 0-102 0 0,-1-3-350 0 0,-1 0 478 0 0,1 0 0 0 0,0 0 0 0 0,0 0 0 0 0,0 0 1 0 0,0 0-1 0 0,1 0 0 0 0,1-3 0 0 0,4-5-19 0 0,23-65 99 0 0,-24 60-64 0 0,-3 11-7 0 0,6-7-66 0 0,-3 5 71 0 0,-5 4 70 0 0,0 1-35 0 0,-1 1 1 0 0,1-1 0 0 0,0 0-1 0 0,-1 0 1 0 0,1 1 0 0 0,0-1 0 0 0,0 0-1 0 0,0 1 1 0 0,0-1 0 0 0,0 1-1 0 0,0-1 1 0 0,0 1 0 0 0,0-1-1 0 0,0 1 1 0 0,0 0 0 0 0,0-1-1 0 0,0 1 1 0 0,0 0 0 0 0,0 0 0 0 0,0 0-1 0 0,2 0 1 0 0,8 0 27 0 0,1 2-42 0 0,-4-1-35 0 0,8 7 156 0 0,-13-7-18 0 0,0 1 0 0 0,0 0 1 0 0,0-1-1 0 0,-1 1 0 0 0,1 0 1 0 0,-1 0-1 0 0,1 0 0 0 0,-1 1 0 0 0,0-1 1 0 0,0 0-1 0 0,3 6 0 0 0,0-1 95 0 0,-2 0 0 0 0,1 0 0 0 0,-1 0 0 0 0,3 7 0 0 0,-5-8-209 0 0,0 2 62 0 0,15 27-39 0 0,-14-30-31 0 0,12 25 75 0 0,-13-28 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1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29 2303 0 0,'0'0'13286'0'0,"-11"-3"-10773"0"0,5 1-1855 0 0,-1 1 0 0 0,0-1 0 0 0,-10 1 0 0 0,16 1-489 0 0,0 0-163 0 0,1 0 0 0 0,-1 1-1 0 0,0-1 1 0 0,1 0 0 0 0,-1 0-1 0 0,1 1 1 0 0,-1-1 0 0 0,0 0 0 0 0,1 1-1 0 0,-1-1 1 0 0,1 0 0 0 0,-1 1-1 0 0,1-1 1 0 0,-1 1 0 0 0,1-1 0 0 0,0 1-1 0 0,-1-1 1 0 0,1 1 0 0 0,-1 0 0 0 0,1-1-1 0 0,0 1 1 0 0,0-1 0 0 0,-1 2-1 0 0,-6 14-264 0 0,5-8 81 0 0,1 0 1 0 0,0 0-1 0 0,0-1 1 0 0,0 1-1 0 0,1 0 1 0 0,0 0-1 0 0,1 0 1 0 0,0 0-1 0 0,0 0 1 0 0,1 0-1 0 0,0-1 1 0 0,5 15-1 0 0,-5-17 11 0 0,0-1-1 0 0,0 1 0 0 0,1-1 0 0 0,-1 1 1 0 0,1-1-1 0 0,0 0 0 0 0,0 0 1 0 0,0 0-1 0 0,1 0 0 0 0,-1-1 0 0 0,1 1 1 0 0,0-1-1 0 0,0 0 0 0 0,0 0 0 0 0,1 0 1 0 0,-1-1-1 0 0,1 1 0 0 0,-1-1 0 0 0,1 0 1 0 0,0-1-1 0 0,5 2 0 0 0,-5-2 58 0 0,0-1-1 0 0,0 1 0 0 0,0-1 1 0 0,0-1-1 0 0,0 1 0 0 0,0-1 1 0 0,-1 1-1 0 0,1-2 0 0 0,0 1 1 0 0,0 0-1 0 0,0-1 0 0 0,-1 0 1 0 0,1 0-1 0 0,-1 0 0 0 0,0-1 1 0 0,5-2-1 0 0,-8 3 293 0 0,1 0-1 0 0,-1 0 1 0 0,1 0-1 0 0,-1-1 1 0 0,0 1 0 0 0,0 0-1 0 0,0 0 1 0 0,0-1-1 0 0,-1 1 1 0 0,1-1 0 0 0,0 1-1 0 0,-1 0 1 0 0,0-1 0 0 0,1 1-1 0 0,-1-1 1 0 0,0 1-1 0 0,-1-5 1 0 0,1 1 185 0 0,-1 3-122 0 0,0-1 0 0 0,0 1-1 0 0,0 0 1 0 0,0-1 0 0 0,0 1 0 0 0,-1 0-1 0 0,0 0 1 0 0,1 0 0 0 0,-1 0 0 0 0,-4-4 0 0 0,1-1 51 0 0,-13-19-56 0 0,-2 0 0 0 0,-28-31 0 0 0,39 52-1018 0 0,4 6-2814 0 0,-3 0-2310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1.4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12527 0 0,'0'0'4286'0'0,"1"2"-4189"0"0,13 34-66 0 0,-6-8-53 0 0,-4-17 22 0 0,1-1-37 0 0,-4-8-148 0 0,-7-17-10993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2759 0 0,'0'0'12168'0'0,"2"1"-13002"0"0,2 2 544 0 0,0 0 0 0 0,0 0 0 0 0,0 1 0 0 0,3 4 0 0 0,8 10-3502 0 0,-6-6-36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3:4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1897 409 9127 0 0,'0'0'1054'0'0,"-2"0"-597"0"0,0 0-311 0 0,0 0-1 0 0,1-1 1 0 0,-1 0 0 0 0,0 1-1 0 0,1-1 1 0 0,-1 0 0 0 0,1 1-1 0 0,-1-1 1 0 0,1 0 0 0 0,-1 0-1 0 0,0-2 1 0 0,-22-17 1618 0 0,10 7-1052 0 0,-17-12-696 0 0,-2 1 1 0 0,0 1-1 0 0,-70-34 0 0 0,64 42-650 0 0,-1 2-1 0 0,0 1 0 0 0,-73-10 1 0 0,52 10 340 0 0,12 4 487 0 0,0 1 0 0 0,-69 2-1 0 0,-99 14 494 0 0,129-4-154 0 0,34-3 71 0 0,0 2 0 0 0,-91 20 0 0 0,130-21-566 0 0,-1 2 0 0 0,1 0 0 0 0,0 1 0 0 0,0 1 1 0 0,0 0-1 0 0,1 1 0 0 0,0 0 0 0 0,1 2 0 0 0,0-1 0 0 0,0 1 0 0 0,1 1 0 0 0,0 0 0 0 0,-15 19 0 0 0,2 3-99 0 0,2 0-1 0 0,0 1 0 0 0,3 2 1 0 0,-27 59-1 0 0,2 27-154 0 0,-55 231-1 0 0,69-165 170 0 0,17-97 32 0 0,5-38 32 0 0,0 0 63 0 0,-6 101 0 0 0,15-135-49 0 0,1 0 0 0 0,1 0 0 0 0,7 31 0 0 0,-6-38-29 0 0,0 0 1 0 0,1-1-1 0 0,1 0 1 0 0,0 0-1 0 0,1-1 1 0 0,13 20-1 0 0,-8-15-1 0 0,1-1 0 0 0,1-1 0 0 0,0 0 0 0 0,28 20 0 0 0,65 37 0 0 0,-87-59 0 0 0,36 24-5 0 0,15 9-22 0 0,110 52-1 0 0,-149-82 22 0 0,-6-3-33 0 0,51 17 0 0 0,-24-15 13 0 0,0-2 0 0 0,1-2 0 0 0,0-3 0 0 0,0-2 0 0 0,1-3 0 0 0,-1-1 0 0 0,67-10 0 0 0,159-37 225 0 0,-5-23 16 0 0,-146 31-130 0 0,59-20 48 0 0,-157 48-79 0 0,-1-3 1 0 0,0 0-1 0 0,-1-1 1 0 0,29-22-1 0 0,-23 12 104 0 0,51-51 0 0 0,-70 62-49 0 0,-2-1 0 0 0,0-1 0 0 0,-1 0 1 0 0,-1-1-1 0 0,16-31 0 0 0,-20 32 196 0 0,-2 1 0 0 0,0-1 0 0 0,-1 0 0 0 0,0 0 0 0 0,-2-1-1 0 0,0 1 1 0 0,0-1 0 0 0,-2 1 0 0 0,-1-19 0 0 0,-4-21 796 0 0,-16-72-1 0 0,19 122-1080 0 0,-18-101 248 0 0,-6-116-1 0 0,23 177-201 0 0,-9-49 0 0 0,9 79-41 0 0,-1 0-1 0 0,-1 0 0 0 0,0 1 1 0 0,-1-1-1 0 0,-1 1 0 0 0,-13-22 1 0 0,-27-35 135 0 0,-2 3 1 0 0,-76-82-1 0 0,109 135-159 0 0,-92-104 33 0 0,88 96-26 0 0,2-1-1 0 0,0-1 0 0 0,-14-31 0 0 0,18 29-98 0 0,-14-39 1 0 0,12 30-441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2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67 192 7831 0 0,'0'0'8075'0'0,"-11"-2"-3520"0"0,10 2-4380 0 0,0 0 1 0 0,-1 0-1 0 0,1 0 1 0 0,-1 0-1 0 0,1 0 1 0 0,-1 0 0 0 0,1 0-1 0 0,-1 0 1 0 0,1 0-1 0 0,-1 1 1 0 0,1-1-1 0 0,0 1 1 0 0,-1-1 0 0 0,1 1-1 0 0,0-1 1 0 0,-2 2-1 0 0,1-1-136 0 0,0 1-1 0 0,1 0 0 0 0,-1 0 0 0 0,1 0 0 0 0,-1 0 0 0 0,1 0 0 0 0,-1 0 0 0 0,1 0 0 0 0,0 0 0 0 0,-1 3 0 0 0,-1 4-306 0 0,0 0 0 0 0,1 1 0 0 0,0-1 0 0 0,1 1 0 0 0,0-1 0 0 0,0 1 0 0 0,1-1 1 0 0,0 1-1 0 0,1 0 0 0 0,0-1 0 0 0,0 1 0 0 0,1-1 0 0 0,3 11 0 0 0,-4-18 106 0 0,0 0 1 0 0,0 0-1 0 0,0-1 0 0 0,0 1 1 0 0,0-1-1 0 0,0 1 1 0 0,0-1-1 0 0,1 1 1 0 0,-1-1-1 0 0,0 1 1 0 0,1-1-1 0 0,-1 0 1 0 0,1 0-1 0 0,0 0 1 0 0,-1 0-1 0 0,1 0 1 0 0,0 0-1 0 0,0-1 1 0 0,-1 1-1 0 0,1 0 1 0 0,0-1-1 0 0,0 1 1 0 0,3-1-1 0 0,-2 1 54 0 0,0-1 0 0 0,-1 0 0 0 0,1 0 0 0 0,0 0 0 0 0,-1 0 0 0 0,1-1 0 0 0,0 1 0 0 0,-1-1 0 0 0,1 1 0 0 0,0-1 0 0 0,-1 0 0 0 0,1 0-1 0 0,-1 0 1 0 0,0 0 0 0 0,1-1 0 0 0,3-2 0 0 0,-1 0 130 0 0,-1 0 1 0 0,0 0-1 0 0,-1-1 0 0 0,1 1 0 0 0,-1-1 0 0 0,0 1 1 0 0,0-1-1 0 0,0 0 0 0 0,-1 0 0 0 0,0-1 0 0 0,0 1 0 0 0,0 0 1 0 0,0-1-1 0 0,-1 1 0 0 0,0-1 0 0 0,0 0 0 0 0,-1 1 1 0 0,1-1-1 0 0,-1 0 0 0 0,0 1 0 0 0,-2-7 0 0 0,0-4 76 0 0,-1 0 0 0 0,0 0-1 0 0,-2 1 1 0 0,0-1 0 0 0,-1 1-1 0 0,-10-21 1 0 0,-55-81 1636 0 0,62 105-564 0 0,9 12-1138 0 0,0 0 0 0 0,0 0 0 0 0,-1 0 0 0 0,1 0-1 0 0,0 0 1 0 0,0 0 0 0 0,0 0 0 0 0,0 0 0 0 0,0 0 0 0 0,0 0 0 0 0,0 0 0 0 0,0 0 0 0 0,0 0 0 0 0,0 0 0 0 0,0 0 0 0 0,0 0-1 0 0,-1 0 1 0 0,1 0 0 0 0,0 0 0 0 0,0 0 0 0 0,0 1 0 0 0,0-1 0 0 0,0 0 0 0 0,0 0 0 0 0,0 0 0 0 0,0 0 0 0 0,0 0 0 0 0,0 0-1 0 0,0 0 1 0 0,0 0 0 0 0,0 0 0 0 0,0 0 0 0 0,0 0 0 0 0,0 1 0 0 0,0-1 0 0 0,0 0 0 0 0,0 0 0 0 0,0 0 0 0 0,0 0 0 0 0,0 0 0 0 0,0 0-1 0 0,0 0 1 0 0,0 0 0 0 0,0 0 0 0 0,0 0 0 0 0,0 0 0 0 0,0 1 0 0 0,0-1 0 0 0,0 0 0 0 0,0 0 0 0 0,0 0 0 0 0,0 0 0 0 0,0 0-1 0 0,0 0 1 0 0,0 0 0 0 0,1 0 0 0 0,-1 0 0 0 0,0 0 0 0 0,0 0 0 0 0,0 0 0 0 0,0 0 0 0 0,0 0 0 0 0,0 0 0 0 0,0 0 0 0 0,12 26 757 0 0,90 148-1081 0 0,-88-150 162 0 0,0 0-1 0 0,1-1 0 0 0,2-1 1 0 0,24 26-1 0 0,5 1-2533 0 0,-24-25-3827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2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8751 0 0,'0'0'5840'0'0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11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33 1375 0 0,'0'0'9247'0'0,"-15"6"-8016"0"0,11-4-993 0 0,-3 0-88 0 0,1 1 1 0 0,1 0-1 0 0,-1-1 1 0 0,0 2-1 0 0,1-1 1 0 0,-1 1-1 0 0,1 0 0 0 0,0 0 1 0 0,-5 5-1 0 0,9-8-211 0 0,-10 3 2742 0 0,3-1 199 0 0,8-2-2871 0 0,0-1 0 0 0,0 0-1 0 0,0 0 1 0 0,1 1-1 0 0,-1-1 1 0 0,0 0 0 0 0,0 1-1 0 0,1-1 1 0 0,-1 0-1 0 0,0 0 1 0 0,0 0-1 0 0,1 1 1 0 0,-1-1 0 0 0,0 0-1 0 0,0 0 1 0 0,1 0-1 0 0,-1 1 1 0 0,0-1 0 0 0,1 0-1 0 0,-1 0 1 0 0,0 0-1 0 0,1 0 1 0 0,-1 0-1 0 0,0 0 1 0 0,1 0 0 0 0,-1 0-1 0 0,9 3-46 0 0,1-1 0 0 0,-1 0 0 0 0,0 0 0 0 0,0-1 0 0 0,19 0 0 0 0,48-7 29 0 0,-41 3 6 0 0,18-1-29 0 0,84-19 0 0 0,-77 12 29 0 0,-32 6 35 0 0,28-8-1 0 0,-36 8 95 0 0,0 1 0 0 0,0 1 0 0 0,34-1 0 0 0,15-1-2 0 0,35-6 183 0 0,-99 10-255 0 0,0 1-41 0 0,13 1 123 0 0,17 4 160 0 0,-5-2-284 0 0,68 3 1 0 0,-36-4 89 0 0,71 13 0 0 0,-45 1-27 0 0,-56-9-51 0 0,0-2 0 0 0,1 0 0 0 0,0-3 0 0 0,46-1 0 0 0,-41-4 139 0 0,-7 1 60 0 0,-1-1-1 0 0,41-10 0 0 0,-52 10-55 0 0,25-2-1 0 0,-32 4-82 0 0,31-5 176 0 0,-35 6-247 0 0,3 0 0 0 0,7 2 45 0 0,13-4 5 0 0,-10-1-61 0 0,38-2 0 0 0,-31 3 53 0 0,-19 1-42 0 0,0 0-11 0 0,0 0 0 0 0,-2 1 12 0 0,-5 0 49 0 0,2 0 25 0 0,-6-1-363 0 0,4 1 399 0 0,30 0 3105 0 0,-40-1-3018 0 0,1 0 0 0 0,0 0 0 0 0,0 0 0 0 0,-8-3 0 0 0,-21-3 26 0 0,-496-1-490 0 0,479 11 255 0 0,1 3 0 0 0,-56 12 0 0 0,67-12 0 0 0,-13 4 0 0 0,-35 7 0 0 0,62-13 0 0 0,-73 20 61 0 0,68-14-27 0 0,-41 5-1 0 0,61-12-29 0 0,1-1-1 0 0,-16 7 1 0 0,18-6 3 0 0,0 0 1 0 0,-1 0 0 0 0,1-1-1 0 0,-1 0 1 0 0,0-1-1 0 0,-10 1 1 0 0,-5-7 193 0 0,25 5-199 0 0,-13-1 35 0 0,0 0 0 0 0,0-1-1 0 0,1-1 1 0 0,-16-4 0 0 0,0-2-24 0 0,-1 1 0 0 0,0 1 1 0 0,-44-3-1 0 0,42 10-177 0 0,-2 1 37 0 0,15 0-65 0 0,17-1 139 0 0,3 2-1049 0 0,-1 0 1050 0 0,1 0 0 0 0,0 0 0 0 0,0-1-1 0 0,0 1 1 0 0,0 0 0 0 0,0-1-1 0 0,0 0 1 0 0,4 2 0 0 0,-4-2 0 0 0,11 6-5 0 0,-1-2-1 0 0,1 1 1 0 0,0-2-1 0 0,0 0 1 0 0,0 0-1 0 0,0-1 1 0 0,1-1 0 0 0,-1 0-1 0 0,1-1 1 0 0,18-1-1 0 0,9-2 6 0 0,1-2 0 0 0,42-10 0 0 0,132-24-8 0 0,-194 35 60 0 0,0 0 0 0 0,0 2 0 0 0,35 2 0 0 0,13-2 0 0 0,-65 2 0 0 0,16-3 0 0 0,15-2 0 0 0,-27 4 0 0 0,0 0 0 0 0,30-3 0 0 0,-11 3 0 0 0,14-2-88 0 0,58-12 88 0 0,54-5 0 0 0,-8 14-64 0 0,-108 5 64 0 0,-21 1 0 0 0,24-2 0 0 0,-32-1 0 0 0,10 0 0 0 0,0 1 0 0 0,13-3 0 0 0,-5 1 0 0 0,14-2 0 0 0,-32 3 0 0 0,0-1 0 0 0,0 1 0 0 0,-2 2 11 0 0,-5 0 42 0 0,-1 0 0 0 0,5 0-31 0 0,-4 0 294 0 0,-1 0-262 0 0,5-1-32 0 0,-4 1 31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5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9215 0 0,'0'0'7727'0'0,"0"4"-7546"0"0,6 212-330 0 0,-6-207 161 0 0,12 323 235 0 0,7 138 240 0 0,4 59-18 0 0,24 478-323 0 0,-46-994-184 0 0,13 210 263 0 0,-9-176-545 0 0,3-1 0 0 0,23 79 0 0 0,-21-97-3948 0 0,2-1-1451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6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1 540 1839 0 0,'0'0'17915'0'0,"2"1"-17971"0"0,139 33-285 0 0,188 23-1 0 0,-47-45 335 0 0,1-21 94 0 0,-278 9-83 0 0,758-68 538 0 0,-6-49 112 0 0,-568 82-432 0 0,224-35 284 0 0,-102 10-58 0 0,-162 28-200 0 0,169-39 304 0 0,167-30 101 0 0,107 22 927 0 0,-535 78-1296 0 0,-55 1 1071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0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2048 455 0 0,'0'0'12222'0'0,"2"0"-12142"0"0,6 3-70 0 0,-4-2-5 0 0,0-1-1 0 0,0 1 1 0 0,0 0-1 0 0,0-1 1 0 0,0 0 0 0 0,0 0-1 0 0,0 0 1 0 0,0-1-1 0 0,0 0 1 0 0,0 1-1 0 0,5-3 1 0 0,3 0 24 0 0,-2 1 55 0 0,0-2-1 0 0,0 1 0 0 0,0-1 1 0 0,0-1-1 0 0,12-7 0 0 0,44-33 311 0 0,-48 33-316 0 0,10-9 166 0 0,-1-2-1 0 0,-2 0 1 0 0,0-2-1 0 0,23-28 0 0 0,-14 8 224 0 0,51-85 0 0 0,116-186 58 0 0,-182 290-518 0 0,13-17 22 0 0,1 1 1 0 0,56-55-1 0 0,-67 77-23 0 0,24-21 10 0 0,-2-2-1 0 0,64-79 1 0 0,83-110 585 0 0,-77 99-250 0 0,48-48 438 0 0,-4 2-311 0 0,-116 132-464 0 0,-24 28-10 0 0,-1-1-1 0 0,28-41 1 0 0,-42 54-358 0 0,-3 7 518 0 0,0-1 0 0 0,0 1 0 0 0,0 0 0 0 0,0 0 0 0 0,0-1 0 0 0,0 1 0 0 0,0 0 0 0 0,0-1 0 0 0,0 1 0 0 0,0 0 1 0 0,0-1-1 0 0,0 1 0 0 0,0 0 0 0 0,0-1 0 0 0,0 1 0 0 0,0 0 0 0 0,0 0 0 0 0,0-1 0 0 0,0 1 0 0 0,0 0 0 0 0,-1-1 0 0 0,1 1 0 0 0,0 0 1 0 0,0 0-1 0 0,0-1 0 0 0,-1 1 0 0 0,1 0 0 0 0,0 0 0 0 0,0 0 0 0 0,-1-1 0 0 0,0 0-480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16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2094 1375 0 0,'0'0'15784'0'0,"8"-4"-15660"0"0,-2 0-112 0 0,2-1-12 0 0,20-18 0 0 0,17-11-64 0 0,-43 32 64 0 0,11-8 0 0 0,16-16 0 0 0,-24 20 0 0 0,3-5 28 0 0,-2 6 7 0 0,-2 2-34 0 0,-3 0 7 0 0,16-7 50 0 0,4-5 215 0 0,-20 14-189 0 0,0 0-11 0 0,3-3 3 0 0,29-21 176 0 0,-10 2-252 0 0,-11 10 0 0 0,23-20 0 0 0,-34 32 0 0 0,-1 0 0 0 0,1 1 0 0 0,0-1 0 0 0,0 1 0 0 0,-1-1 0 0 0,1 1 0 0 0,0-1 0 0 0,0 1 0 0 0,0-1 0 0 0,0 1 0 0 0,0 0 0 0 0,0-1 0 0 0,1 1 0 0 0,3-3 0 0 0,8-13 0 0 0,4-9 158 0 0,23-23 36 0 0,-36 42-194 0 0,1 1 0 0 0,19-29 18 0 0,-12 17 5 0 0,19-20 0 0 0,-19 19-10 0 0,10-13 28 0 0,-16 24 33 0 0,0-1 0 0 0,0 1 1 0 0,8-14-1 0 0,3-6 34 0 0,2-8-55 0 0,-14 28-53 0 0,-1 1 0 0 0,1 0 0 0 0,15-18 0 0 0,-9 12 0 0 0,-7 6 0 0 0,1 0 0 0 0,0 0 0 0 0,9-6 0 0 0,-2 0 0 0 0,16-17 0 0 0,-9 7 0 0 0,-13 15 14 0 0,0 1 0 0 0,0-2 0 0 0,-1 1-1 0 0,5-10 1 0 0,11-17 56 0 0,-6 14-45 0 0,29-32 0 0 0,-21 27-22 0 0,58-59 61 0 0,-31 31 3 0 0,-31 29 31 0 0,-1 0-1 0 0,17-31 1 0 0,-10 18 105 0 0,29-35-1 0 0,-2 6-103 0 0,-40 46-45 0 0,-2 2-48 0 0,-8 13 4 0 0,0 0 0 0 0,1 0-1 0 0,0 0 1 0 0,0 0 0 0 0,1 1 0 0 0,-1 0 0 0 0,6-6 0 0 0,-7 7 33 0 0,0-1 11 0 0,0 0 1 0 0,1-1-1 0 0,0 1 1 0 0,-1 1 0 0 0,1-1-1 0 0,5-5 1 0 0,-7 8-43 0 0,20-23 394 0 0,16-26-332 0 0,-19 24-74 0 0,5-4 39 0 0,25-27 0 0 0,25-28 295 0 0,-52 58-315 0 0,-13 15 9 0 0,17-17 1 0 0,30-24 35 0 0,-53 50-64 0 0,21-17 0 0 0,-20 18-2 0 0,18-17 16 0 0,-14 11 50 0 0,9-15 368 0 0,-15 21-396 0 0,1-1 19 0 0,6-15 113 0 0,-7 14-129 0 0,15-21-13 0 0,-11 16-26 0 0,0 0 0 0 0,-1 0 0 0 0,16-26 64 0 0,-15 27-64 0 0,1 1 4 0 0,-3 3 25 0 0,2-12 1690 0 0,-4 15-1655 0 0,4-5 1685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18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9671 0 0,'-10'4'10878'0'0,"11"-3"-11076"0"0,4 2 170 0 0,-1-1 0 0 0,1 1-1 0 0,0-1 1 0 0,0 0 0 0 0,0-1 0 0 0,0 1-1 0 0,6 0 1 0 0,10 3-42 0 0,-7 0 105 0 0,0 1 0 0 0,0 0-1 0 0,-1 1 1 0 0,0 0 0 0 0,0 1-1 0 0,0 1 1 0 0,-1 0 0 0 0,-1 1-1 0 0,17 16 1 0 0,-19-16 52 0 0,-1-1 1 0 0,0 1-1 0 0,-1 1 1 0 0,12 20-1 0 0,-18-29 9 0 0,2 12 150 0 0,-6-2-1363 0 0,-1-1-3516 0 0,-2-2-1991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18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8 192 8287 0 0,'-7'7'9020'0'0,"9"-15"-6248"0"0,15-24-4087 0 0,-10 18 2157 0 0,53-123-537 0 0,-57 129-294 0 0,-2 8-14 0 0,0 0 1 0 0,0 0-1 0 0,0 0 1 0 0,0 1-1 0 0,0-1 1 0 0,0 0-1 0 0,-1 0 0 0 0,1 1 1 0 0,0-1-1 0 0,0 0 1 0 0,0 1-1 0 0,0-1 1 0 0,-1 1-1 0 0,2 0 1 0 0,-2-1-1 0 0,7 5-39 0 0,-1 0 0 0 0,0 0 1 0 0,-1 1-1 0 0,1-1 0 0 0,8 13 0 0 0,2 1 43 0 0,73 91-12 0 0,-50-62-1130 0 0,-14-17-139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19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68 6447 0 0,'0'0'12431'0'0,"0"2"-12135"0"0,-1 53 306 0 0,2 61-795 0 0,5-25 20 0 0,1 66-1718 0 0,-7-156 1579 0 0,-6-23-3416 0 0,-2-15 3532 0 0,-16-89 137 0 0,22 102 223 0 0,0 0 0 0 0,1-1-1 0 0,3-30 1 0 0,-1 42-67 0 0,0 1 1 0 0,2-1-1 0 0,-1 1 0 0 0,2 0 0 0 0,6-19 0 0 0,-7 25-87 0 0,0 1-1 0 0,0 0 1 0 0,0 0-1 0 0,0 0 1 0 0,1 0-1 0 0,0 1 1 0 0,-1-1-1 0 0,2 1 1 0 0,-1 0-1 0 0,1 0 1 0 0,-1 1-1 0 0,1-1 1 0 0,0 1-1 0 0,6-3 1 0 0,-3 3 32 0 0,0 0 1 0 0,1 0 0 0 0,-1 1-1 0 0,1 0 1 0 0,0 1 0 0 0,0 0-1 0 0,-1 0 1 0 0,1 1 0 0 0,0 0-1 0 0,0 1 1 0 0,0 0 0 0 0,0 0-1 0 0,-1 0 1 0 0,1 2 0 0 0,-1-1-1 0 0,1 1 1 0 0,-1 0 0 0 0,0 0-1 0 0,0 1 1 0 0,0 0 0 0 0,9 7-1 0 0,-16-10-15 0 0,1 0 1 0 0,-1 0-1 0 0,1 1 0 0 0,-1-1 0 0 0,1 1 0 0 0,-1-1 0 0 0,0 1 0 0 0,0-1 0 0 0,0 1 1 0 0,0 0-1 0 0,0-1 0 0 0,0 1 0 0 0,0 0 0 0 0,-1 0 0 0 0,1 0 0 0 0,-1-1 0 0 0,1 1 1 0 0,-1 0-1 0 0,1 0 0 0 0,-1 0 0 0 0,0 0 0 0 0,0 0 0 0 0,0 0 0 0 0,0 0 1 0 0,-1 0-1 0 0,1 0 0 0 0,0 0 0 0 0,-1 0 0 0 0,1-1 0 0 0,-1 1 0 0 0,0 0 0 0 0,0 0 1 0 0,1 0-1 0 0,-1-1 0 0 0,0 1 0 0 0,-3 2 0 0 0,2 0-15 0 0,-2 0 0 0 0,1 0 0 0 0,0 0 1 0 0,-1 0-1 0 0,0-1 0 0 0,1 0 0 0 0,-1 1 0 0 0,-1-1 0 0 0,1-1 0 0 0,0 1 0 0 0,-1-1 0 0 0,1 0 0 0 0,-7 3 1 0 0,-3-2 283 0 0,1-1 0 0 0,-1 0 0 0 0,1-1 1 0 0,-1 0-1 0 0,0-1 0 0 0,0 0 1 0 0,1-2-1 0 0,-16-2 0 0 0,29 4-262 0 0,0 0-1 0 0,0 0 1 0 0,-1 0 0 0 0,1 0-1 0 0,0 0 1 0 0,0 0 0 0 0,0 0-1 0 0,0 0 1 0 0,0 0-1 0 0,0 0 1 0 0,-1 0 0 0 0,1 0-1 0 0,0 0 1 0 0,0 0-1 0 0,0 0 1 0 0,0 0 0 0 0,0 0-1 0 0,0 0 1 0 0,-1 0 0 0 0,1 0-1 0 0,0 0 1 0 0,0 0-1 0 0,0 0 1 0 0,0 0 0 0 0,0 0-1 0 0,0 0 1 0 0,0 1 0 0 0,0-1-1 0 0,-1 0 1 0 0,1 0-1 0 0,0 0 1 0 0,0 0 0 0 0,0 0-1 0 0,0 0 1 0 0,0 0-1 0 0,0 0 1 0 0,0 1 0 0 0,0-1-1 0 0,0 0 1 0 0,0 0 0 0 0,0 0-1 0 0,0 0 1 0 0,0 0-1 0 0,0 0 1 0 0,0 1 0 0 0,0-1-1 0 0,0 0 1 0 0,0 0-1 0 0,0 0 1 0 0,0 0 0 0 0,0 0-1 0 0,0 0 1 0 0,0 1 0 0 0,4 10 154 0 0,10 10-584 0 0,13 15 308 0 0,3-1 0 0 0,0-1 0 0 0,41 34 0 0 0,-63-61 73 0 0,2 1-182 0 0,-1 0 1 0 0,1 0-1 0 0,12 5 1 0 0,-21-12-712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3:5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1006 202 3679 0 0,'0'0'167'0'0,"1"-3"-7"0"0,2-11 1387 0 0,-9 4 2719 0 0,-12-5-2328 0 0,10 8-1370 0 0,-2-2-1 0 0,0 1 0 0 0,0 0 0 0 0,-1 1 0 0 0,0 0 0 0 0,-17-8-1 0 0,-61-21 746 0 0,58 25-1024 0 0,0 2 0 0 0,-1 1 0 0 0,-52-6 0 0 0,64 12-282 0 0,0 1 0 0 0,0 1 0 0 0,0 0 0 0 0,1 2 1 0 0,-1 0-1 0 0,1 2 0 0 0,-25 6 0 0 0,19-1-43 0 0,1 1 0 0 0,0 0 0 0 0,1 2 0 0 0,0 1 0 0 0,0 1 0 0 0,2 1 0 0 0,-21 18 0 0 0,13-7-3 0 0,-38 44-1 0 0,54-53 21 0 0,0-1 1 0 0,2 2-1 0 0,0-1 1 0 0,-13 30 0 0 0,10-16 8 0 0,2 0 0 0 0,2 0 1 0 0,1 1-1 0 0,-7 42 0 0 0,8-7-20 0 0,3 1 0 0 0,3-1 0 0 0,8 74 0 0 0,45 200-53 0 0,-46-317 76 0 0,2 0 0 0 0,0-1 0 0 0,2 1 0 0 0,1-2 0 0 0,0 1 0 0 0,2-1 0 0 0,18 25 0 0 0,5 11-23 0 0,1 2-2 0 0,-1-7 33 0 0,9 13 0 0 0,-5-12 0 0 0,13 17 0 0 0,-43-61 0 0 0,0 0 0 0 0,1 0 0 0 0,0-1 0 0 0,18 12 0 0 0,-2-3-8 0 0,0-2 0 0 0,1-1 0 0 0,1-1 0 0 0,1-1 0 0 0,0-1 0 0 0,1-2 0 0 0,45 10 0 0 0,-30-13 0 0 0,-1-2 0 0 0,1-2 0 0 0,0-2 0 0 0,0-2 0 0 0,-1-2 0 0 0,1-2 0 0 0,62-14 0 0 0,1-5 8 0 0,-30 7 0 0 0,87-30 0 0 0,-128 31 0 0 0,-1-1 0 0 0,-2-2 0 0 0,45-31 0 0 0,-15 9 0 0 0,-29 17 0 0 0,46-40 0 0 0,-6 3 0 0 0,-55 47 31 0 0,-1-2 0 0 0,0 0 0 0 0,-2-2 0 0 0,0 0 0 0 0,-1 0 0 0 0,0-2 0 0 0,20-35 0 0 0,-33 50 37 0 0,0-1 1 0 0,-1 0-1 0 0,0 0 0 0 0,0-1 0 0 0,-1 1 1 0 0,0 0-1 0 0,0 0 0 0 0,0-1 0 0 0,-1 1 1 0 0,0-1-1 0 0,0 1 0 0 0,-1 0 0 0 0,1-1 0 0 0,-2 1 1 0 0,-1-8-1 0 0,-4-9 487 0 0,-1 1 0 0 0,-19-38 0 0 0,19 43-288 0 0,-76-139 1119 0 0,9 21-841 0 0,60 104-484 0 0,-106-202 187 0 0,84 170-173 0 0,-70-92 0 0 0,87 132-7 0 0,0 1 0 0 0,-1 1 0 0 0,-1 1 0 0 0,-36-25 0 0 0,-105-57 491 0 0,149 94-528 0 0,-82-44 157 0 0,46 26-1353 0 0,-84-59 1 0 0,106 63 57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21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6 919 0 0,'0'0'9654'0'0,"2"0"-9294"0"0,7-2 29 0 0,1 1 61 0 0,0 0 0 0 0,0 0 0 0 0,1 1 0 0 0,13 1 1 0 0,-20-1-411 0 0,-1 1-14 0 0,21 7 217 0 0,-18-6-227 0 0,3 1-583 0 0,-7-3 187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22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12815 0 0,'0'0'3816'0'0,"0"1"-3493"0"0,1 8-135 0 0,0 0 1 0 0,4 17-1 0 0,2 5-188 0 0,3 21-714 0 0,32 98 0 0 0,-41-149-547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2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 3679 0 0,'0'0'11508'0'0,"24"-9"-10645"0"0,-18 10-1071 0 0,0 0 1 0 0,0 0-1 0 0,-1 0 1 0 0,1 0-1 0 0,6 3 1 0 0,-10-3-96 0 0,0 1-960 0 0,3 3-289 0 0</inkml:trace>
  <inkml:trace contextRef="#ctx0" brushRef="#br0" timeOffset="1">42 119 6447 0 0,'0'0'12440'0'0,"1"1"-12222"0"0,64 17 515 0 0,-19-12-4428 0 0,-30-6-2273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2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12319 0 0,'0'0'4370'0'0,"0"2"-3366"0"0,4 80 1361 0 0,0-7-2090 0 0,16 153-121 0 0,-19-218-165 0 0,1-1 0 0 0,-1 0-1 0 0,1 0 1 0 0,1 0 0 0 0,0 0-1 0 0,7 17 1 0 0,-8-23 5 0 0,0 0 0 0 0,0 0 0 0 0,0 0 0 0 0,0 0 0 0 0,0 0 1 0 0,1-1-1 0 0,-1 1 0 0 0,1-1 0 0 0,0 1 0 0 0,-1-1 0 0 0,1 0 0 0 0,0 0 1 0 0,1 0-1 0 0,-1 0 0 0 0,0-1 0 0 0,0 1 0 0 0,1-1 0 0 0,-1 0 0 0 0,1 0 0 0 0,6 1 1 0 0,12-1-38 0 0,0-1 1 0 0,0 0 0 0 0,0-2 0 0 0,0-1 0 0 0,0 0 0 0 0,-1-2-1 0 0,25-7 1 0 0,-39 9-342 0 0,16-3 436 0 0,-7 3-5893 0 0,-9 3-86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23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6911 0 0,'0'0'13762'0'0,"0"2"-13453"0"0,9 34 152 0 0,6 26-409 0 0,23 59 0 0 0,-33-110-77 0 0,-1 0-1 0 0,2-1 0 0 0,9 15 1 0 0,-15-24 4 0 0,1 0 0 0 0,0 1 1 0 0,0-1-1 0 0,-1 0 1 0 0,1 0-1 0 0,0 1 1 0 0,0-1-1 0 0,0 0 1 0 0,0 0-1 0 0,1 0 1 0 0,-1 0-1 0 0,0 0 1 0 0,0 0-1 0 0,1-1 1 0 0,-1 1-1 0 0,0 0 1 0 0,3 0-1 0 0,0 0-63 0 0,-3 0 28 0 0,1-1 1 0 0,0 1-1 0 0,0-1 0 0 0,0 0 0 0 0,0 1 1 0 0,-1-1-1 0 0,1 0 0 0 0,0 0 0 0 0,0-1 1 0 0,0 1-1 0 0,0 0 0 0 0,-1 0 0 0 0,1-1 1 0 0,0 1-1 0 0,0-1 0 0 0,0 0 0 0 0,-1 1 1 0 0,1-1-1 0 0,-1 0 0 0 0,1 0 0 0 0,0 0 1 0 0,-1 0-1 0 0,1-1 0 0 0,-1 1 0 0 0,3-3 1 0 0,0 0-21 0 0,0 0 1 0 0,-1-1 0 0 0,1 0 0 0 0,-1 1 0 0 0,0-1-1 0 0,3-8 1 0 0,5-15 200 0 0,12-44 0 0 0,-19 64 2477 0 0,2 13-974 0 0,-5-4-1956 0 0,31 40 681 0 0,22 22-386 0 0,-29-37-302 0 0,23 21-821 0 0,-14-18-6005 0 0,-18-17 757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23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1 312 10591 0 0,'0'0'11079'0'0,"1"-1"-11004"0"0,18-1-147 0 0,37 2 1 0 0,-19 0 52 0 0,35-2 52 0 0,421-19 422 0 0,11-54-15 0 0,-477 70-432 0 0,338-71 221 0 0,6-27-202 0 0,-312 82-3447 0 0,-48 16-3656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1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4607 0 0,'0'0'14386'0'0,"26"32"-16817"0"0,-7-9 2364 0 0,-10-15 67 0 0,3-2 0 0 0,-1-1 0 0 0,9 0 0 0 0,-16-5 0 0 0,11 1 0 0 0,-10-3 0 0 0,-2 1 0 0 0,1 0 21 0 0,0 0 0 0 0,0-1 0 0 0,0 1 0 0 0,-1-1-1 0 0,1 0 1 0 0,0 0 0 0 0,-1 0 0 0 0,5-4 0 0 0,0 1 39 0 0,7-7 138 0 0,0-1-1 0 0,-1 0 0 0 0,0-1 0 0 0,16-22 1 0 0,-23 28-150 0 0,18-16 685 0 0,-23 22-581 0 0,26-10 718 0 0,-25 11-862 0 0,16 0 90 0 0,-15 0-98 0 0,12 6 0 0 0,-12-4 0 0 0,5 1 0 0 0,32 17 0 0 0,-36-16-8 0 0,0 0 1 0 0,0 0-1 0 0,-1 0 0 0 0,1 1 0 0 0,-1-1 1 0 0,5 6-1 0 0,24 21-10 0 0,-29-26 17 0 0,18 11-51 0 0,3 2 41 0 0,-12-8 11 0 0,0-2 0 0 0,-3-1 11 0 0,-5-4 32 0 0,4 1-17 0 0,-8-2 14 0 0,0-1 0 0 0,1 0 1 0 0,-1 0-1 0 0,1 0 0 0 0,-1 0 0 0 0,0 0 0 0 0,1 0 0 0 0,-1 0 0 0 0,1 0 0 0 0,-1-1 1 0 0,0 1-1 0 0,1 0 0 0 0,-1-1 0 0 0,0 0 0 0 0,1 1 0 0 0,-1-1 0 0 0,0 1 0 0 0,0-1 1 0 0,0 0-1 0 0,1 0 0 0 0,-1 0 0 0 0,0 0 0 0 0,1-1 0 0 0,3-3 132 0 0,-1 0 0 0 0,1-1-1 0 0,4-6 1 0 0,-6 7-126 0 0,-1 2-5 0 0,4-5 67 0 0,1-1 1 0 0,0 1-1 0 0,9-8 1 0 0,-14 14-66 0 0,4-2-22 0 0,-4 3-7 0 0,0 0 1 0 0,0 0 0 0 0,0 1-1 0 0,-1-1 1 0 0,1 0-1 0 0,0 1 1 0 0,0-1-1 0 0,0 1 1 0 0,2 0 0 0 0,-1 0-17 0 0,-1-1 4 0 0,1 1 0 0 0,0-1 1 0 0,-1 1-1 0 0,1 0 0 0 0,0 0 1 0 0,-1 1-1 0 0,1-1 0 0 0,0 0 1 0 0,-1 1-1 0 0,1 0 0 0 0,-1-1 0 0 0,1 1 1 0 0,-1 0-1 0 0,1 1 0 0 0,-1-1 1 0 0,0 0-1 0 0,1 0 0 0 0,-1 1 1 0 0,0 0-1 0 0,0-1 0 0 0,3 4 1 0 0,10 7-1 0 0,142 94-2 0 0,-147-101 0 0 0,1 0 0 0 0,1-3 0 0 0,0-3 0 0 0,1-1 15 0 0,-10 1 4 0 0,1 1 1 0 0,-1-1-1 0 0,0 0 1 0 0,1 1-1 0 0,-1-2 1 0 0,0 1-1 0 0,0 0 0 0 0,0-1 1 0 0,0 1-1 0 0,4-4 1 0 0,-2 1 75 0 0,-3 3 28 0 0,0 0-79 0 0,0-1 1 0 0,0 0-1 0 0,0 0 0 0 0,0 0 1 0 0,0 0-1 0 0,2-2 1 0 0,-4 3-3 0 0,6-5-1 0 0,-3 3-6 0 0,0 0 1 0 0,0 0-1 0 0,1 0 0 0 0,-1 1 1 0 0,1-1-1 0 0,0 1 1 0 0,-1-1-1 0 0,1 1 0 0 0,0 1 1 0 0,0-1-1 0 0,1 0 0 0 0,-1 1 1 0 0,6-1-1 0 0,19-7-51 0 0,1 2 0 0 0,-1 1 0 0 0,36-3 0 0 0,-20 4 16 0 0,-30 3 0 0 0,0 1 0 0 0,23 0 0 0 0,-31 1-6 0 0,0 0 0 0 0,-1 1 0 0 0,1 0 0 0 0,0 1 0 0 0,-1 0 0 0 0,1 0 0 0 0,-1 0 0 0 0,0 1 0 0 0,7 3-1 0 0,6 3-15 0 0,-10-5-20 0 0,24 15 31 0 0,-12-7 11 0 0,-1 0 0 0 0,-18-12 25 0 0,0 1 0 0 0,0 0 0 0 0,0 0 0 0 0,0-1-1 0 0,1 1 1 0 0,-1-1 0 0 0,0 0 0 0 0,0 0 0 0 0,0 1 0 0 0,0-1-1 0 0,0-1 1 0 0,1 1 0 0 0,-1 0 0 0 0,0 0 0 0 0,0-1 0 0 0,0 1 0 0 0,0-1-1 0 0,0 0 1 0 0,0 0 0 0 0,0 0 0 0 0,3-2 0 0 0,-1 2 33 0 0,7-1-47 0 0,0-1-11 0 0,-6 2 0 0 0,0 0 0 0 0,0 0 0 0 0,0 1 1 0 0,0-1-1 0 0,0 1 0 0 0,0 1 0 0 0,0-1 0 0 0,0 1 0 0 0,9 1 0 0 0,5 2-13 0 0,-11-3 3 0 0,1 0 0 0 0,-1 0 0 0 0,16 5 0 0 0,-9-1 0 0 0,31 5 0 0 0,-34-8 10 0 0,0 0 0 0 0,4 0 10 0 0,-13-2-28 0 0,-1 1 0 0 0,1-1 0 0 0,0 1-1 0 0,-1-1 1 0 0,1 0 0 0 0,0 0-1 0 0,-1 0 1 0 0,1-1 0 0 0,0 1-1 0 0,-1-1 1 0 0,1 1 0 0 0,-1-1-1 0 0,1 0 1 0 0,-1 0 0 0 0,4-1-1 0 0,3-2-682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2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5 5983 0 0,'0'0'542'0'0,"-1"0"-446"0"0,-6 0 117 0 0,-13-1 5589 0 0,11-3-6348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3679 0 0,'0'0'14292'0'0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6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3679 0 0,'0'0'17462'0'0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5:2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85 293 455 0 0,'0'-1'-2'0'0,"0"0"-1"0"0,0 1 0 0 0,0-1 0 0 0,0 0 0 0 0,0 1 0 0 0,0-1 0 0 0,0 0 0 0 0,0 1 0 0 0,0-1 0 0 0,0 0 1 0 0,0 1-1 0 0,1-1 0 0 0,-1 0 0 0 0,0 1 0 0 0,0-1 0 0 0,1 0 0 0 0,-1 1 0 0 0,1-2 0 0 0,2-8 796 0 0,-3 8-413 0 0,0 0 0 0 0,0-1 0 0 0,-1 1 0 0 0,1 0 0 0 0,-1 0 0 0 0,0 0 0 0 0,0 0 0 0 0,0 0 0 0 0,0 0 0 0 0,-2-4 0 0 0,-2-3 1038 0 0,4 7-849 0 0,0-1 1 0 0,-1 1-1 0 0,1-1 0 0 0,-1 1 0 0 0,0 0 0 0 0,0-1 0 0 0,0 1 0 0 0,0 0 0 0 0,0 0 0 0 0,0 0 0 0 0,-1 1 0 0 0,1-1 0 0 0,0 0 0 0 0,-6-1 0 0 0,6 1-542 0 0,-1 0 0 0 0,1 0 0 0 0,-1 0 0 0 0,1 0 0 0 0,0-1 0 0 0,-1 1-1 0 0,1-1 1 0 0,0 1 0 0 0,1-1 0 0 0,-1 0 0 0 0,0 0 0 0 0,1 0 0 0 0,0 1 0 0 0,0-1-1 0 0,-2-5 1 0 0,0-2 60 0 0,1 0-1 0 0,0 1 1 0 0,-1-17-1 0 0,2 21-100 0 0,1 1 0 0 0,0-1 0 0 0,0 0 0 0 0,1 1 0 0 0,-1-1 0 0 0,1 1 0 0 0,0-1 0 0 0,0 1 0 0 0,0-1 0 0 0,1 1 0 0 0,-1 0 0 0 0,1 0 0 0 0,0-1 0 0 0,4-5 0 0 0,3-7-81 0 0,-9 17 77 0 0,1-1 1 0 0,0 0-1 0 0,0 0 0 0 0,0 0 1 0 0,0 1-1 0 0,0-1 0 0 0,0 0 0 0 0,0 1 1 0 0,0-1-1 0 0,0 1 0 0 0,0-1 1 0 0,0 1-1 0 0,0 0 0 0 0,0-1 1 0 0,0 1-1 0 0,0 0 0 0 0,2 0 1 0 0,-3 0-2 0 0,2-1-115 0 0,1 1 57 0 0,-1 0-1 0 0,1 0 0 0 0,0 1 1 0 0,-1-1-1 0 0,1 1 1 0 0,3 1-1 0 0,-4-2 45 0 0,0 2-22 0 0,1-1 0 0 0,0 1 0 0 0,-1-1 0 0 0,0 1-1 0 0,1 0 1 0 0,-1 0 0 0 0,0 0 0 0 0,0 0 0 0 0,0 1 0 0 0,3 4-1 0 0,13 27-217 0 0,-12-22 196 0 0,-3 1 8 0 0,-2 0 55 0 0,0-3 28 0 0,-2-5 50 0 0,0 6 4866 0 0,0-11-4857 0 0,0 0 0 0 0,1 0 0 0 0,-1 0 0 0 0,0-1 0 0 0,0 1 0 0 0,0 0 0 0 0,0 0 0 0 0,1-1 0 0 0,-1 1 0 0 0,0 0 0 0 0,0-1 0 0 0,1 1 0 0 0,-1-1 1 0 0,0 1-1 0 0,1-1 0 0 0,-2 0 0 0 0,-1-2-29 0 0,1 0 1 0 0,0 0 0 0 0,-1 0-1 0 0,2-1 1 0 0,-4-4 0 0 0,1-1-35 0 0,-4-9-108 0 0,22 34-6010 0 0,1 0 4810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3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5 11975 0 0,'0'0'1083'0'0,"-2"0"-891"0"0,-5-1-21 0 0,6 1 602 0 0,-2-2 681 0 0,3 2-1390 0 0,-1 0 0 0 0,1 0-1 0 0,0 0 1 0 0,0 0 0 0 0,0-1 0 0 0,0 1 0 0 0,0 0-1 0 0,-1 0 1 0 0,1 0 0 0 0,0 0 0 0 0,0 0 0 0 0,0 0-1 0 0,-1 0 1 0 0,1 0 0 0 0,0-1 0 0 0,0 1 0 0 0,0 0-1 0 0,-1 0 1 0 0,1 0 0 0 0,0 0 0 0 0,0 0 0 0 0,-1 0-1 0 0,1 0 1 0 0,0 0 0 0 0,0 0 0 0 0,0 0-1 0 0,-1 0 1 0 0,1 1 0 0 0,0-1 0 0 0,0 0 0 0 0,0 0-1 0 0,-1 0 1 0 0,1 0 0 0 0,0 0 0 0 0,0 0 0 0 0,-6 12-191 0 0,1 0 1 0 0,1 1-1 0 0,1-1 1 0 0,-4 19-1 0 0,-4 56-350 0 0,5-34 415 0 0,-3 23 45 0 0,4-26-270 0 0,-14 58 0 0 0,19-106 48 0 0,-5-22-4082 0 0,0 1 1808 0 0,1-12-1421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3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33 8751 0 0,'0'0'794'0'0,"1"-1"-652"0"0,7-4 2645 0 0,-8 7-2400 0 0,1 8-243 0 0,0 0 1 0 0,0-1 0 0 0,-1 1-1 0 0,-1 0 1 0 0,0 0 0 0 0,0-1-1 0 0,0 1 1 0 0,-2 0 0 0 0,-4 14-1 0 0,-4 8-46 0 0,-23 43 0 0 0,24-56-201 0 0,0-1 0 0 0,-2 0-1 0 0,0-1 1 0 0,-1-1 0 0 0,-26 26-1 0 0,35-38 95 0 0,0-1-1 0 0,0 0 0 0 0,0 0 0 0 0,0 0 1 0 0,-1 0-1 0 0,1-1 0 0 0,-1 0 1 0 0,0 0-1 0 0,0 0 0 0 0,-9 2 1 0 0,12-4-13 0 0,1 1 1 0 0,-1-1 0 0 0,0 0-1 0 0,0 0 1 0 0,1 0 0 0 0,-1 0-1 0 0,0 0 1 0 0,0 0 0 0 0,1-1 0 0 0,-1 1-1 0 0,0 0 1 0 0,1-1 0 0 0,-1 0-1 0 0,0 1 1 0 0,1-1 0 0 0,-1 0 0 0 0,1 0-1 0 0,-1 0 1 0 0,1 0 0 0 0,-1 0-1 0 0,1 0 1 0 0,0 0 0 0 0,0 0 0 0 0,-1 0-1 0 0,1-1 1 0 0,0 1 0 0 0,0-1-1 0 0,0 1 1 0 0,0-1 0 0 0,1 1-1 0 0,-1-1 1 0 0,0 1 0 0 0,1-1 0 0 0,-2-2-1 0 0,0-4-390 0 0,1-1 0 0 0,-1 1 0 0 0,1-1 0 0 0,1 1 0 0 0,0-1 0 0 0,0 0 0 0 0,0 1 0 0 0,1-1 0 0 0,0 1 0 0 0,1-1 0 0 0,0 1 0 0 0,0 0 0 0 0,1-1 0 0 0,0 1 0 0 0,7-11 0 0 0,3-5-169 0 0,1 0 0 0 0,1 1 0 0 0,28-31 0 0 0,-28 36 2263 0 0,2 2 0 0 0,0 0-1 0 0,1 1 1 0 0,29-19-1 0 0,-46 33-1556 0 0,1 0-1 0 0,-1 0 0 0 0,1 0 1 0 0,0 0-1 0 0,-1 1 0 0 0,1-1 1 0 0,0 0-1 0 0,-1 1 0 0 0,1 0 1 0 0,0-1-1 0 0,0 1 0 0 0,-1 0 1 0 0,1 0-1 0 0,0 0 0 0 0,0 0 1 0 0,0 0-1 0 0,2 1 0 0 0,-1 0-66 0 0,0 0 0 0 0,0 0 0 0 0,0 1 0 0 0,-1-1 0 0 0,1 0 0 0 0,0 1-1 0 0,-1 0 1 0 0,1 0 0 0 0,3 3 0 0 0,2 5-79 0 0,0-1 0 0 0,0 2 0 0 0,12 20 0 0 0,-16-25 164 0 0,40 70 71 0 0,27 42-54 0 0,-67-112-160 0 0,3 6 26 0 0,1-2 0 0 0,-1 1 0 0 0,1-1 0 0 0,13 13 0 0 0,-19-22-303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4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9 7367 0 0,'-1'-8'12538'0'0,"-3"19"-12489"0"0,1 0 1 0 0,0 0-1 0 0,1 1 1 0 0,-2 16-1 0 0,1 50-193 0 0,2-47 81 0 0,0 197-3343 0 0,4-168-2662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6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2 131 6447 0 0,'0'0'586'0'0,"-1"-2"-486"0"0,1-2 470 0 0,0 0 0 0 0,0 0 1 0 0,0 0-1 0 0,1 0 1 0 0,-1 1-1 0 0,1-1 0 0 0,0 0 1 0 0,0 0-1 0 0,0 1 0 0 0,3-7 1 0 0,-1 4-154 0 0,0 0 0 0 0,0 1 1 0 0,1-1-1 0 0,0 1 0 0 0,0-1 1 0 0,6-5-1 0 0,-6 7-337 0 0,1 0 1 0 0,-1 0-1 0 0,1 1 0 0 0,-1 0 0 0 0,1 0 1 0 0,0 0-1 0 0,9-4 0 0 0,-11 6-120 0 0,0 0 0 0 0,0 0 0 0 0,0 1-1 0 0,1-1 1 0 0,-1 1 0 0 0,0-1 0 0 0,0 1 0 0 0,1 0-1 0 0,-1 0 1 0 0,0 0 0 0 0,0 1 0 0 0,1-1-1 0 0,4 2 1 0 0,-3 1-32 0 0,0-1 0 0 0,0 0-1 0 0,-1 1 1 0 0,1 0-1 0 0,-1 0 1 0 0,1 0 0 0 0,-1 1-1 0 0,0-1 1 0 0,0 1 0 0 0,-1 0-1 0 0,1 0 1 0 0,-1 0 0 0 0,0 1-1 0 0,0-1 1 0 0,0 1-1 0 0,2 5 1 0 0,3 10-365 0 0,0-1 0 0 0,9 37-1 0 0,-15-49 363 0 0,7 31 31 0 0,-1 0-1 0 0,-1 1 1 0 0,-3-1-1 0 0,-1 1 1 0 0,-2 0 0 0 0,-5 54-1 0 0,3-82 136 0 0,1-9 954 0 0,0-4-911 0 0,10-40-1394 0 0,7-74 0 0 0,-13 79-1667 0 0,0 1-1088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207 0 1375 0 0,'0'0'11682'0'0,"0"2"-10829"0"0,-4 17-184 0 0,-1 0-1 0 0,-1 0 1 0 0,0 0-1 0 0,-10 17 1 0 0,2-4-567 0 0,-14 36-721 0 0,-49 83 0 0 0,62-124-1391 0 0,-16 40 1 0 0,26-55-2466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7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19807 0 0,'0'0'2512'0'0,"0"3"-3008"0"0,3 16-756 0 0,2 0 0 0 0,9 29 0 0 0,-8-30 307 0 0,0 0 0 0 0,-2 1 0 0 0,4 23 0 0 0,-7-27-235 0 0,0 1-1 0 0,-3 21 1 0 0,2-35 249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27 455 0 0,'0'0'21172'0'0,"2"2"-21412"0"0,19 12-260 0 0,-1 1 1 0 0,0 1-1 0 0,29 31 0 0 0,46 64-801 0 0,-50-45 779 0 0,-11-16 94 0 0,-33-48 272 0 0,9-9-6286 0 0,-2-5 5566 0 0</inkml:trace>
  <inkml:trace contextRef="#ctx0" brushRef="#br0" timeOffset="1">290 1 12031 0 0,'0'0'5466'0'0,"-1"2"-5030"0"0,-3 8-130 0 0,-16 46-814 0 0,-49 91 0 0 0,56-122-4 0 0,-20 30-4638 0 0,17-31 164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8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9215 0 0,'2'1'4419'0'0,"2"0"-3882"0"0,12 6 440 0 0,-1 0 0 0 0,0 1-1 0 0,18 11 1 0 0,-28-15-1154 0 0,0 0 0 0 0,-1 0 0 0 0,1 0 0 0 0,-1 1 0 0 0,0 0 1 0 0,0 0-1 0 0,0 0 0 0 0,-1 0 0 0 0,0 0 0 0 0,0 1 0 0 0,0-1 0 0 0,3 11 0 0 0,-4-9-72 0 0,0-1 0 0 0,0 1 0 0 0,-1 0 0 0 0,0 0 0 0 0,0 0 0 0 0,-1 0 0 0 0,0 0 0 0 0,0 1 0 0 0,-1-1 0 0 0,1 0 0 0 0,-2 0 0 0 0,-2 11 0 0 0,2-13 436 0 0,0 0 1 0 0,0 0-1 0 0,-1 0 0 0 0,1-1 0 0 0,-1 1 0 0 0,0-1 0 0 0,0 1 0 0 0,-1-1 0 0 0,0 0 0 0 0,-5 5 0 0 0,1-4 2074 0 0,20-14-2002 0 0,17-1-289 0 0,-1 1 0 0 0,1 1 0 0 0,41-5 0 0 0,-2 1-1102 0 0,-41 6-88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8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19319 0 0,'0'0'2499'0'0,"8"4"-4636"0"0,-3-1 1966 0 0,0 0 0 0 0,0 1 0 0 0,0 0 0 0 0,-1 0 0 0 0,1 1 0 0 0,3 5-1 0 0,28 39-1706 0 0,-8-11 1192 0 0,-1-3 676 0 0,45 52-149 0 0,-63-81 36 0 0,-3-3-2663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1 1839 0 0,'0'0'15443'0'0,"-1"2"-14695"0"0,-45 94 871 0 0,23-36-3887 0 0,-3-1 0 0 0,-55 91 0 0 0,69-133 1094 0 0</inkml:trace>
  <inkml:trace contextRef="#ctx0" brushRef="#br0" timeOffset="1">243 119 7367 0 0,'16'-11'500'0'0,"0"1"-1"0"0,30-14 0 0 0,-10 12 5361 0 0,-34 11-5164 0 0,9 1-160 0 0,-10 0-524 0 0,0 0 0 0 0,-1 0 0 0 0,1 1 0 0 0,0-1 0 0 0,0 0 0 0 0,-1 0 0 0 0,1 0 0 0 0,0 0 0 0 0,0 1 0 0 0,-1-1 0 0 0,1 0 0 0 0,0 1 0 0 0,-1-1 0 0 0,1 0 0 0 0,-1 1 0 0 0,1-1 0 0 0,0 1 0 0 0,-1-1 0 0 0,1 1 0 0 0,-1-1 0 0 0,2 2 0 0 0,-1-1-17 0 0,0 1 1 0 0,1 0-1 0 0,-1-1 1 0 0,0 1 0 0 0,0 0-1 0 0,0 0 1 0 0,0 0-1 0 0,0 0 1 0 0,-1 0-1 0 0,1 0 1 0 0,0 0 0 0 0,-1 0-1 0 0,0 0 1 0 0,1 0-1 0 0,-1 0 1 0 0,0 0 0 0 0,0 0-1 0 0,0 0 1 0 0,-1 4-1 0 0,0 1 8 0 0,-1 10 158 0 0,-1-1 1 0 0,-1 1-1 0 0,0-1 0 0 0,-1 0 0 0 0,-14 29 0 0 0,17-42-120 0 0,2-1 519 0 0,1 0-440 0 0,0-1-121 0 0,-1 1-1 0 0,1-1 1 0 0,0 1 0 0 0,0-1-1 0 0,0 0 1 0 0,0 0-1 0 0,1 1 1 0 0,-1-1 0 0 0,0 0-1 0 0,0 0 1 0 0,1 0-1 0 0,-1 0 1 0 0,1 0-1 0 0,-1-1 1 0 0,1 1 0 0 0,-1 0-1 0 0,4 0 1 0 0,0 0-23 0 0,0 1 10 0 0,1 0 1 0 0,-1-1-1 0 0,1 0 0 0 0,-1-1 1 0 0,1 1-1 0 0,-1-1 1 0 0,1 0-1 0 0,0 0 0 0 0,8-2 1 0 0,-2 1 7 0 0,0 0 0 0 0,0 1 1 0 0,20 1-1 0 0,-1 10 198 0 0,-29-10-128 0 0,-2-1-44 0 0,1 1-1 0 0,-1 0 0 0 0,1-1 1 0 0,-1 1-1 0 0,1 0 1 0 0,-1-1-1 0 0,1 1 0 0 0,-1 0 1 0 0,0-1-1 0 0,1 1 0 0 0,-1 0 1 0 0,0 0-1 0 0,1-1 1 0 0,-1 1-1 0 0,0 0 0 0 0,0 0 1 0 0,0 0-1 0 0,0-1 1 0 0,0 1-1 0 0,0 0 0 0 0,0 1 1 0 0,-3 18 272 0 0,0-9-10 0 0,0 0 0 0 0,-1 0 1 0 0,-1-1-1 0 0,0 0 0 0 0,0 0 0 0 0,-1 0 1 0 0,-8 10-1 0 0,-20 21-820 0 0,-3-4-4737 0 0,10-10-1185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5:2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92 1375 0 0,'0'0'1522'0'0,"2"0"46"0"0,6-2 80 0 0,-6 1-175 0 0,0 1-793 0 0,11-5-257 0 0,1 1 0 0 0,-1 1 0 0 0,14-2 0 0 0,-24 4-342 0 0,5 3-28 0 0,-6-2-43 0 0,0 0 1 0 0,0 1-1 0 0,0-1 0 0 0,1 1 1 0 0,-1-1-1 0 0,0 1 0 0 0,0 0 1 0 0,0 0-1 0 0,0 0 0 0 0,-1 0 1 0 0,1 0-1 0 0,0 0 0 0 0,0 0 1 0 0,-1 1-1 0 0,1-1 0 0 0,-1 1 1 0 0,1-1-1 0 0,-1 1 0 0 0,1 0 1 0 0,-1-1-1 0 0,1 3 0 0 0,9 13-7 0 0,-10-14-5 0 0,-1 0-11 0 0,1-1 28 0 0,-1 1-1 0 0,1-1 0 0 0,-1 0 1 0 0,1 1-1 0 0,-1-1 0 0 0,0 0 1 0 0,0 1-1 0 0,0-1 0 0 0,0 0 1 0 0,0 1-1 0 0,-1-1 0 0 0,1 0 1 0 0,-1 1-1 0 0,1-1 0 0 0,-1 0 1 0 0,0 0-1 0 0,0 1 0 0 0,0-1 1 0 0,0 0-1 0 0,0 0 0 0 0,0 0 0 0 0,-1 0 1 0 0,1 0-1 0 0,-1-1 0 0 0,1 1 1 0 0,-1 0-1 0 0,-2 1 0 0 0,0 0 172 0 0,0-1-1 0 0,1 1 0 0 0,-1-1 1 0 0,0 0-1 0 0,0 0 1 0 0,0 0-1 0 0,0-1 0 0 0,0 0 1 0 0,-1 0-1 0 0,1 0 0 0 0,0 0 1 0 0,-1 0-1 0 0,-4-1 0 0 0,4 0 12 0 0,-1 0 0 0 0,0-1 0 0 0,1 1 0 0 0,-1-1 0 0 0,1 0 0 0 0,-1-1 0 0 0,1 0 0 0 0,0 0 0 0 0,0 0 0 0 0,-9-5 0 0 0,10 5-207 0 0,1 0 0 0 0,0-1 0 0 0,0 0 0 0 0,0 1 0 0 0,0-1 0 0 0,0 0 0 0 0,0 0 0 0 0,1-1 1 0 0,0 1-1 0 0,0 0 0 0 0,0-1 0 0 0,0 0 0 0 0,0 1 0 0 0,1-1 0 0 0,-2-4 0 0 0,-1-25-342 0 0,4 31 256 0 0,1 0 28 0 0,-1-1 0 0 0,1 1 0 0 0,0 0 0 0 0,0 0 0 0 0,0-1 0 0 0,0 1 0 0 0,2-3 0 0 0,2-1 15 0 0,0 1-1 0 0,0-1 1 0 0,1 1-1 0 0,-1 0 1 0 0,1 1-1 0 0,1-1 0 0 0,-1 1 1 0 0,11-5-1 0 0,-6 4-30 0 0,0 0-1 0 0,1 1 1 0 0,-1 0 0 0 0,23-4-1 0 0,-20 6 85 0 0,2 3 0 0 0,-1 3 0 0 0,8 12-384 0 0,-21-15 192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9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10135 0 0,'0'0'16440'0'0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4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2759 0 0,'0'0'3248'0'0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4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0,'0'0'128'0'0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5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976 67 2303 0 0,'0'0'14048'0'0,"-11"-3"-13480"0"0,-5-4 1178 0 0,14 7-945 0 0,-9-4-1113 0 0,-1 2-250 0 0,-1 0-1 0 0,-18 0 1 0 0,-12-1 492 0 0,-73 10 231 0 0,67-7 454 0 0,-1-2-1 0 0,1-2 1 0 0,-54-12 0 0 0,56 6 100 0 0,-94-8 0 0 0,109 18-899 0 0,0 1 0 0 0,0 2 0 0 0,-49 11 0 0 0,20-3 64 0 0,34-11-464 0 0,22 0 553 0 0,-6-1-4835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0 7831 0 0,'0'0'6710'0'0,"-2"2"-6945"0"0,-5 4 87 0 0,0-1 0 0 0,0 1 1 0 0,-1-1-1 0 0,0-1 0 0 0,0 1 1 0 0,0-1-1 0 0,-15 4 0 0 0,-4 4 507 0 0,13-5-13 0 0,-34 14 443 0 0,41-19-765 0 0,5-1 279 0 0,11 12-462 0 0,-6-10 142 0 0,9 8-30 0 0,8 4-22 0 0,-11-9 56 0 0,-5-3 13 0 0,1 0 0 0 0,0 0-1 0 0,-1 1 1 0 0,5 5 0 0 0,0 0 0 0 0,0 1 0 0 0,8 14-393 0 0,-14-13-430 0 0,-2-5 370 0 0,2 10-470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6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89 5063 0 0,'0'0'390'0'0,"-12"-2"7358"0"0,12 2-7689 0 0,0 0 1 0 0,0 0-1 0 0,0 0 1 0 0,0 0-1 0 0,0 0 1 0 0,1 0-1 0 0,-1 0 1 0 0,0 0-1 0 0,0 0 1 0 0,0 0-1 0 0,0 0 1 0 0,0 0-1 0 0,0 0 1 0 0,0 0-1 0 0,0 0 1 0 0,0-1-1 0 0,0 1 1 0 0,0 0-1 0 0,0 0 1 0 0,1 0-1 0 0,-1 0 1 0 0,0 0-1 0 0,0 0 1 0 0,0 0-1 0 0,0 0 1 0 0,0 0-1 0 0,0 0 1 0 0,0-1-1 0 0,0 1 1 0 0,0 0-1 0 0,0 0 1 0 0,0 0-1 0 0,0 0 1 0 0,0 0-1 0 0,0 0 1 0 0,0 0-1 0 0,0 0 1 0 0,0-1-1 0 0,0 1 1 0 0,0 0-1 0 0,0 0 1 0 0,0 0-1 0 0,0 0 1 0 0,0 0-1 0 0,-1 0 1 0 0,1 0-1 0 0,0 0 1 0 0,0 0-1 0 0,0-1 1 0 0,0 1-1 0 0,0 0 1 0 0,0 0-1 0 0,0 0 1 0 0,0 0-1 0 0,0 0 1 0 0,0 0-1 0 0,0 0 1 0 0,0 0-1 0 0,-1 0 1 0 0,1 0-1 0 0,0 0 1 0 0,0 0-1 0 0,0 0 1 0 0,0 0-1 0 0,0 0 1 0 0,0 0-1 0 0,0 0 1 0 0,0 0-1 0 0,-1 0 1 0 0,15-6 594 0 0,20-3-1057 0 0,153-28 323 0 0,4 16 86 0 0,25 15-6 0 0,-178 5 0 0 0,-14-1 0 0 0,0 2 0 0 0,0 1 0 0 0,35 5 0 0 0,-36-3-1 0 0,-9-1-13 0 0,-1 0-1 0 0,1 2 0 0 0,15 5 0 0 0,-11-6 11 0 0,-16-2 3 0 0,16 11-203 0 0,-4-4 192 0 0,-12-6 15 0 0,10 13-69 0 0,-9-12 66 0 0,10 17 0 0 0,-11-17 9 0 0,0 1-1 0 0,0-1 0 0 0,0 0 1 0 0,0 0-1 0 0,-1 1 0 0 0,0-1 1 0 0,2 7-1 0 0,0 1 13 0 0,5 14-7 0 0,-1 0 0 0 0,-1 1 0 0 0,4 41 0 0 0,-1 82 64 0 0,-9-131-73 0 0,13 247 140 0 0,1 30-114 0 0,-18 0 132 0 0,2-257-102 0 0,1-10 32 0 0,-2-1-1 0 0,-5 31 0 0 0,-3-21 100 0 0,8-23-145 0 0,0-4-178 0 0,0 0 0 0 0,-6 12 0 0 0,7-18-92 0 0,0-1 1 0 0,0 1 0 0 0,0-1 0 0 0,-1 0-1 0 0,0 0 1 0 0,-3 3 0 0 0,0 1-494 0 0,-4 4-570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7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63 1375 0 0,'-14'-18'122'0'0,"0"0"3545"0"0,6 8 2538 0 0,7 9-5232 0 0,-2-4-1457 0 0,-7-5 4256 0 0,10 10-3715 0 0,-1 0 1 0 0,1 0 0 0 0,0 0-1 0 0,-1 0 1 0 0,1 0 0 0 0,0 0-1 0 0,-1 0 1 0 0,1 0 0 0 0,0 0-1 0 0,-1 0 1 0 0,1 0 0 0 0,0 0-1 0 0,-1 0 1 0 0,1 1 0 0 0,0-1-1 0 0,-1 0 1 0 0,1 0 0 0 0,0 0 0 0 0,0 0-1 0 0,-1 1 1 0 0,1-1 0 0 0,0 0-1 0 0,0 0 1 0 0,-1 1 0 0 0,1-1-1 0 0,0 0 1 0 0,0 0 0 0 0,0 1-1 0 0,-1-1 1 0 0,1 0 0 0 0,0 1-1 0 0,0-1 1 0 0,0 0 0 0 0,0 1-1 0 0,0-1 1 0 0,0 0 0 0 0,0 1 0 0 0,-1-1-1 0 0,-3 14-91 0 0,0-1-1 0 0,1 1 0 0 0,1-1 1 0 0,0 1-1 0 0,1 0 1 0 0,0 26-1 0 0,0-7-19 0 0,-61 742 221 0 0,55-724-41 0 0,-2 6 66 0 0,-2 116-1 0 0,12-159-176 0 0,0 0 0 0 0,1 0 0 0 0,0 1 0 0 0,1-1 0 0 0,0 0 0 0 0,2-1 0 0 0,-1 1 0 0 0,13 22 0 0 0,-7-20 10 0 0,-5-13-4 0 0,-2-1-14 0 0,8 8 3 0 0,0-1 0 0 0,0-1 0 0 0,1 0 0 0 0,0-1 0 0 0,1 0 0 0 0,-1 0 0 0 0,1-2-1 0 0,0 1 1 0 0,1-2 0 0 0,-1 0 0 0 0,1 0 0 0 0,0-1 0 0 0,28 1 0 0 0,-3-3 82 0 0,78-9 0 0 0,0-2 127 0 0,-31 4-115 0 0,-16 1-56 0 0,-1 3 1 0 0,129 14 0 0 0,-79-2-49 0 0,-113-9 68 0 0,1 1 1 0 0,-1-1-1 0 0,1 1 0 0 0,-1 0 0 0 0,8 4 1 0 0,-12-5 428 0 0,2 1-4 0 0,1 2-2965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39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45 455 0 0,'0'0'12095'0'0,"-8"-6"-11539"0"0,-44-22 2105 0 0,51 27-2533 0 0,-1 1-5 0 0,-3-2-51 0 0,2 0-30 0 0,0 1 0 0 0,0 0 0 0 0,1 0 0 0 0,-1 0 0 0 0,0 1 0 0 0,0-1 0 0 0,0 1 0 0 0,0-1-1 0 0,1 1 1 0 0,-5 0 0 0 0,-16 2-108 0 0,18-2 34 0 0,2 0 16 0 0,0 0 0 0 0,0 1 0 0 0,0-1 0 0 0,0 1 0 0 0,1-1 0 0 0,-1 1 0 0 0,0 0 0 0 0,0 0 0 0 0,0 1 0 0 0,1-1 0 0 0,-4 3 0 0 0,-4 1-27 0 0,4-1 23 0 0,0 0 0 0 0,1 0-1 0 0,-1 1 1 0 0,1 0 0 0 0,0 0 0 0 0,0 0 0 0 0,0 0-1 0 0,1 1 1 0 0,-1 0 0 0 0,-2 6 0 0 0,0 1-9 0 0,2 0-1 0 0,0 0 1 0 0,-5 18-1 0 0,3-7-35 0 0,0-1 47 0 0,0 1 0 0 0,1 0 0 0 0,2 0 0 0 0,0 0 0 0 0,2 1 0 0 0,1-1 0 0 0,0 1 0 0 0,2-1 0 0 0,1 1 0 0 0,9 45 0 0 0,-7-58 18 0 0,0-4-10 0 0,-1-1-43 0 0,4 1 56 0 0,2 1-7 0 0,-7-5 4 0 0,1-1 0 0 0,15 7 0 0 0,-8-6 15 0 0,0-1 0 0 0,0 0 0 0 0,0 0 0 0 0,0-1 0 0 0,1 0 1 0 0,-1 0-1 0 0,1-1 0 0 0,-1-1 0 0 0,1 0 0 0 0,18-2 0 0 0,-6-2 59 0 0,-1 0 1 0 0,0-2 0 0 0,0 0-1 0 0,21-10 1 0 0,-14 2 9 0 0,126-69-120 0 0,-148 80-117 0 0,-3 0 42 0 0,-1 1 0 0 0,1 0 1 0 0,0-1-1 0 0,-1 1 0 0 0,0-1 0 0 0,1 0 0 0 0,-1 0 0 0 0,0-1 0 0 0,0 1 0 0 0,-1-1 0 0 0,1 1 0 0 0,3-8 0 0 0,-1 1 134 0 0,-3 5 239 0 0,0 0-1 0 0,0 0 1 0 0,0-1 0 0 0,-1 1 0 0 0,0-1-1 0 0,0 1 1 0 0,0-1 0 0 0,-1 1 0 0 0,0-1-1 0 0,0 0 1 0 0,0 1 0 0 0,-1-1 0 0 0,-1-8 0 0 0,-1 3-132 0 0,-1-1 1 0 0,1 2 0 0 0,-2-1 0 0 0,1 0-1 0 0,-10-14 1 0 0,8 17-81 0 0,0 0-1 0 0,0 1 0 0 0,0 0 1 0 0,-1 0-1 0 0,0 1 0 0 0,0 0 1 0 0,-1 0-1 0 0,0 0 1 0 0,0 1-1 0 0,0 0 0 0 0,-14-5 1 0 0,-11-4-294 0 0,-59-15-1 0 0,84 27 140 0 0,-17-4-1167 0 0,-47-4-1 0 0,38 6-1149 0 0,22 3-2722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1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7775 0 0,'0'0'10995'0'0,"2"1"-11520"0"0,4 2 515 0 0,1 0 1 0 0,-1 0 0 0 0,1-1 0 0 0,-1 0 0 0 0,1-1 0 0 0,0 0 0 0 0,-1 0 0 0 0,1 0 0 0 0,0 0 0 0 0,0-1 0 0 0,0-1 0 0 0,0 1-1 0 0,0-1 1 0 0,-1 0 0 0 0,10-3 0 0 0,22-6-3 0 0,-26 5 12 0 0,-4 2 11 0 0,-6 2 808 0 0,-2 1-763 0 0,1-1 0 0 0,-1 1 0 0 0,0 0-1 0 0,1 0 1 0 0,-1-1 0 0 0,0 1 0 0 0,1 0 0 0 0,-1-1 0 0 0,0 1 0 0 0,0-1 0 0 0,0 1 0 0 0,1 0 0 0 0,-1-1 0 0 0,0 1 0 0 0,0 0 0 0 0,0-1 0 0 0,0 1 0 0 0,0-1 0 0 0,0 1 0 0 0,0-1 0 0 0,0 1 0 0 0,0 0 0 0 0,0-2 0 0 0,0-7 343 0 0,-1-1-305 0 0,1 8-89 0 0,-1-1 1 0 0,1 1 0 0 0,-1-1-1 0 0,1 1 1 0 0,-1-1 0 0 0,0 1-1 0 0,0-1 1 0 0,0 1 0 0 0,0 0 0 0 0,-1-1-1 0 0,1 1 1 0 0,-2-2 0 0 0,-11-14-135 0 0,14 17 129 0 0,0 0 0 0 0,-1 0 0 0 0,1 1 1 0 0,-1-1-1 0 0,1 0 0 0 0,-1 0 0 0 0,1 1 0 0 0,-1-1 1 0 0,0 0-1 0 0,1 0 0 0 0,-1 1 0 0 0,0-1 0 0 0,1 1 0 0 0,-1-1 1 0 0,-1 0-1 0 0,-3-2-18 0 0,-9-15-200 0 0,8 10 1 0 0,1 1 126 0 0,0-1-1 0 0,1 1 1 0 0,0-1-1 0 0,0 0 1 0 0,-4-11-1 0 0,6 11 68 0 0,0 4-25 0 0,1 2 44 0 0,1 0 1 0 0,0 1 0 0 0,-1-1-1 0 0,1 1 1 0 0,0-1 0 0 0,0 0-1 0 0,0 1 1 0 0,0-1 0 0 0,0-1-1 0 0,0-4-44 0 0,0 5-39 0 0,0 1-130 0 0,1-4 194 0 0,0 4-37 0 0,1 1-504 0 0,9 0 510 0 0,9 4 42 0 0,-16-1 13 0 0,-1 0 2 0 0,34 13-2 0 0,-1 1-53 0 0,14-3 42 0 0,-44-11 20 0 0,0-1 12 0 0,24 2 3 0 0,-20-2-3 0 0,-8-2 432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2303 0 0,'0'0'10318'0'0,"2"2"-10612"0"0,2 7 244 0 0,-1 1 0 0 0,1 0 0 0 0,-2-1 0 0 0,4 21 0 0 0,2 46-32 0 0,-4-23 70 0 0,2 99 218 0 0,-8-119-69 0 0,1-22-68 0 0,1-9 503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5:5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74 10591 0 0,'-11'-69'6384'0'0,"9"65"-5526"0"0,2 4-926 0 0,0 0 33 0 0,0 0 1 0 0,0 0 0 0 0,0 0-1 0 0,0 0 1 0 0,0 0 0 0 0,0 0-1 0 0,0 0 1 0 0,0 0-1 0 0,0 0 1 0 0,-1 0 0 0 0,1 0-1 0 0,0 0 1 0 0,0 0 0 0 0,0 0-1 0 0,0 0 1 0 0,0 0 0 0 0,0 0-1 0 0,0 0 1 0 0,0 0 0 0 0,0 0-1 0 0,0 0 1 0 0,0 0-1 0 0,0 0 1 0 0,0 0 0 0 0,0 0-1 0 0,0 0 1 0 0,0 0 0 0 0,-1-1-482 0 0,1 13 441 0 0,0 0 1 0 0,0 0-1 0 0,1 0 0 0 0,0 0 0 0 0,1-1 0 0 0,1 1 0 0 0,0-1 0 0 0,0 1 0 0 0,1-1 0 0 0,1 0 1 0 0,0 0-1 0 0,0-1 0 0 0,1 1 0 0 0,0-1 0 0 0,1 0 0 0 0,0-1 0 0 0,1 0 0 0 0,13 13 1 0 0,-18-19 58 0 0,0-1 0 0 0,1 0 1 0 0,-1 0-1 0 0,1 0 0 0 0,0 0 1 0 0,0-1-1 0 0,-1 0 0 0 0,1 1 0 0 0,0-1 1 0 0,0-1-1 0 0,8 2 0 0 0,3-1-21 0 0,29-3-1 0 0,-9 0 12 0 0,-29 2 33 0 0,0 0 1 0 0,0 0-1 0 0,0-1 0 0 0,0 0 0 0 0,8-2 0 0 0,41-10 14 0 0,-44 12-21 0 0,-6 2 4 0 0,0-1 0 0 0,-1 0 0 0 0,1 1 0 0 0,0 0 0 0 0,0 0 0 0 0,5 2 0 0 0,4 1 22 0 0,38 4 16 0 0,0-2 0 0 0,1-3 0 0 0,0-2 0 0 0,83-10 0 0 0,-70-4 40 0 0,-6 0 4 0 0,-36 9-162 0 0,-10 1 259 0 0,0 1-1 0 0,0 1 1 0 0,0 0 0 0 0,0 1 0 0 0,22 2-1 0 0,206 22 10 0 0,-71-16-180 0 0,-144-9-12 0 0,-18 1 0 0 0,-1-1 0 0 0,0 1 0 0 0,0 1 0 0 0,0 0 0 0 0,9 1 0 0 0,13 5 0 0 0,45 18 0 0 0,-45-15 0 0 0,41 10 0 0 0,-19-11 38 0 0,0-2 0 0 0,1-3 0 0 0,75-3 0 0 0,-72-5-38 0 0,25-1 0 0 0,-49 3 0 0 0,-12 1 0 0 0,23 2 0 0 0,-31 0-1 0 0,-1 0 0 0 0,17 6 1 0 0,7 0 56 0 0,35 7-3 0 0,-35-6 5 0 0,50 4-1 0 0,-35-10 45 0 0,1-2 0 0 0,0-2 0 0 0,0-2 0 0 0,-1-2 0 0 0,0-3 0 0 0,70-21 0 0 0,-102 25-44 0 0,0 1 0 0 0,1 0 1 0 0,-1 2-1 0 0,1 0 0 0 0,22 1 0 0 0,-8 2 70 0 0,1 2 0 0 0,33 7 1 0 0,-36-5-39 0 0,44-1 1 0 0,-10 0-24 0 0,-28-2-21 0 0,1-2 1 0 0,40-4 0 0 0,74-16 139 0 0,-6 1-24 0 0,7-7-67 0 0,-114 16-2 0 0,0 3 0 0 0,1 1-1 0 0,65-1 1 0 0,25 20 335 0 0,-92-8-392 0 0,46 2 106 0 0,135-4-1 0 0,-195-4-96 0 0,34-7-1 0 0,-15 1 11 0 0,-32 6-41 0 0,1 1 1 0 0,-1 0-1 0 0,17 2 1 0 0,21 0 44 0 0,-24-2-28 0 0,25 3 0 0 0,-26-1 2 0 0,31-1 0 0 0,-6-3 8 0 0,-25 2-6 0 0,1-1 0 0 0,-1-2 0 0 0,31-6 1 0 0,80-21 108 0 0,-105 25-125 0 0,1 1 1 0 0,45 1-1 0 0,-30 3-19 0 0,-21 0 0 0 0,30 2 0 0 0,206 16 0 0 0,-128-24 236 0 0,177-30 0 0 0,26 5 156 0 0,-262 33-372 0 0,1 4-1 0 0,79 15 0 0 0,-86-10-13 0 0,55-1-6 0 0,-72-7 54 0 0,65-4 85 0 0,-19-1-12 0 0,43 4-52 0 0,12-3-22 0 0,-3-1-42 0 0,-21-7 309 0 0,42 0 162 0 0,-147 7-468 0 0,-12 0 21 0 0,-1 1 0 0 0,1 0 1 0 0,11 1-1 0 0,-8 0 69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3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0 919 0 0,'-1'2'7676'0'0,"-14"30"-4489"0"0,-23 46-3806 0 0,-15 15-1006 0 0,41-75 911 0 0,0 0 1 0 0,-1-2-1 0 0,-16 16 0 0 0,19-22-1746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4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10591 0 0,'0'0'2168'0'0,"5"10"-960"0"0,-1 2 32 0 0,1 1 8 0 0,-1 2-1952 0 0,1 6-384 0 0,0 3-72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4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0 118 455 0 0,'6'-9'5'0'0,"-3"5"182"0"0,0 0-1 0 0,0 0 1 0 0,-1-1-1 0 0,0 1 1 0 0,3-8 3344 0 0,-5 8-2821 0 0,9-3 2855 0 0,-6 6-3618 0 0,6 3 3258 0 0,-7-2-3145 0 0,9-1-48 0 0,3-2 74 0 0,1 0 0 0 0,-1-1 0 0 0,-1-1 0 0 0,14-6 0 0 0,-15 6 11 0 0,0 0 0 0 0,15-3-1 0 0,4 1-35 0 0,49-5 0 0 0,-64 11-63 0 0,0 1 0 0 0,0 0 0 0 0,0 1 0 0 0,32 6 0 0 0,-36-4 2 0 0,10 2 1 0 0,-7 0 1 0 0,-5 1 6 0 0,-7-5 35 0 0,3 3-73 0 0,-4-3-184 0 0,0 0-104 0 0,9 1-30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5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1 919 0 0,'0'0'12568'0'0,"0"2"-12454"0"0,1 13-261 0 0,-1-1 1 0 0,-4 28 0 0 0,0 4-49 0 0,2 16 160 0 0,-2 118 57 0 0,4-177 21 0 0,-1 4-19 0 0,0-5 980 0 0,-1-3-924 0 0,0 0-156 0 0,-1 1 0 0 0,0-1 1 0 0,1 0-1 0 0,-1-1 1 0 0,1 1-1 0 0,0 0 1 0 0,-1-1-1 0 0,1 0 0 0 0,0 1 1 0 0,0-1-1 0 0,0 0 1 0 0,0 0-1 0 0,0 0 0 0 0,0 0 1 0 0,1 0-1 0 0,-1-1 1 0 0,1 1-1 0 0,-1 0 1 0 0,-1-5-1 0 0,0 0-111 0 0,-8-15-476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6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 1839 0 0,'0'0'8808'0'0,"-5"9"-5200"0"0,-3 2-3608 0 0,2 3-184 0 0,0 1 8 0 0,2-3-1064 0 0,-1-2-208 0 0,-1 2-4080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6.5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0,'0'0'1520'0'0,"15"6"128"0"0,-3-2 48 0 0,0 2 16 0 0,-3 2-1224 0 0,1-1-240 0 0,-1 1-56 0 0,0 1 0 0 0,0 1-120 0 0,0 2-72 0 0,0 0 96 0 0,-1 0-96 0 0,0 1-280 0 0,-2 2-104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8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58 919 0 0,'0'0'11084'0'0,"-9"-7"-10246"0"0,3 1-563 0 0,-1 1 0 0 0,0 0 0 0 0,0 0 0 0 0,0 1 0 0 0,-1 0 0 0 0,1 0 0 0 0,-1 1 0 0 0,0 0 0 0 0,0 0 0 0 0,0 1 0 0 0,0 0 0 0 0,-1 0 0 0 0,1 1 0 0 0,-1 0 0 0 0,1 0 0 0 0,-1 1 0 0 0,-10 1 0 0 0,11 1-265 0 0,0-1 0 0 0,1 1 0 0 0,-1 1 0 0 0,1-1 0 0 0,-14 8 0 0 0,2 0-121 0 0,5-1 58 0 0,4-1-19 0 0,4-4 22 0 0,4-2 30 0 0,-1 0 0 0 0,1 0-1 0 0,-1 0 1 0 0,1 0 0 0 0,0 1 0 0 0,-4 4-1 0 0,1-2-33 0 0,-11 18-84 0 0,6-10 45 0 0,10-13 97 0 0,-14 33-143 0 0,11-30 130 0 0,1 0 7 0 0,0 16-63 0 0,1-12 61 0 0,2 26-56 0 0,-1-24 57 0 0,0-3-18 0 0,1 0-1 0 0,0 1 0 0 0,0-1 0 0 0,0 0 1 0 0,3 7-1 0 0,6 18 3 0 0,0-1 1 0 0,2 0-1 0 0,25 46 0 0 0,-31-65 19 0 0,1-1-1 0 0,0 1 0 0 0,0-1 1 0 0,1 0-1 0 0,0-1 1 0 0,1 0-1 0 0,0 0 1 0 0,1-1-1 0 0,0 0 0 0 0,0-1 1 0 0,0 0-1 0 0,1-1 1 0 0,0 0-1 0 0,1 0 0 0 0,-1-1 1 0 0,1-1-1 0 0,16 4 1 0 0,-9-4 3 0 0,1-1 0 0 0,0 0 1 0 0,-1-2-1 0 0,1-1 0 0 0,0 0 1 0 0,0-1-1 0 0,0-1 0 0 0,0-1 1 0 0,-1-1-1 0 0,1-1 0 0 0,-1 0 1 0 0,0-2-1 0 0,-1 0 0 0 0,0-1 1 0 0,0-1-1 0 0,0 0 0 0 0,-1-1 1 0 0,-1-1-1 0 0,20-17 0 0 0,-25 19 98 0 0,-4 3-20 0 0,-1 1-1 0 0,0 0 0 0 0,0-1 0 0 0,-1 0 1 0 0,0-1-1 0 0,0 1 0 0 0,0-1 1 0 0,-1 0-1 0 0,4-8 0 0 0,-8 14 67 0 0,1 0 0 0 0,-1-1-1 0 0,0 1 1 0 0,0-1 0 0 0,1 1 0 0 0,-1-1-1 0 0,0 1 1 0 0,0-1 0 0 0,-1 1 0 0 0,1 0-1 0 0,0-1 1 0 0,0 1 0 0 0,-1-1 0 0 0,1 1-1 0 0,-1 0 1 0 0,1-1 0 0 0,-1 1 0 0 0,0 0-1 0 0,0-2 1 0 0,-1-1 98 0 0,-1 0 0 0 0,0 0 0 0 0,0 0 0 0 0,-4-5 0 0 0,-20-19 612 0 0,14 14-816 0 0,0 1 0 0 0,-1 0 0 0 0,-18-13 1 0 0,-68-38-772 0 0,-11-8-724 0 0,87 55-154 0 0,2-1 1 0 0,-33-32-1 0 0,44 37-4183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8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8407 0 0,'0'0'5659'0'0,"3"-1"-5790"0"0,-1 2 105 0 0,19-6-112 0 0,68-26-98 0 0,-58 21 197 0 0,9-4-146 0 0,-38 13-37 0 0,8-1-729 0 0,-17 5 868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49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5527 0 0,'0'0'8194'0'0,"2"1"-8310"0"0,17 18 30 0 0,-18-17 86 0 0,20 23 0 0 0,-18-19 0 0 0,6 5 0 0 0,2-2 0 0 0,13 4-26 0 0,41 16-1 0 0,-32-15 16 0 0,-26-11 19 0 0,2 1 18 0 0,23 6-6 0 0,-21-6 1 0 0,-1 0 2959 0 0,-10-3-2941 0 0,-1 0-1 0 0,1 0 1 0 0,-1 0 0 0 0,0 0-1 0 0,1 0 1 0 0,-1 0 0 0 0,0-1-1 0 0,0 1 1 0 0,0 0 0 0 0,1-1-1 0 0,-1 1 1 0 0,0 0 0 0 0,0-1-1 0 0,-1 1 1 0 0,-15 8 124 0 0,7-5-131 0 0,0 0 0 0 0,-1-1 1 0 0,1 0-1 0 0,0 0 1 0 0,-21 1-1 0 0,28-4-37 0 0,1 1-1 0 0,-1-1 1 0 0,0 0-1 0 0,0 1 1 0 0,0 0-1 0 0,1 0 1 0 0,-1-1 0 0 0,0 2-1 0 0,-4 1 1 0 0,-26 12-41 0 0,21-10-16 0 0,11-5 41 0 0,0 1 0 0 0,0 0 0 0 0,0-1 0 0 0,0 1 0 0 0,0 0 1 0 0,0 0-1 0 0,1-1 0 0 0,-1 1 0 0 0,0 0 0 0 0,-1 2 1 0 0,2-3 13 0 0,0 1 1 0 0,0-1 0 0 0,0 0 0 0 0,-1 0-1 0 0,1 1 1 0 0,0-1 0 0 0,0 0 0 0 0,0 0 0 0 0,0 0-1 0 0,0 1 1 0 0,0-1 0 0 0,0 0 0 0 0,0 0-1 0 0,1 1 1 0 0,-1-1 0 0 0,0 0 0 0 0,0 0 0 0 0,0 0-1 0 0,0 1 1 0 0,0-1 0 0 0,0 0 0 0 0,0 0-1 0 0,0 0 1 0 0,1 1 0 0 0,-1-1 0 0 0,0 0 0 0 0,0 0-1 0 0,0 0 1 0 0,0 0 0 0 0,0 0 0 0 0,1 1-1 0 0,-1-1 1 0 0,2 1-2 0 0,0 0-1 0 0,0-1 1 0 0,0 1 0 0 0,0 0-1 0 0,0-1 1 0 0,0 1-1 0 0,3-1 1 0 0,-2 1 136 0 0,17 5-40 0 0,25 11 0 0 0,-29-9-88 0 0,-5-3 0 0 0,0 1 0 0 0,0-2 0 0 0,0 0 0 0 0,0 0 0 0 0,17 3 0 0 0,-15-3 0 0 0,-9-2 0 0 0,0-1 0 0 0,1 0 0 0 0,-1 0 0 0 0,1 0 0 0 0,-1 0 0 0 0,7 0 0 0 0,1-1 0 0 0,-2-1 19 0 0,-8 0 516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0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0,'0'0'17322'0'0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5:5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20271 0 0,'0'0'2200'0'0,"13"0"-2200"0"0,6-1 0 0 0,5-1-5968 0 0,1 2-1232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0,'0'0'11872'0'0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1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215 0 8751 0 0,'0'0'5823'0'0,"-1"1"-5718"0"0,-12 6-115 0 0,1 1-1 0 0,1-1 0 0 0,0 2 1 0 0,0 0-1 0 0,0 0 0 0 0,1 1 1 0 0,1 0-1 0 0,-16 22 0 0 0,12-14-11 0 0,0 1 0 0 0,-17 40-1 0 0,-12 42-4 0 0,42-100-217 0 0,-2 6 259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2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15607 0 0,'0'0'1410'0'0,"2"0"-1173"0"0,6 0-217 0 0,8 0-264 0 0,0 1 1 0 0,-1 0 0 0 0,18 3 0 0 0,-21-1 214 0 0,-4-2 3 0 0,0 1 0 0 0,0 1 0 0 0,-1-1 1 0 0,1 1-1 0 0,11 7 0 0 0,14 8 8 0 0,-1 2 0 0 0,55 44 0 0 0,-16-11 18 0 0,-60-46 0 0 0,-3-2-16 0 0,-6-4-76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2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0 11775 0 0,'0'0'5488'0'0,"-11"6"-5336"0"0,-31 14 52 0 0,30-15-96 0 0,-1 0 0 0 0,1-1 0 0 0,-2-1 0 0 0,-14 3 0 0 0,26-6-4 0 0,-9 0 11 0 0,4 2 211 0 0,4-2-1116 0 0,-10-5-4869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3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12439 0 0,'0'0'3382'0'0,"2"0"-2258"0"0,21 6-1119 0 0,0 2 1 0 0,0 0-1 0 0,-1 1 1 0 0,22 12 0 0 0,-22-5-1460 0 0,-20-14 1225 0 0,0-1 91 0 0,1 1 117 0 0,-1 0 0 0 0,0 0 1 0 0,0 0-1 0 0,0 1 0 0 0,0-1 1 0 0,2 4-1 0 0,-3-4 13 0 0,7 5-805 0 0,0 1 0 0 0,1-1-1 0 0,11 8 1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3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1375 0 0,'0'0'9446'0'0,"1"2"-10105"0"0,13 14 10408 0 0,-12-16-9629 0 0,6-2-253 0 0,1-1 1 0 0,-1 1-1 0 0,0-2 0 0 0,0 1 0 0 0,0-1 1 0 0,12-8-1 0 0,22-10-754 0 0,-25 14-3775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4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4607 0 0,'0'0'12910'0'0,"1"2"-13268"0"0,78 106-30 0 0,-66-91 368 0 0,43 44-100 0 0,-30-34 70 0 0,-24-25 40 0 0,0 1 0 0 0,1-1 0 0 0,-1 1 0 0 0,1-1 0 0 0,0 0 1 0 0,0 0-1 0 0,0 0 0 0 0,0 0 0 0 0,0 0 0 0 0,0 0 1 0 0,1-1-1 0 0,-1 0 0 0 0,0 0 0 0 0,1 0 1 0 0,-1 0-1 0 0,7 1 0 0 0,-7-2 875 0 0,-4 1-868 0 0,0-1-1 0 0,1 0 1 0 0,-1 0-1 0 0,0 1 0 0 0,1-1 1 0 0,-1 0-1 0 0,0 0 1 0 0,1 0-1 0 0,-1 0 1 0 0,0 0-1 0 0,1 0 1 0 0,-1 0-1 0 0,0 0 0 0 0,1 0 1 0 0,-1 0-1 0 0,0 0 1 0 0,1-1-1 0 0,-2 1 1 0 0,-14-6-579 0 0,14 5 533 0 0,-11-5-1393 0 0,-2-5-4050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4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1375 0 0,'0'0'14263'0'0,"-1"2"-14810"0"0,0 7 483 0 0,-2-1-1 0 0,1 0 1 0 0,-6 11 0 0 0,-4 15-417 0 0,12-32 158 0 0,-1 8-151 0 0,12-13-6041 0 0,-3-8 5913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5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4607 0 0,'0'0'11142'0'0,"2"0"-10894"0"0,29 9-743 0 0,-29-8 262 0 0,0 0-30 0 0,89 60-2314 0 0,-80-55 1491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08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84 7831 0 0,'0'-2'603'0'0,"-1"-5"-505"0"0,-1-9 764 0 0,1-1-1 0 0,1-25 1 0 0,-10 83-1188 0 0,8-36 319 0 0,-1 12-48 0 0,0 1 0 0 0,-1 26 0 0 0,4-34 42 0 0,1 0-1 0 0,0 0 1 0 0,1 0-1 0 0,0 0 1 0 0,0 0-1 0 0,1 0 1 0 0,4 10-1 0 0,-3-9 14 0 0,1-3 12 0 0,-4-8 12 0 0,0 1 0 0 0,0 0 0 0 0,-1-1 1 0 0,1 1-1 0 0,0-1 0 0 0,0 1 0 0 0,0-1 0 0 0,0 1 0 0 0,1-1 0 0 0,-1 0 0 0 0,0 0 0 0 0,0 0 0 0 0,0 1 0 0 0,0-1 0 0 0,0 0 0 0 0,0 0 0 0 0,0 0 0 0 0,0-1 0 0 0,0 1 0 0 0,1 0 0 0 0,-1 0 0 0 0,0 0 0 0 0,0-1 0 0 0,0 1 0 0 0,0-1 0 0 0,0 1 0 0 0,0-1 1 0 0,0 1-1 0 0,0-1 0 0 0,1 0 0 0 0,12-14 212 0 0,18-20 1 0 0,-23 23-113 0 0,2 1-1 0 0,-1-1 1 0 0,2 2-1 0 0,16-14 0 0 0,-20 18-123 0 0,-5 3 0 0 0,0 1 0 0 0,0 0 0 0 0,0 0 0 0 0,1 0 0 0 0,6-3 0 0 0,1 0-12 0 0,1 1-36 0 0,0 3 36 0 0,-9 2 4 0 0,1-1-1 0 0,-1 1 0 0 0,1 0 0 0 0,-1 0 0 0 0,0 0 1 0 0,0 1-1 0 0,0-1 0 0 0,0 1 0 0 0,0 0 1 0 0,0 0-1 0 0,0 0 0 0 0,-1 0 0 0 0,1 0 1 0 0,-1 1-1 0 0,1-1 0 0 0,-1 1 0 0 0,0 0 0 0 0,0-1 1 0 0,0 1-1 0 0,0 0 0 0 0,2 5 0 0 0,3 8-36 0 0,0 0-1 0 0,10 33 0 0 0,-14-38 72 0 0,3 12 20 0 0,0-1-1 0 0,3 46 0 0 0,-8-56 1 0 0,0 1-1 0 0,-1 0 1 0 0,-1 0-1 0 0,0 0 1 0 0,-1 0-1 0 0,-6 23 1 0 0,3-25-6 0 0,1-1 1 0 0,-1 1-1 0 0,-1-1 1 0 0,0 0 0 0 0,0-1-1 0 0,-1 1 1 0 0,0-1-1 0 0,0 0 1 0 0,-1-1-1 0 0,-11 9 1 0 0,12-11 63 0 0,0 0 1 0 0,-1 0 0 0 0,0-1 0 0 0,0 0 0 0 0,-1-1 0 0 0,1 0 0 0 0,-1 0 0 0 0,0-1 0 0 0,0 0 0 0 0,0 0-1 0 0,-1-1 1 0 0,-15 2 0 0 0,22-4-7 0 0,0 0 0 0 0,0 0-1 0 0,0 0 1 0 0,0 0 0 0 0,1 0-1 0 0,-1-1 1 0 0,0 1 0 0 0,0-1 0 0 0,1 0-1 0 0,-1 0 1 0 0,0 0 0 0 0,1 0-1 0 0,-1 0 1 0 0,0-1 0 0 0,1 1 0 0 0,0-1-1 0 0,-1 1 1 0 0,1-1 0 0 0,0 0-1 0 0,0 0 1 0 0,0 0 0 0 0,0 0-1 0 0,0-1 1 0 0,1 1 0 0 0,-1 0 0 0 0,-1-4-1 0 0,1 2-12 0 0,1 0 0 0 0,-1-1 1 0 0,1 1-1 0 0,0-1 0 0 0,0 1 0 0 0,0-1 0 0 0,1 0 0 0 0,0 1 0 0 0,0-1 0 0 0,0 0 1 0 0,0 1-1 0 0,1-1 0 0 0,0 0 0 0 0,-1 1 0 0 0,3-6 0 0 0,0 2-93 0 0,0 0-1 0 0,1 0 0 0 0,0 1 1 0 0,0 0-1 0 0,0 0 1 0 0,1 0-1 0 0,0 0 0 0 0,0 1 1 0 0,1-1-1 0 0,0 1 1 0 0,12-9-1 0 0,-2 3-277 0 0,1 1 0 0 0,0 1-1 0 0,34-15 1 0 0,-21 11-389 0 0,-21 9 274 0 0,0 0-1 0 0,1 1 1 0 0,0 0-1 0 0,-1 1 1 0 0,14-3-1 0 0,-9 3-11 0 0,-10 2 87 0 0,1 0 0 0 0,0 0-1 0 0,0 0 1 0 0,-1 1 0 0 0,1-1 0 0 0,0 1-1 0 0,0 0 1 0 0,-1 1 0 0 0,1-1 0 0 0,0 1-1 0 0,-1 0 1 0 0,8 2 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6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 13039 0 0,'-1'-26'1186'0'0,"1"25"-1176"0"0,-1 0-1 0 0,1 0 1 0 0,0 0 0 0 0,0 0 0 0 0,1 0 0 0 0,-1 1 0 0 0,0-1 0 0 0,0 0 0 0 0,0 0 0 0 0,1 0 0 0 0,-1 0 0 0 0,0 1 0 0 0,1-1-1 0 0,-1 0 1 0 0,0 0 0 0 0,1 1 0 0 0,-1-1 0 0 0,1 0 0 0 0,-1 1 0 0 0,1-1 0 0 0,0 0 0 0 0,2-1 2 0 0,1-3 2 0 0,1 1-1 0 0,0-1 1 0 0,0 1 0 0 0,0 0-1 0 0,1 1 1 0 0,0-1-1 0 0,-1 1 1 0 0,1 0-1 0 0,0 1 1 0 0,0-1 0 0 0,1 1-1 0 0,-1 1 1 0 0,0-1-1 0 0,1 1 1 0 0,-1 0-1 0 0,1 0 1 0 0,-1 1-1 0 0,1 0 1 0 0,-1 0 0 0 0,1 0-1 0 0,-1 1 1 0 0,13 3-1 0 0,-2 1-65 0 0,0 1 0 0 0,0 0 0 0 0,-1 1 0 0 0,0 1-1 0 0,0 1 1 0 0,20 15 0 0 0,28 24-223 0 0,-60-46 211 0 0,4 3 11 0 0,10 7 29 0 0,-16-11-45 0 0,-1 0-9 0 0,7 1 78 0 0,-5-2 186 0 0,0 0 0 0 0,0 0 0 0 0,0 0 0 0 0,0 0 0 0 0,0 0 0 0 0,0-1 0 0 0,-1 1 0 0 0,6-3 0 0 0,1 1 598 0 0,2 0-565 0 0,0 1 0 0 0,0 0-1 0 0,0 1 1 0 0,0 0 0 0 0,0 0 0 0 0,0 1 0 0 0,-1 1 0 0 0,1 0 0 0 0,13 4 0 0 0,13 6-351 0 0,44 21-1 0 0,-74-30 170 0 0,9 4-64 0 0,1-1 1 0 0,1-1-1 0 0,-1-1 1 0 0,1-1-1 0 0,0 0 0 0 0,0-1 1 0 0,0-1-1 0 0,0 0 1 0 0,0-2-1 0 0,31-4 1 0 0,8-6-64 0 0,-1-2 0 0 0,55-21 1 0 0,-88 27 79 0 0,62-18 36 0 0,23-7 252 0 0,15-6 495 0 0,-105 34-606 0 0,1 1 0 0 0,-1 1-1 0 0,1 1 1 0 0,35 1 0 0 0,118 28 74 0 0,-78-10-169 0 0,-69-13-63 0 0,0-2 0 0 0,0 0 0 0 0,0-2 0 0 0,0 0 0 0 0,0-2 0 0 0,0-1 0 0 0,29-6 0 0 0,-49 7 17 0 0,-3 0-37 0 0,0 1 1 0 0,0 0 0 0 0,1 0-1 0 0,-1 0 1 0 0,0 0-1 0 0,0 0 1 0 0,0 0-1 0 0,0 0 1 0 0,4 2 0 0 0,-3-1-733 0 0,4 5-260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08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5983 0 0,'0'0'8639'0'0,"0"2"-8848"0"0,3 6 131 0 0,10 32-2 0 0,-9-29 64 0 0,8 18-1229 0 0,-10-27 116 0 0,1 0-590 0 0,15 8-2140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1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3223 0 0,'0'0'12730'0'0,"1"3"-14900"0"0,1 24 1520 0 0,-2-17 490 0 0,0 0 1 0 0,1 0-1 0 0,1 0 1 0 0,2 12-1 0 0,-3-20 88 0 0,0 0-513 0 0,4 6 386 0 0,-4-6-63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0 5063 0 0,'0'0'8171'0'0,"-1"2"-7688"0"0,-55 76 491 0 0,24-34-1196 0 0,-36 51-2566 0 0,51-74 1442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2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6447 0 0,'2'0'6531'0'0,"31"-4"-4115"0"0,-18 3-7721 0 0,-10 3 5705 0 0,-4-2-616 0 0,1 1 41 0 0,24 16 268 0 0,-18-12-113 0 0,-3-1-97 0 0,-6-4 95 0 0,1 0 16 0 0,30 15-170 0 0,-15-7 218 0 0,1 0-116 0 0,31 10-1 0 0,-33-11 83 0 0,-12-3-41 0 0,1-3 433 0 0,-2 12 65 0 0,-1-11-416 0 0,0 0-1 0 0,0 0 1 0 0,-1 0-1 0 0,1 0 0 0 0,0 0 1 0 0,-1 0-1 0 0,1 0 0 0 0,-1 0 1 0 0,0 0-1 0 0,0 0 1 0 0,0 0-1 0 0,0 0 0 0 0,0-1 1 0 0,0 1-1 0 0,0 0 1 0 0,-1-1-1 0 0,1 1 0 0 0,-2 1 1 0 0,-3 2-221 0 0,0-1 0 0 0,0 1 0 0 0,-11 5 0 0 0,6-4-3684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9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1375 0 0,'0'0'14056'0'0,"1"4"-13565"0"0,-1 5-433 0 0,0 1 0 0 0,0-1 0 0 0,-1 0 0 0 0,0 1 0 0 0,-1-1 0 0 0,0 0 1 0 0,0 0-1 0 0,-6 11 0 0 0,-3 21-170 0 0,-2 20 48 0 0,4 1 1 0 0,2 1-1 0 0,2-1 1 0 0,6 77-1 0 0,-1-124 64 0 0,2 20 0 0 0,9 51 0 0 0,-10-82-292 0 0,-1 9-1812 0 0,-1-4 1392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9215 0 0,'0'0'7624'0'0,"-2"2"-7824"0"0,-61 99-1169 0 0,42-63-294 0 0,-51 66 1 0 0,66-96-2676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7:59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7831 0 0,'1'0'4636'0'0,"8"4"222"0"0,3 2-4714 0 0,-9-4-152 0 0,0 0 1 0 0,-1 1 0 0 0,1-1 0 0 0,0 1 0 0 0,-1-1 0 0 0,1 1 0 0 0,-1 0-1 0 0,0 0 1 0 0,0 0 0 0 0,0 0 0 0 0,3 6 0 0 0,0 5-95 0 0,7 22-1 0 0,-7-21 38 0 0,57 208-161 0 0,-55-197 218 0 0,0 1-1 0 0,15 31 1 0 0,-17-48 205 0 0,0-1-5334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8:02.6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32 152 7831 0 0,'0'0'2364'0'0,"-1"2"-1526"0"0,-5 14-924 0 0,0 1 1 0 0,2-1-1 0 0,0 1 0 0 0,0 0 1 0 0,2 0-1 0 0,0 1 1 0 0,0 25-1 0 0,2-35 95 0 0,-1 6-25 0 0,2 0 1 0 0,-1 0-1 0 0,1 0 0 0 0,1 0 1 0 0,7 24-1 0 0,-9-36 19 0 0,0 0 0 0 0,1 0-1 0 0,0 0 1 0 0,-1 0-1 0 0,1 0 1 0 0,0 0 0 0 0,0 0-1 0 0,0 0 1 0 0,0 0-1 0 0,0 0 1 0 0,0-1 0 0 0,1 1-1 0 0,1 2 1 0 0,2 0 14 0 0,7 7-6 0 0,-6-10-12 0 0,-3-1 1 0 0,1 1 6 0 0,0-1-1 0 0,-1 0 0 0 0,1 1 0 0 0,0-1 1 0 0,-1 0-1 0 0,1-1 0 0 0,0 1 0 0 0,-1-1 1 0 0,1 1-1 0 0,-1-1 0 0 0,1 0 0 0 0,0 0 1 0 0,5-4-1 0 0,-4 2 32 0 0,0 0 0 0 0,0 0 0 0 0,-1 0-1 0 0,0-1 1 0 0,0 0 0 0 0,0 0 0 0 0,0 0 0 0 0,4-7 0 0 0,2-3 146 0 0,-2-1 0 0 0,0-1 0 0 0,0 1 1 0 0,9-33-1 0 0,-9 24 118 0 0,-2-1-1 0 0,7-48 1 0 0,-11 57 58 0 0,-1 0 0 0 0,-1 0 0 0 0,0 0 0 0 0,-2 1 0 0 0,-5-31 0 0 0,6 41-156 0 0,-1 1 1 0 0,1-1 0 0 0,-1 1-1 0 0,0 0 1 0 0,0 0 0 0 0,-1 0-1 0 0,1 0 1 0 0,-1 0 0 0 0,0 0-1 0 0,0 1 1 0 0,0-1 0 0 0,0 1 0 0 0,-7-5-1 0 0,8 6-141 0 0,-1 1 0 0 0,1-1-1 0 0,-1 1 1 0 0,1-1 0 0 0,-1 1-1 0 0,1 0 1 0 0,-1 0 0 0 0,0 1-1 0 0,0-1 1 0 0,0 0 0 0 0,1 1-1 0 0,-1 0 1 0 0,0-1 0 0 0,0 1-1 0 0,0 1 1 0 0,0-1 0 0 0,1 0-1 0 0,-1 0 1 0 0,0 1 0 0 0,0 0 0 0 0,0 0-1 0 0,1 0 1 0 0,-5 1 0 0 0,2 1-166 0 0,-1 0 0 0 0,1 1 0 0 0,-1 0 0 0 0,1 0 1 0 0,0 0-1 0 0,1 0 0 0 0,-9 10 0 0 0,4-2-1017 0 0,0 0 0 0 0,-8 16 0 0 0,-1 4-4427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0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5063 0 0,'0'0'7370'0'0,"1"2"-8285"0"0,12 18 126 0 0,-13-18 586 0 0,9 10-137 0 0,7 23 239 0 0,-15-33 111 0 0,12-4 125 0 0,-8 0-105 0 0,0 0 0 0 0,1-1 0 0 0,-1 1 0 0 0,0-1 0 0 0,-1 0 0 0 0,1-1 0 0 0,0 1 0 0 0,-1-1 0 0 0,7-7 0 0 0,-5 5-8 0 0,0 1 0 0 0,0 0 1 0 0,14-9-1 0 0,2 0 410 0 0,-18 11-293 0 0,1-1 1 0 0,-1 1 0 0 0,1 1 0 0 0,0-1 0 0 0,0 0 0 0 0,0 1 0 0 0,0 0 0 0 0,0 1 0 0 0,0-1 0 0 0,1 1 0 0 0,7-1 0 0 0,-4 2-127 0 0,-1 2-29 0 0,-6-1 1 0 0,-1-1-1 0 0,1 1 0 0 0,-1 0 1 0 0,0 0-1 0 0,0 0 0 0 0,1 0 1 0 0,-1 0-1 0 0,0 0 0 0 0,0 0 1 0 0,0 0-1 0 0,0 1 0 0 0,0-1 1 0 0,0 0-1 0 0,0 1 0 0 0,-1-1 1 0 0,1 0-1 0 0,0 1 0 0 0,-1-1 1 0 0,2 4-1 0 0,-1 1-84 0 0,0 0-1 0 0,0 0 1 0 0,1 10 0 0 0,-1-6 81 0 0,-1-5 8 0 0,0 0-1 0 0,0 1 0 0 0,0-1 0 0 0,0 0 0 0 0,-1 0 0 0 0,-1 6 0 0 0,-2 8 13 0 0,2-16 3 0 0,0-1 5 0 0,2 0 57 0 0,-1-1 0 0 0,1 1 0 0 0,-1-1 0 0 0,0 0 0 0 0,0 1 0 0 0,0-1 0 0 0,0 0 0 0 0,0 0 0 0 0,0 0 0 0 0,0 0 0 0 0,0 0 0 0 0,0 0 1 0 0,0 0-1 0 0,-1 0 0 0 0,1 0 0 0 0,0 0 0 0 0,-1-1 0 0 0,1 1 0 0 0,-1 0 0 0 0,1-1 0 0 0,0 0 0 0 0,-1 1 0 0 0,1-1 0 0 0,-1 0 0 0 0,1 1 0 0 0,-1-1 0 0 0,0 0 1 0 0,-1 0-1 0 0,2-1-4 0 0,1 1 1 0 0,-1 0-1 0 0,0 0 1 0 0,1 0-1 0 0,-1-1 1 0 0,1 1-1 0 0,-1 0 1 0 0,0 0-1 0 0,1-1 1 0 0,-1 1-1 0 0,1-1 1 0 0,-1 1-1 0 0,1 0 1 0 0,-1-1-1 0 0,1 1 1 0 0,0-1-1 0 0,-1 1 1 0 0,1-1-1 0 0,-1 0 1 0 0,1 1-1 0 0,0-1 1 0 0,-1 0-1 0 0,0-1-7 0 0,1 1 0 0 0,-1-1-1 0 0,0 0 1 0 0,1 1 0 0 0,0-1-1 0 0,-1 0 1 0 0,1 1-1 0 0,0-3 1 0 0,-1-1-46 0 0,1 3-12 0 0,0 0 0 0 0,0 0 0 0 0,0 0 0 0 0,0 0 0 0 0,0 0 0 0 0,1 0 0 0 0,-1 0 0 0 0,1 0 0 0 0,-1 0 0 0 0,2-3 0 0 0,-1 3-150 0 0,0 0 1 0 0,0 0-1 0 0,0 0 1 0 0,0 0-1 0 0,1 0 0 0 0,-1 0 1 0 0,3-2-1 0 0,2-5-3459 0 0,-1-1-1086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5527 0 0,'0'0'5939'0'0,"1"1"-5976"0"0,4 7 23 0 0,0 2-7 0 0,-4-8-83 0 0,3 10-86 0 0,3 3-327 0 0,-7-13 494 0 0,2 7-182 0 0,-1 0 0 0 0,0 0 0 0 0,-1 15-1 0 0,0-21 148 0 0,0-1 46 0 0,5 6 22 0 0,5 1-20 0 0,-7-7-4 0 0,9 3-90 0 0,-1-3 40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14079 0 0,'0'0'4014'0'0,"1"0"-4162"0"0,23 11 22 0 0,-1 1 1 0 0,-1 1 0 0 0,0 1 0 0 0,39 33 0 0 0,-11-8 247 0 0,-12-10-6 0 0,-1 1 0 0 0,-1 1 0 0 0,-2 2 1 0 0,31 39-1 0 0,144 180 517 0 0,-98-120-193 0 0,-94-111-344 0 0,-15-19 554 0 0,-12-9-2500 0 0,-5-4 1144 0 0,-1 1 1 0 0,-24-12-1 0 0,34 19 434 0 0,-1 1 1 0 0,1-1-1 0 0,-1 1 1 0 0,0 0 0 0 0,0 1-1 0 0,0-1 1 0 0,0 1-1 0 0,0 1 1 0 0,-11 0-1 0 0,-2 1 2255 0 0,19 2-1918 0 0,7 11 29 0 0,-3-8-92 0 0,3 5 44 0 0,1-1-1 0 0,0 1 0 0 0,1-1 1 0 0,1 0-1 0 0,-1-1 0 0 0,1 0 1 0 0,1-1-1 0 0,0 1 0 0 0,0-2 1 0 0,1 1-1 0 0,16 8 0 0 0,-22-13-34 0 0,-1-1 0 0 0,1 1 0 0 0,-1-1 0 0 0,1 0 0 0 0,0 0 0 0 0,0 0 0 0 0,0 0 0 0 0,0-1 0 0 0,9 1 0 0 0,-9-1 15 0 0,-1-1 42 0 0,0 0 0 0 0,0 0 0 0 0,0 0 0 0 0,0 0 0 0 0,-1-1 0 0 0,1 0 0 0 0,0 1-1 0 0,0-1 1 0 0,-1-1 0 0 0,1 1 0 0 0,-1-1 0 0 0,1 1 0 0 0,-1-1 0 0 0,1 0 0 0 0,-1 0 0 0 0,0 0 0 0 0,0-1-1 0 0,5-4 1 0 0,-2 0 55 0 0,0 1 0 0 0,-1-1 0 0 0,1 0-1 0 0,-2-1 1 0 0,1 1 0 0 0,-1-1-1 0 0,4-8 1 0 0,5-24 70 0 0,-1 0-1 0 0,-2 0 1 0 0,9-72 0 0 0,-6 32-1201 0 0,-6 39 301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7:5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1056 3383 7831 0 0,'0'0'603'0'0,"-2"1"-396"0"0,-4 2 774 0 0,0-1 1 0 0,-1 1 0 0 0,0-1-1 0 0,1-1 1 0 0,-1 1 0 0 0,-11 0-1 0 0,7-1-367 0 0,0-1 0 0 0,1 0 0 0 0,-19-3 0 0 0,-2-4-758 0 0,-59-20 0 0 0,56 15 613 0 0,19 7-436 0 0,0-1 0 0 0,0-1 0 0 0,1 0 0 0 0,0-1 0 0 0,1-1 0 0 0,0 0 0 0 0,0-1 0 0 0,1 0 0 0 0,0-1 1 0 0,0 0-1 0 0,1-1 0 0 0,1 0 0 0 0,0-1 0 0 0,1 0 0 0 0,0-1 0 0 0,-10-23 0 0 0,-77-167-267 0 0,20 38 44 0 0,21 50 158 0 0,-52-162 0 0 0,32 68-18 0 0,-16-57 36 0 0,41 48 92 0 0,43 175 18 0 0,2-1 0 0 0,3-90 0 0 0,4 99-69 0 0,1 0 1 0 0,2 1 0 0 0,2-1-1 0 0,20-64 1 0 0,-8 49-38 0 0,3 1-1 0 0,27-47 0 0 0,-30 65 3 0 0,1 0 0 0 0,2 2 0 0 0,45-50 0 0 0,4 10-19 0 0,-27 29-9 0 0,-2-3-1 0 0,40-53 1 0 0,81-103-28 0 0,-138 172 32 0 0,1 2 0 0 0,1 0 0 0 0,48-34 0 0 0,-52 47 32 0 0,0 1 0 0 0,1 1 0 0 0,48-16 0 0 0,-37 15 0 0 0,35-17 0 0 0,-22 5 0 0 0,72-25 0 0 0,22 15 0 0 0,-88 23 0 0 0,72-7 0 0 0,-58 11 0 0 0,155-7-51 0 0,-105 10 38 0 0,256 5 12 0 0,-283 8 26 0 0,0 3 1 0 0,96 27-1 0 0,135 52 28 0 0,-87-27 4 0 0,-171-49-50 0 0,1 1-3 0 0,167 48 46 0 0,-187-46-17 0 0,83 46 1 0 0,33 40 189 0 0,-153-98-206 0 0,107 80 100 0 0,-99-73-101 0 0,-1 1 0 0 0,-1 0 0 0 0,0 2 0 0 0,-1-1 0 0 0,11 19 0 0 0,-12-14 24 0 0,-1-1 0 0 0,-1 1 0 0 0,14 37 0 0 0,-10-10 105 0 0,-2-1 1 0 0,8 62 0 0 0,-15-42 173 0 0,-3 0 1 0 0,-2 0-1 0 0,-10 73 0 0 0,-11 53 220 0 0,20-181-499 0 0,-43 288 301 0 0,37-263-302 0 0,-19 52-1 0 0,20-70-26 0 0,-2-1 1 0 0,0 0-1 0 0,-1 0 0 0 0,-19 27 1 0 0,-5-2 38 0 0,-1-2 1 0 0,-3-1-1 0 0,0-2 1 0 0,-3-2 0 0 0,-79 56-1 0 0,96-76-44 0 0,-130 84-74 0 0,111-74 66 0 0,-79 33 1 0 0,-78 27 788 0 0,70-28 193 0 0,-314 125 727 0 0,67-33-2756 0 0,21-1 813 0 0,228-78 558 0 0,37-20 141 0 0,67-39-264 0 0,0-1 1 0 0,-47 11-1 0 0,27-8-81 0 0,16-6-132 0 0,1-1 0 0 0,-1-1 0 0 0,1-2 0 0 0,-1-1 0 0 0,0-1 0 0 0,0-1-1 0 0,0-1 1 0 0,0-2 0 0 0,0 0 0 0 0,-26-8 0 0 0,46 10 1 0 0,1-1 0 0 0,-1 1 0 0 0,1-1 0 0 0,0-1 0 0 0,-1 1 0 0 0,1-1 0 0 0,0 0 0 0 0,1 0-1 0 0,-1-1 1 0 0,1 0 0 0 0,-1 0 0 0 0,1 0 0 0 0,0-1 0 0 0,1 1 0 0 0,-1-1 0 0 0,1 0 0 0 0,0-1 0 0 0,-4-5 0 0 0,-7-16-1914 0 0,-23-55 1 0 0,16 27-5987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2303 0 0,'0'0'13838'0'0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4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1488 461 455 0 0,'0'0'9615'0'0,"-1"-1"-8984"0"0,-7-7-73 0 0,1 0 1 0 0,-1 1-1 0 0,-1 0 1 0 0,1 1-1 0 0,-1 0 1 0 0,0 0-1 0 0,-1 1 1 0 0,1 0-1 0 0,-18-6 1 0 0,-11-1 428 0 0,-51-11 0 0 0,46 14-864 0 0,-186-38 282 0 0,-37-8 178 0 0,217 41-138 0 0,1-1-1 0 0,1-3 1 0 0,-63-32 0 0 0,62 24-60 0 0,-55-30 335 0 0,85 46-747 0 0,-1 0 0 0 0,0 2 0 0 0,0 0 0 0 0,-1 1 0 0 0,0 1 0 0 0,0 0 0 0 0,-42-4 0 0 0,6 10-1373 0 0,7 5-1832 0 0,47-5 2438 0 0,-7 3-2585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5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1 5983 0 0,'0'0'9323'0'0,"-7"7"-11473"0"0,2-1 1963 0 0,0 1-1 0 0,1 0 1 0 0,-1 0-1 0 0,1 0 1 0 0,1 0 0 0 0,-1 1-1 0 0,1-1 1 0 0,-2 11 0 0 0,-3 13 313 0 0,-4 35 1 0 0,3-13 85 0 0,0 0-33 0 0,-3 72 1 0 0,7 57-109 0 0,4-108-23 0 0,1 22-36 0 0,-4 87-14 0 0,0-81 345 0 0,-3 39 314 0 0,6-117-283 0 0,1-21-124 0 0,-1 10-34 0 0,0-4-140 0 0,1-6 7 0 0,0 5-4 0 0,0-4-44 0 0,0-2-22 0 0,0 0 1 0 0,0 0-1 0 0,0-1 1 0 0,0 1-1 0 0,0 0 1 0 0,1 0-1 0 0,-1-1 1 0 0,1 1 0 0 0,-1 0-1 0 0,1 0 1 0 0,-1-1-1 0 0,1 1 1 0 0,0-1-1 0 0,0 1 1 0 0,0-1-1 0 0,0 1 1 0 0,0-1 0 0 0,0 1-1 0 0,0-1 1 0 0,1 0-1 0 0,-1 0 1 0 0,3 2-1 0 0,17 11-13 0 0,1-3 13 0 0,0-1 1 0 0,0-1-1 0 0,0-1 0 0 0,1-2 0 0 0,0 0 0 0 0,25 3 0 0 0,147 9 233 0 0,-137-15-136 0 0,488 12 570 0 0,-476-21 616 0 0,-67 6-40 0 0,-1-1-668 0 0,-2 1-570 0 0,1 0 0 0 0,-1 0 0 0 0,0 0 0 0 0,0 0 0 0 0,0 0-1 0 0,1 0 1 0 0,-1 0 0 0 0,0 0 0 0 0,0 0 0 0 0,0 0 0 0 0,0 0 0 0 0,1 0-1 0 0,-1 0 1 0 0,0 0 0 0 0,0 0 0 0 0,0-1 0 0 0,0 1 0 0 0,0 0-1 0 0,1 0 1 0 0,-1 0 0 0 0,0 0 0 0 0,0 0 0 0 0,0 0 0 0 0,0 0 0 0 0,0-1-1 0 0,0 1 1 0 0,1 0 0 0 0,-1 0 0 0 0,0 0 0 0 0,0 0 0 0 0,0-1-1 0 0,0 1 1 0 0,0 0 0 0 0,0 0 0 0 0,0 0 0 0 0,-7-8-1313 0 0,-1-2-65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6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13015 0 0,'0'0'1396'0'0,"3"-1"-1330"0"0,18-6-36 0 0,1 1 1 0 0,28-5-1 0 0,-40 10-93 0 0,0 0-1 0 0,0 0 0 0 0,0 1 0 0 0,0 1 0 0 0,0 0 0 0 0,0 0 1 0 0,-1 1-1 0 0,11 3 0 0 0,17 7-390 0 0,-12-3 112 0 0,33 6-1 0 0,-33-11 238 0 0,32 8 10 0 0,0-3-1 0 0,75 1 0 0 0,-76-11 96 0 0,-30-1 51 0 0,-1 2-1 0 0,0 1 1 0 0,48 7 0 0 0,-69-7-41 0 0,-1 0-9 0 0,-1-1 0 0 0,0 1 1 0 0,1-1-1 0 0,-1 1 0 0 0,0 0 0 0 0,1 0 0 0 0,-1 0 1 0 0,3 2-1 0 0,-2 0 24 0 0,-1-1 0 0 0,0 0 0 0 0,0 1 0 0 0,0-1 0 0 0,0 1 0 0 0,0 0 0 0 0,0 0 0 0 0,-1 0 0 0 0,1 0 0 0 0,0 4 0 0 0,3 6 27 0 0,-2 1-1 0 0,0 1 1 0 0,-1-1-1 0 0,0 0 1 0 0,-1 1 0 0 0,-1 16-1 0 0,2 18 28 0 0,1 79 10 0 0,-3-32-21 0 0,-10 622 1636 0 0,4-656-1152 0 0,6-61-360 0 0,0 3-139 0 0,0-1-1 0 0,0 0 1 0 0,0 1 0 0 0,0-1-1 0 0,-2 6 1 0 0,1-1-7 0 0,1-6-93 0 0,-5 13-373 0 0,4-11-2140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7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7 8287 0 0,'0'0'756'0'0,"-2"-1"-622"0"0,-4-2 4435 0 0,6 2-4524 0 0,0 1 0 0 0,0 0 0 0 0,0 0-1 0 0,-1 0 1 0 0,1 0 0 0 0,0-1 0 0 0,0 1 0 0 0,0 0 0 0 0,-1 0 0 0 0,1 0-1 0 0,0 0 1 0 0,0 0 0 0 0,-1 0 0 0 0,1 0 0 0 0,0 0 0 0 0,0 0 0 0 0,0-1-1 0 0,-1 1 1 0 0,1 0 0 0 0,0 0 0 0 0,0 0 0 0 0,-1 0 0 0 0,1 0 0 0 0,0 1-1 0 0,0-1 1 0 0,-1 0 0 0 0,1 0 0 0 0,0 0 0 0 0,0 0 0 0 0,0 0 0 0 0,-1 0 0 0 0,1 0-1 0 0,0 0 1 0 0,0 0 0 0 0,0 1 0 0 0,-1-1 0 0 0,1 0 0 0 0,0 0 0 0 0,0 0-1 0 0,-11 6-562 0 0,11-6 618 0 0,-9 6-309 0 0,1 0 0 0 0,-1 1 1 0 0,1 0-1 0 0,1 1 0 0 0,-1 0 1 0 0,2 0-1 0 0,-1 0 0 0 0,1 1 0 0 0,0 0 1 0 0,1 0-1 0 0,0 0 0 0 0,-8 19 0 0 0,11-22 235 0 0,1 0 0 0 0,-1 0-1 0 0,1 0 1 0 0,0 1-1 0 0,0-1 1 0 0,1 0-1 0 0,0 0 1 0 0,0 1 0 0 0,1-1-1 0 0,-1 0 1 0 0,1 0-1 0 0,0 0 1 0 0,1 0-1 0 0,0 0 1 0 0,0 0 0 0 0,0 0-1 0 0,1 0 1 0 0,-1 0-1 0 0,1-1 1 0 0,1 0-1 0 0,-1 1 1 0 0,9 8 0 0 0,-6-6-43 0 0,1-1-1 0 0,0 0 1 0 0,1 0 0 0 0,-1-1 0 0 0,11 7 0 0 0,-14-11 11 0 0,-1 0 0 0 0,1-1 1 0 0,0 1-1 0 0,0-1 0 0 0,0 0 0 0 0,0 0 1 0 0,0 0-1 0 0,1 0 0 0 0,-1 0 0 0 0,0-1 0 0 0,0 0 1 0 0,0 0-1 0 0,1 0 0 0 0,7-2 0 0 0,7-2 81 0 0,1-1 0 0 0,-1-1-1 0 0,0 0 1 0 0,-1-2 0 0 0,22-11-1 0 0,-39 19 125 0 0,0-1-1 0 0,1 0 0 0 0,-1 0 0 0 0,0 0 0 0 0,0 1 1 0 0,0-1-1 0 0,0-1 0 0 0,0 1 0 0 0,0 0 0 0 0,0 0 1 0 0,0 0-1 0 0,0 0 0 0 0,-1-1 0 0 0,1 1 1 0 0,0 0-1 0 0,-1-1 0 0 0,1 1 0 0 0,-1 0 0 0 0,1-1 1 0 0,-1 1-1 0 0,0-1 0 0 0,0 1 0 0 0,1-1 1 0 0,-1 1-1 0 0,0-1 0 0 0,0 1 0 0 0,-1-1 0 0 0,1 1 1 0 0,0 0-1 0 0,0-1 0 0 0,-1 1 0 0 0,1-1 1 0 0,-1 1-1 0 0,1 0 0 0 0,-2-2 0 0 0,-2-5 203 0 0,0 0 0 0 0,-1 0-1 0 0,1 1 1 0 0,-11-11 0 0 0,8 9-541 0 0,-3-3-213 0 0,2 0 0 0 0,-1-1-1 0 0,1 0 1 0 0,1 0 0 0 0,0-1-1 0 0,1 0 1 0 0,1 0 0 0 0,-5-18-1 0 0,9 20-919 0 0,0-2-50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8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46 13039 0 0,'0'0'4134'0'0,"-12"2"-4700"0"0,11-2 556 0 0,-4 1-69 0 0,0 0-1 0 0,0 1 1 0 0,0 0 0 0 0,0-1 0 0 0,0 1 0 0 0,0 1 0 0 0,0-1 0 0 0,1 1 0 0 0,-1 0 0 0 0,1 0 0 0 0,0 0 0 0 0,0 1 0 0 0,0-1 0 0 0,0 1 0 0 0,1 0 0 0 0,-7 8 0 0 0,4-3 68 0 0,0 1 1 0 0,1-1-1 0 0,0 1 0 0 0,0 0 1 0 0,1 0-1 0 0,0 0 1 0 0,1 0-1 0 0,0 1 1 0 0,1-1-1 0 0,0 1 1 0 0,1 0-1 0 0,0 0 1 0 0,0 0-1 0 0,2 0 1 0 0,-1-1-1 0 0,1 1 1 0 0,0 0-1 0 0,1 0 0 0 0,4 11 1 0 0,-3-13-48 0 0,0 1 1 0 0,0-1-1 0 0,1 0 1 0 0,0 0-1 0 0,1 0 0 0 0,0 0 1 0 0,1-1-1 0 0,6 9 1 0 0,-9-14 17 0 0,0 1 1 0 0,1-1 0 0 0,-1 0-1 0 0,1 0 1 0 0,-1-1-1 0 0,1 1 1 0 0,0-1 0 0 0,0 0-1 0 0,0 0 1 0 0,0 0-1 0 0,1 0 1 0 0,-1-1 0 0 0,0 1-1 0 0,1-1 1 0 0,-1-1 0 0 0,1 1-1 0 0,-1 0 1 0 0,1-1-1 0 0,-1 0 1 0 0,6 0 0 0 0,0-1 6 0 0,-1 0 0 0 0,0-1 0 0 0,0 0 0 0 0,0 0 0 0 0,-1-1 0 0 0,1 0 0 0 0,-1 0 0 0 0,1-1 0 0 0,-1 0 0 0 0,0 0 0 0 0,0-1 0 0 0,-1 0 0 0 0,1-1 0 0 0,7-7 0 0 0,-12 10 244 0 0,1 0 0 0 0,-1-1-1 0 0,0 0 1 0 0,0 1 0 0 0,0-1 0 0 0,0 0-1 0 0,0 0 1 0 0,-1-1 0 0 0,0 1 0 0 0,0 0-1 0 0,0-1 1 0 0,0 1 0 0 0,-1-1 0 0 0,0 0 0 0 0,0 1-1 0 0,0-1 1 0 0,-1 0 0 0 0,1 0 0 0 0,-1 0-1 0 0,0 0 1 0 0,0 1 0 0 0,-1-1 0 0 0,0 0-1 0 0,-2-8 1 0 0,-55-145 1860 0 0,36 106-2698 0 0,16 38-569 0 0,0 0 0 0 0,-13-19 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8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0 919 0 0,'0'0'18648'0'0,"0"3"-19685"0"0,5 86-1094 0 0,-5-62 1773 0 0,-1-21 222 0 0,2 0 1 0 0,-1 0 0 0 0,1 0 0 0 0,0 0-1 0 0,2 9 1 0 0,-2-11-279 0 0,0-2 174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8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1 13471 0 0,'0'0'5563'0'0,"-2"1"-5976"0"0,-11 5 710 0 0,-8 6-41 0 0,-10 13-1526 0 0,2 1 0 0 0,1 2 0 0 0,1 1-1 0 0,-34 47 1 0 0</inkml:trace>
  <inkml:trace contextRef="#ctx0" brushRef="#br0" timeOffset="1">127 69 5983 0 0,'0'0'648'0'0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9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2759 0 0,'0'0'12738'0'0,"1"2"-12988"0"0,4 4 89 0 0,-3-5 4 0 0,0 1 38 0 0,19 18-156 0 0,36 24 273 0 0,-56-43 155 0 0,16 17-3352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19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0,'0'4'167'0'0,"3"63"2442"0"0,23 122-1 0 0,-24-165 360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8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2320 5527 0 0,'-21'-8'-25'0'0,"-12"-4"599"0"0,2-1 1 0 0,-35-20 0 0 0,56 27-245 0 0,0 0 0 0 0,1-1 0 0 0,0 0 1 0 0,0-1-1 0 0,1 0 0 0 0,0 0 0 0 0,0-1 0 0 0,1 0 1 0 0,0 0-1 0 0,-8-15 0 0 0,6 7-221 0 0,1-1-1 0 0,0 0 1 0 0,2 0 0 0 0,0-1 0 0 0,1 0-1 0 0,1 0 1 0 0,-3-23 0 0 0,5 17-88 0 0,2 0 1 0 0,0-1-1 0 0,2 1 1 0 0,0 0-1 0 0,7-25 0 0 0,2 6-56 0 0,2 0 0 0 0,2 0 0 0 0,2 2-1 0 0,2 0 1 0 0,43-70 0 0 0,-14 34-3 0 0,141-241-95 0 0,-28 53-18 0 0,-124 214 107 0 0,2 1 0 0 0,84-82 0 0 0,81-63 44 0 0,-174 166 9 0 0,2 2 0 0 0,0 1 0 0 0,2 1 0 0 0,1 2 0 0 0,1 2 0 0 0,1 1 0 0 0,1 2-1 0 0,72-26 1 0 0,-4 15-45 0 0,155-23 0 0 0,281-4 36 0 0,-456 55-6 0 0,-1 4 0 0 0,1 3-1 0 0,-1 4 1 0 0,92 23-1 0 0,-13 8-9 0 0,173 67 0 0 0,-242-71 40 0 0,-1 4 0 0 0,148 87 0 0 0,-153-75-24 0 0,35 23 0 0 0,-92-54 0 0 0,52 46 0 0 0,85 105 0 0 0,-123-122 0 0 0,122 139 11 0 0,-128-143 42 0 0,-2 2 0 0 0,34 56-1 0 0,-56-78-21 0 0,-1 2 0 0 0,-1 0 0 0 0,-1 1-1 0 0,-2 0 1 0 0,14 58 0 0 0,-16-35 226 0 0,-2 1 0 0 0,-2 0 0 0 0,-3 1 0 0 0,-1-1 0 0 0,-13 88 0 0 0,2-74 166 0 0,-3-2-1 0 0,-3 1 1 0 0,-3-2 0 0 0,-29 67 0 0 0,-42 45 559 0 0,16-35-282 0 0,60-110-538 0 0,-2-1 0 0 0,-1-1-1 0 0,-1 0 1 0 0,-2-2 0 0 0,0 0-1 0 0,-2-1 1 0 0,-49 46 0 0 0,37-44 347 0 0,0-2 1 0 0,-1-1 0 0 0,-63 34-1 0 0,-64 19-255 0 0,-3-6 1 0 0,-175 50-1 0 0,-21-24 261 0 0,-635 89 1 0 0,876-173 44 0 0,-237-4 0 0 0,298-13-505 0 0,0-3-1 0 0,0-3 1 0 0,1-2-1 0 0,0-2 1 0 0,1-4 0 0 0,-58-23-1 0 0,75 23-143 0 0,1-2-1 0 0,1-2 0 0 0,1-2 1 0 0,0-1-1 0 0,2-1 1 0 0,1-2-1 0 0,1-2 1 0 0,1 0-1 0 0,2-3 0 0 0,-30-39 1 0 0,25 22-265 0 0,-52-97 1 0 0,-12-61-445 0 0,-53-92-706 0 0,46 134 999 0 0,72 118-619 0 0,-54-58 1 0 0,59 77-4923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20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10591 0 0,'0'0'4890'0'0,"-1"2"-5508"0"0,-72 103-3594 0 0,0 2 3088 0 0,72-105 780 0 0</inkml:trace>
  <inkml:trace contextRef="#ctx0" brushRef="#br0" timeOffset="1">152 67 1375 0 0,'0'0'136'0'0,"6"13"920"0"0,-3 2 192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20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5527 0 0,'0'0'7494'0'0,"3"80"-9875"0"0,23 141 2124 0 0,-9-99 335 0 0,-16-110-33 0 0,1 0 1 0 0,-2 13-1 0 0,3 47 337 0 0,-2-64-327 0 0,-1-7-114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21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0 4143 0 0,'0'0'12166'0'0,"-1"2"-12326"0"0,-7 12-595 0 0,0 2 1 0 0,1-1-1 0 0,-7 22 1 0 0,8-21 203 0 0,0-1 0 0 0,0 0 0 0 0,-2 0-1 0 0,-9 16 1 0 0,11-24 233 0 0,4-4 12 0 0,0 1 0 0 0,-1-1 1 0 0,1 0-1 0 0,-1 0 0 0 0,0 0 1 0 0,0 0-1 0 0,-3 2 0 0 0,4-4-239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49:21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 1375 0 0,'9'-8'9231'0'0,"-6"6"-8968"0"0,4-1 340 0 0,13 6-382 0 0,-13-1-225 0 0,-1 0-1 0 0,0 1 1 0 0,0-1 0 0 0,0 1 0 0 0,-1 0 0 0 0,1 1 0 0 0,-1 0-1 0 0,1 0 1 0 0,7 8 0 0 0,4 5-89 0 0,20 27 0 0 0,-24-27-24 0 0,26 26 0 0 0,48 28-623 0 0,-86-70 720 0 0,17 12-196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20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0 115 10279 0 0,'0'0'2114'0'0,"3"-1"-1570"0"0,9-8 1774 0 0,-8-9 369 0 0,-3 17-2552 0 0,12-3 73 0 0,1 0-263 0 0,1 1 0 0 0,0 1 1 0 0,0 0-1 0 0,0 0 0 0 0,0 2 1 0 0,17 0-1 0 0,17 3-12 0 0,155 2-9 0 0,303-30 12 0 0,-262 12 64 0 0,-94 6 0 0 0,272-4 0 0 0,-209 7 0 0 0,95 1 14 0 0,-75 2 36 0 0,263-4 116 0 0,-347-1 352 0 0,-137 6 4 0 0,-8-1-1465 0 0,1 1-3768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21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1 484 12239 0 0,'0'0'3576'0'0,"1"2"-3936"0"0,2 3 289 0 0,6 8-161 0 0,0 0 0 0 0,1-1 0 0 0,1 0-1 0 0,20 17 1 0 0,-22-21 216 0 0,10 6 16 0 0,-4-8 42 0 0,-10-7-9 0 0,-3 0-2 0 0,2 0 105 0 0,0 0 0 0 0,0 0 0 0 0,-1 0 0 0 0,1 0 0 0 0,0 0 0 0 0,-1-1 0 0 0,1 1 0 0 0,-1-1 1 0 0,0 0-1 0 0,0 0 0 0 0,1-1 0 0 0,-1 1 0 0 0,0-1 0 0 0,4-5 0 0 0,4-5 361 0 0,0 0-1 0 0,9-16 1 0 0,-7 10-279 0 0,60-88 802 0 0,-16 22-829 0 0,108-123-1 0 0,-130 174-1065 0 0,3 3-3620 0 0,2 5-1559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24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4 179 2759 0 0,'0'0'11175'0'0,"2"0"-10926"0"0,7 0 42 0 0,-23-5 2793 0 0,16 3-3071 0 0,0 1 1 0 0,0-1-1 0 0,0 1 0 0 0,1-1 1 0 0,-1 1-1 0 0,0 0 0 0 0,1 0 1 0 0,-1 0-1 0 0,1 0 0 0 0,-1 0 1 0 0,1 1-1 0 0,2-1 0 0 0,-2 0-9 0 0,75-19 154 0 0,70-19 580 0 0,46-28 94 0 0,-131 44-2133 0 0,-34 14-5206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3:0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1 107 11055 0 0,'0'0'12289'0'0,"43"34"-15736"0"0,-28-21 3079 0 0,0-1 0 0 0,1-1 1 0 0,32 18-1 0 0,-43-27 276 0 0,1 1 0 0 0,-1-1 1 0 0,1-1-1 0 0,0 1 0 0 0,-1-1 1 0 0,1 0-1 0 0,0 0 0 0 0,0 0 0 0 0,0-1 1 0 0,0 0-1 0 0,0 0 0 0 0,0-1 1 0 0,0 0-1 0 0,0 0 0 0 0,-1 0 1 0 0,1 0-1 0 0,7-4 0 0 0,-3 1 20 0 0,-1-1 0 0 0,1 0-1 0 0,-1-1 1 0 0,0 0 0 0 0,-1-1-1 0 0,1 1 1 0 0,-1-2 0 0 0,0 1 0 0 0,10-14-1 0 0,3-8 458 0 0,28-46 0 0 0,-30 44 4224 0 0,8 31-4041 0 0,-7 6-595 0 0,0 1-1 0 0,-1 1 1 0 0,1 1-1 0 0,-2 0 1 0 0,1 2 0 0 0,16 12-1 0 0,-18-12 28 0 0,1-1-1 0 0,-1 0 0 0 0,2-1 1 0 0,-1-1-1 0 0,1-1 0 0 0,22 5 1 0 0,-28-9-30 0 0,-1-1-1 0 0,0 0 1 0 0,1-1 0 0 0,0-1-1 0 0,-1 0 1 0 0,1-1 0 0 0,-1 0-1 0 0,1 0 1 0 0,-1-2 0 0 0,1 1-1 0 0,11-6 1 0 0,-5 1-64 0 0,26-15 0 0 0,-31 14 153 0 0,0 1 1 0 0,0 1-1 0 0,0 0 1 0 0,19-4 0 0 0,-25 9 64 0 0,0 0 0 0 0,-1 1 0 0 0,1 0 0 0 0,0 0 1 0 0,0 0-1 0 0,13 4 0 0 0,-3 0 168 0 0,30 11 0 0 0,4 7-562 0 0,64 39-1 0 0,-100-53-475 0 0,12 7-7026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12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3679 0 0,'0'0'11027'0'0,"3"-2"-11350"0"0,10-8 131 0 0,-12 10 185 0 0,3-1-84 0 0,16 2 13 0 0,24-9-37 0 0,-4 1 78 0 0,-35 6 37 0 0,0 0 0 0 0,0 0 0 0 0,0 0 0 0 0,0 0 0 0 0,7-4 0 0 0,30-10 0 0 0,-9 4 75 0 0,-31 10 701 0 0,0 1-879 0 0,6 0 79 0 0,5 1-49 0 0,-10 0 9 0 0,-1-1 8 0 0,7 0 35 0 0,-7 0 935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3:57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3223 0 0,'0'0'5767'0'0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6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40 2303 0 0,'0'0'1524'0'0,"1"-3"-48"0"0,0 3-1329 0 0,-1-1 0 0 0,0 0 0 0 0,1 0 0 0 0,-1 0 0 0 0,0 0 0 0 0,0 0-1 0 0,0 1 1 0 0,1-1 0 0 0,-1 0 0 0 0,0 0 0 0 0,0 0 0 0 0,0 0-1 0 0,-1 0 1 0 0,1 0 0 0 0,0 0 0 0 0,0 1 0 0 0,0-1 0 0 0,-1 0 0 0 0,1 0-1 0 0,0 0 1 0 0,-1 0 0 0 0,1 1 0 0 0,-1-1 0 0 0,1 0 0 0 0,-1 0-1 0 0,1 1 1 0 0,-1-1 0 0 0,0 0 0 0 0,0-1 313 0 0,0 1-183 0 0,0 1 1 0 0,1-1-1 0 0,-1 0 1 0 0,0 0-1 0 0,1 1 0 0 0,-1-1 1 0 0,0 0-1 0 0,0 1 1 0 0,0-1-1 0 0,0 0 1 0 0,0 1-1 0 0,0-1 0 0 0,0 1 1 0 0,0 0-1 0 0,-1-1 1 0 0,-2 6-323 0 0,1 1 0 0 0,-1 0 0 0 0,1 0 0 0 0,1 0 0 0 0,-1 0 0 0 0,1 0 0 0 0,0 0 0 0 0,0 1 0 0 0,-1 12 0 0 0,-3 63-147 0 0,6-78 187 0 0,16 420-323 0 0,-13-383 321 0 0,37 295 7 0 0,-13-169 0 0 0,-13-81 159 0 0,12 52 192 0 0,-22-121-283 0 0,-1 0 1 0 0,0 0 0 0 0,-1 0 0 0 0,-1 32 0 0 0,-2-39 5 0 0,1-8 157 0 0,-3 10-7 0 0,2-9-212 0 0,0 5 564 0 0,1 9 2008 0 0,0-15-2531 0 0,1-1 1 0 0,2 8-44 0 0,4 0-10 0 0,-1-1 11 0 0,-3-6 32 0 0,8 4-33 0 0,1 0-10 0 0,0 1 0 0 0,0-1 0 0 0,1 0 0 0 0,33 8 0 0 0,-37-11 0 0 0,0-1 0 0 0,0 1 0 0 0,11 5 0 0 0,-16-5 0 0 0,22 2 0 0 0,103 17 0 0 0,-61-12 0 0 0,-60-9 0 0 0,0 0 0 0 0,0-1 0 0 0,10 0 0 0 0,-10 0 0 0 0,0 0 0 0 0,16 2 0 0 0,11 2 27 0 0,1-2 1 0 0,-1-1-1 0 0,52-5 0 0 0,8 1 3 0 0,-41 2-6 0 0,133 6 69 0 0,-38 17-93 0 0,-10-1 0 0 0,83 11 61 0 0,-190-27-58 0 0,126 28-3 0 0,-99-20 0 0 0,109 21 75 0 0,-148-31 9 0 0,1-1 0 0 0,-1-1 1 0 0,0-2-1 0 0,29-2 0 0 0,8-5 263 0 0,63-5 53 0 0,-66 13-382 0 0,0 3-1 0 0,93 17 1 0 0,-23 6-18 0 0,0-15 0 0 0,-36-4 0 0 0,-11-2 0 0 0,19 2 0 0 0,420 63 0 0 0,-369-60 44 0 0,-77-7 43 0 0,167 8 126 0 0,166 0 860 0 0,-207-8-711 0 0,-44 9-157 0 0,-41-3-93 0 0,27 7-62 0 0,36 1 41 0 0,-89-18 225 0 0,-1-4 0 0 0,146-27-1 0 0,-57-4 238 0 0,97-17-81 0 0,-173 37-185 0 0,-95 16-191 0 0,1 0 28 0 0,2-1-362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15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4607 0 0,'0'0'12899'0'0,"2"0"-13302"0"0,6 4 372 0 0,1-1-1 0 0,0 0 1 0 0,0-1-1 0 0,-1 0 1 0 0,2 0 0 0 0,-1-1-1 0 0,15 1 1 0 0,67-6-197 0 0,-87 4 227 0 0,28-4 1 0 0,59-15 0 0 0,-33 6 0 0 0,-44 10 0 0 0,-4 0 12 0 0,-8 3 406 0 0,24 0-3801 0 0,-23 0 2168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0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39 4143 0 0,'0'0'10439'0'0,"-14"-3"-8447"0"0,9 3-1735 0 0,2 1-158 0 0,1-1 1 0 0,-1 0 0 0 0,1 1-1 0 0,-1-1 1 0 0,1 1-1 0 0,0-1 1 0 0,-1 1 0 0 0,-4 2-1 0 0,3-1-124 0 0,0 0 0 0 0,0 0 0 0 0,-1 1-1 0 0,1-1 1 0 0,1 1 0 0 0,-1 0 0 0 0,0 0 0 0 0,1 0-1 0 0,-1 0 1 0 0,1 1 0 0 0,0-1 0 0 0,0 1-1 0 0,0 0 1 0 0,1 0 0 0 0,-1 0 0 0 0,1 0 0 0 0,0 0-1 0 0,0 1 1 0 0,1-1 0 0 0,-2 7 0 0 0,2-6-59 0 0,0 0 0 0 0,1-1 0 0 0,0 1 0 0 0,0 0 1 0 0,1-1-1 0 0,-1 1 0 0 0,1 0 0 0 0,0 0 0 0 0,0-1 0 0 0,0 1 0 0 0,1-1 1 0 0,0 1-1 0 0,0-1 0 0 0,0 0 0 0 0,0 0 0 0 0,0 0 0 0 0,7 7 1 0 0,-8-9 47 0 0,0-1 0 0 0,1 0 0 0 0,-1 1 0 0 0,1-1 0 0 0,0 0 0 0 0,-1 0 0 0 0,1 0 0 0 0,0 0 0 0 0,-1-1 0 0 0,1 1 0 0 0,0 0 0 0 0,0-1 0 0 0,0 1 0 0 0,0-1 0 0 0,0 0 0 0 0,0 1 0 0 0,2-1 0 0 0,3 0-86 0 0,0 0-1 0 0,-1-1 1 0 0,10-1-1 0 0,-14 1 88 0 0,4 1-29 0 0,-1-2-1 0 0,1 1 1 0 0,-1 0-1 0 0,0-1 0 0 0,0 0 1 0 0,0 0-1 0 0,0-1 1 0 0,6-3-1 0 0,-10 5 183 0 0,0 0 0 0 0,0 1 0 0 0,0-1 1 0 0,0 0-1 0 0,-1 0 0 0 0,1 0 0 0 0,0 0 0 0 0,-1 0 0 0 0,1 0 0 0 0,-1 0 0 0 0,1 0 0 0 0,-1-1 0 0 0,1 1 0 0 0,-1 0 0 0 0,0 0 0 0 0,0 0 0 0 0,1 0 0 0 0,-1-1 0 0 0,0 1 0 0 0,0 0 0 0 0,0 0 0 0 0,0 0 1 0 0,0-1-1 0 0,-1 1 0 0 0,1 0 0 0 0,-1-2 0 0 0,0-1 275 0 0,0-1 1 0 0,0 0 0 0 0,-1 1 0 0 0,-4-8-1 0 0,-35-58 881 0 0,40 68-1275 0 0,-2-5-7 0 0,-1 0-1 0 0,1 0 1 0 0,-2 0-1 0 0,1 0 1 0 0,-1 0-1 0 0,0 1 1 0 0,-8-8 0 0 0,9 12 85 0 0,-1-1-1229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1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1 10623 0 0,'-9'2'552'0'0,"-1"0"-1"0"0,1 0 0 0 0,0 1 1 0 0,1 1-1 0 0,-1-1 0 0 0,1 2 1 0 0,-14 7-1 0 0,20-10-551 0 0,1-1 0 0 0,-1 1 0 0 0,0-1-1 0 0,1 1 1 0 0,-1 0 0 0 0,1 0 0 0 0,0 0 0 0 0,-1 0 0 0 0,1 0 0 0 0,0 0-1 0 0,0 0 1 0 0,0 0 0 0 0,0 0 0 0 0,1 0 0 0 0,-1 1 0 0 0,1-1 0 0 0,-1 3-1 0 0,0 3-57 0 0,0 0 0 0 0,1 0 0 0 0,0 11 0 0 0,0-14-7 0 0,1 0-1 0 0,0 0 0 0 0,0 0 1 0 0,0-1-1 0 0,0 1 0 0 0,1 0 1 0 0,-1-1-1 0 0,1 1 1 0 0,1-1-1 0 0,-1 0 0 0 0,0 1 1 0 0,1-1-1 0 0,0 0 0 0 0,0-1 1 0 0,0 1-1 0 0,8 6 0 0 0,-9-8 7 0 0,1 0 0 0 0,-1-1 0 0 0,1 1 0 0 0,0-1 0 0 0,-1 0 0 0 0,1 0 0 0 0,0 0 0 0 0,0 0 0 0 0,0 0 0 0 0,0 0 0 0 0,-1-1 0 0 0,1 1 0 0 0,0-1-1 0 0,0 0 1 0 0,0 0 0 0 0,0 0 0 0 0,0-1 0 0 0,0 1 0 0 0,0 0 0 0 0,0-1 0 0 0,0 0 0 0 0,0 0 0 0 0,0 0 0 0 0,-1 0 0 0 0,1 0 0 0 0,0-1 0 0 0,-1 1-1 0 0,1-1 1 0 0,2-2 0 0 0,-3 3 326 0 0,-1 0-1 0 0,1 0 0 0 0,0 0 1 0 0,-1 0-1 0 0,1-1 0 0 0,-1 1 1 0 0,0-1-1 0 0,1 1 0 0 0,-1-1 1 0 0,0 1-1 0 0,0-1 0 0 0,0 0 1 0 0,0 1-1 0 0,0-1 0 0 0,1-3 1 0 0,-2 2 109 0 0,0 0 0 0 0,0 1 0 0 0,0-1 1 0 0,0 0-1 0 0,-1 0 0 0 0,1 0 0 0 0,-1 0 1 0 0,0 1-1 0 0,0-1 0 0 0,-1-2 0 0 0,-1-5-374 0 0,1 3 630 0 0,0 0 1 0 0,-1 1-1 0 0,-6-13 0 0 0,-5 3-1784 0 0,12 15 318 0 0,0-1 0 0 0,-1 0-1 0 0,1 1 1 0 0,-1 0 0 0 0,0-1-1 0 0,-3 0 1 0 0,-4-1-5985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2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53 10135 0 0,'0'0'778'0'0,"-1"1"-506"0"0,-2 1 89 0 0,0 0-1 0 0,1 0 1 0 0,-1 0 0 0 0,0 0 0 0 0,-7 2 0 0 0,8-3-6 0 0,1-1 461 0 0,-12 12 762 0 0,11-11-1591 0 0,0 1 0 0 0,1 0 0 0 0,-1 0 0 0 0,1 0 0 0 0,-1 0 0 0 0,1 0 0 0 0,0 1 0 0 0,0-1 0 0 0,0 0 0 0 0,0 0 0 0 0,0 1 0 0 0,0-1 0 0 0,1 1 0 0 0,-1-1 0 0 0,1 1 0 0 0,0-1 0 0 0,-1 1 0 0 0,1-1 0 0 0,1 1 0 0 0,-1-1 0 0 0,1 4 0 0 0,0-1-62 0 0,0-1-1 0 0,1 1 0 0 0,-1-1 0 0 0,1 1 1 0 0,0-1-1 0 0,1 1 0 0 0,4 6 0 0 0,-5-9-6 0 0,1 0 0 0 0,-1 0 0 0 0,0-1 0 0 0,0 1 0 0 0,1-1-1 0 0,-1 1 1 0 0,1-1 0 0 0,-1 0 0 0 0,1 0 0 0 0,-1 0 0 0 0,1-1 0 0 0,0 1 0 0 0,-1 0-1 0 0,5-1 1 0 0,-1 1 75 0 0,1 0-1 0 0,0-1 0 0 0,-1 0 1 0 0,1-1-1 0 0,-1 1 0 0 0,1-1 1 0 0,-1-1-1 0 0,1 1 0 0 0,-1-1 1 0 0,0 0-1 0 0,0 0 0 0 0,0-1 1 0 0,0 0-1 0 0,0 0 1 0 0,0 0-1 0 0,-1-1 0 0 0,1 0 1 0 0,7-7-1 0 0,-12 10 705 0 0,-4-25 4981 0 0,2 23-5473 0 0,0 0 0 0 0,0 0-1 0 0,-1-1 1 0 0,1 1 0 0 0,-1 0 0 0 0,0 0-1 0 0,1 0 1 0 0,-1 1 0 0 0,-4-5-1 0 0,-4-4 186 0 0,-1 0 0 0 0,-1 1-1 0 0,1 0 1 0 0,-17-10 0 0 0,0 4-2561 0 0,0 4-4050 0 0,19 9-589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1 919 0 0,'0'0'22848'0'0,"-2"1"-22795"0"0,-5 5-232 0 0,0 0-1 0 0,0 0 1 0 0,1 1-1 0 0,0 0 0 0 0,0 1 1 0 0,0-1-1 0 0,1 1 0 0 0,0 0 1 0 0,1 1-1 0 0,-5 10 0 0 0,5-8-43 0 0,0-1-1 0 0,1 0 1 0 0,0 1-1 0 0,1 0 1 0 0,0 0-1 0 0,1 0 1 0 0,0 0-1 0 0,1 19 1 0 0,0-29 171 0 0,0 1 0 0 0,0 0 0 0 0,1 0 1 0 0,-1 0-1 0 0,1 0 0 0 0,-1-1 1 0 0,1 1-1 0 0,0 0 0 0 0,0 0 0 0 0,-1-1 1 0 0,1 1-1 0 0,1-1 0 0 0,-1 1 1 0 0,0-1-1 0 0,0 1 0 0 0,0-1 0 0 0,3 2 1 0 0,-2-1-9 0 0,1 0 0 0 0,-1-1 1 0 0,1 1-1 0 0,0-1 0 0 0,0 0 1 0 0,0 0-1 0 0,0 0 0 0 0,0 0 1 0 0,5 1-1 0 0,2-1-97 0 0,0-1 0 0 0,1 1-1 0 0,-1-2 1 0 0,0 1 0 0 0,13-4 0 0 0,-14 3 233 0 0,0-2-1 0 0,0 1 1 0 0,0-1 0 0 0,0-1-1 0 0,0 1 1 0 0,-1-2 0 0 0,0 1 0 0 0,0-1-1 0 0,0 0 1 0 0,0-1 0 0 0,-1 0-1 0 0,0 0 1 0 0,9-9 0 0 0,-16 13 78 0 0,1 1 0 0 0,-1-1 1 0 0,0 1-1 0 0,0-1 0 0 0,0 0 0 0 0,0 1 0 0 0,0-1 1 0 0,0 1-1 0 0,0-1 0 0 0,-1 1 0 0 0,1-1 1 0 0,-1 0-1 0 0,1 1 0 0 0,-2-3 0 0 0,-3-6 309 0 0,-1 2 0 0 0,-1-1 0 0 0,-13-15 0 0 0,1 2-112 0 0,8 8-326 0 0,-1 1 0 0 0,-19-17-1 0 0,30 29-280 0 0,-5-2-189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7.7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9671 0 0,'0'0'875'0'0,"-3"0"-1354"0"0,-16 2 10541 0 0,13-1-9356 0 0,3-1-652 0 0,1 0 0 0 0,-1 0 0 0 0,1 0 1 0 0,-1 1-1 0 0,1-1 0 0 0,-1 1 0 0 0,1 0 0 0 0,0 0 0 0 0,-1 0 0 0 0,1 0 0 0 0,0 0 0 0 0,0 0 0 0 0,0 1 0 0 0,-3 2 0 0 0,1-1-87 0 0,1 0 0 0 0,0 1 0 0 0,0-1 0 0 0,0 1-1 0 0,0 0 1 0 0,1 0 0 0 0,-3 5 0 0 0,-1 6-279 0 0,1 0 0 0 0,0 0 1 0 0,-4 24-1 0 0,0 14-746 0 0,8-48 873 0 0,1 0-1 0 0,0 0 1 0 0,0 1-1 0 0,1-1 1 0 0,-1 0-1 0 0,1 0 1 0 0,3 9 0 0 0,-4-12 108 0 0,1-1 0 0 0,0 1 0 0 0,0 0 0 0 0,0-1 0 0 0,0 0 0 0 0,0 1 0 0 0,0-1 0 0 0,1 0 0 0 0,-1 0 0 0 0,0 1 1 0 0,1-1-1 0 0,-1 0 0 0 0,1 0 0 0 0,-1 0 0 0 0,1-1 0 0 0,-1 1 0 0 0,1 0 0 0 0,-1-1 0 0 0,1 1 0 0 0,0-1 0 0 0,0 1 1 0 0,-1-1-1 0 0,4 1 0 0 0,3-1-296 0 0,0 0 1 0 0,0 0-1 0 0,14-2 0 0 0,-16 2 147 0 0,-2-2 146 0 0,1 1 0 0 0,0 0 0 0 0,0-1-1 0 0,-1 0 1 0 0,1 0 0 0 0,-1-1 0 0 0,0 1 0 0 0,0-1 0 0 0,0 0 0 0 0,0 0 0 0 0,6-6-1 0 0,-6 5 382 0 0,-1 1 0 0 0,0 0 0 0 0,0-1 0 0 0,-1 0 0 0 0,1 1 0 0 0,-1-1-1 0 0,4-7 1 0 0,-6 8-79 0 0,1 1 0 0 0,-1 0 1 0 0,0-1-1 0 0,0 1 0 0 0,0 0 0 0 0,0-1 0 0 0,0 1 0 0 0,0 0 0 0 0,0-1 0 0 0,-1 1 1 0 0,0 0-1 0 0,1 0 0 0 0,-1 0 0 0 0,0-1 0 0 0,0 1 0 0 0,0 0 0 0 0,-1-2 0 0 0,-3-4 233 0 0,-1 0 0 0 0,-10-13 0 0 0,10 15-468 0 0,0 0 0 0 0,0 1-1 0 0,0 0 1 0 0,0 0 0 0 0,-1 0 0 0 0,0 1 0 0 0,0 0 0 0 0,0 0-1 0 0,-1 1 1 0 0,1 0 0 0 0,-1 0 0 0 0,0 0 0 0 0,0 1 0 0 0,0 1-1 0 0,-9-2 1 0 0,-4 0-431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0 3223 0 0,'-15'18'136'0'0,"9"-8"40"0"0,-3 4-176 0 0,0-1 0 0 0,1 0 0 0 0,0 4 0 0 0,2 1 288 0 0,2-2 16 0 0,1-1 8 0 0,3 6 0 0 0,4-5-720 0 0,5-3-136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2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68 225 1375 0 0,'19'-19'-167'0'0,"22"-23"2097"0"0,-35 35-872 0 0,0-1 0 0 0,-1 1 0 0 0,0-1 1 0 0,6-12-1 0 0,-11 18-757 0 0,1 0 1 0 0,-1 0-1 0 0,1 0 1 0 0,-1 0-1 0 0,0 0 1 0 0,0-1-1 0 0,0 1 1 0 0,0 0 0 0 0,0 0-1 0 0,-1 0 1 0 0,1 0-1 0 0,-1 0 1 0 0,1 0-1 0 0,-1 0 1 0 0,0 0-1 0 0,1 0 1 0 0,-1 0-1 0 0,0 0 1 0 0,-1 1-1 0 0,1-1 1 0 0,0 0 0 0 0,0 0-1 0 0,-3-1 1 0 0,-1-3 183 0 0,1 1 0 0 0,-1 0 0 0 0,-1 1 0 0 0,1 0 0 0 0,-12-8 1 0 0,10 8-482 0 0,-1 0 1 0 0,0 0 0 0 0,0 1 0 0 0,-1 0 0 0 0,1 0 0 0 0,-1 1 0 0 0,1 0 0 0 0,-10-1 0 0 0,17 3-297 0 0,0 0 0 0 0,0 0 0 0 0,0 1 0 0 0,1-1 0 0 0,-1 0 0 0 0,0 1 0 0 0,0-1 0 0 0,0 0 0 0 0,0 1 0 0 0,0-1 0 0 0,1 1 0 0 0,-1 0 0 0 0,0-1 0 0 0,0 1 0 0 0,1 0 0 0 0,-1-1 0 0 0,-1 2 0 0 0,-4 7-6074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8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4 919 0 0,'-4'0'11681'0'0,"-7"-2"-10463"0"0,7 2-1267 0 0,-1-1-1 0 0,1 0 1 0 0,-1 1 0 0 0,1 0-1 0 0,-1 0 1 0 0,1 1 0 0 0,-1-1-1 0 0,1 1 1 0 0,-1 0-1 0 0,1 0 1 0 0,0 0 0 0 0,-1 1-1 0 0,1-1 1 0 0,0 1 0 0 0,0 0-1 0 0,0 1 1 0 0,-6 4 0 0 0,5-3-211 0 0,0 0 1 0 0,0 1-1 0 0,0 0 1 0 0,1 0-1 0 0,0 0 1 0 0,0 1-1 0 0,0 0 0 0 0,1-1 1 0 0,0 1-1 0 0,0 0 1 0 0,-3 9-1 0 0,-10 30-2544 0 0,13-33 1584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8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0 228 2303 0 0,'14'-12'376'0'0,"15"-17"0"0"0,26-40 5935 0 0,-54 67-6087 0 0,1 0 1 0 0,-1 0-1 0 0,1 0 0 0 0,-1-1 0 0 0,0 1 1 0 0,0-1-1 0 0,0 1 0 0 0,0-1 0 0 0,-1 1 1 0 0,1-1-1 0 0,-1 1 0 0 0,1-1 0 0 0,-1 0 1 0 0,0 1-1 0 0,0-1 0 0 0,0 0 0 0 0,-1 1 1 0 0,1-1-1 0 0,0 0 0 0 0,-2-3 0 0 0,0 1-54 0 0,0 0 0 0 0,0 0 0 0 0,-1 1-1 0 0,0-1 1 0 0,0 0 0 0 0,0 1 0 0 0,0 0-1 0 0,-8-8 1 0 0,-3 0-902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6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35 245 3223 0 0,'-1'-1'240'0'0,"-10"-14"-877"0"0,8 10 2458 0 0,0 0-1 0 0,1 1 1 0 0,-1-1 0 0 0,1 0 0 0 0,0 0 0 0 0,-3-11 0 0 0,3-7-1167 0 0,2 21-625 0 0,0-3 30 0 0,0-1 0 0 0,0 0-1 0 0,0 1 1 0 0,1-1 0 0 0,0 0-1 0 0,1 1 1 0 0,-1-1 0 0 0,1 1-1 0 0,0 0 1 0 0,0-1 0 0 0,5-7-1 0 0,-4 7-71 0 0,-2 4-13 0 0,0 1-1 0 0,0 0 1 0 0,0 0 0 0 0,0 0-1 0 0,0 0 1 0 0,0 0 0 0 0,1 1 0 0 0,-1-1-1 0 0,0 0 1 0 0,0 0 0 0 0,1 1-1 0 0,-1-1 1 0 0,0 1 0 0 0,1-1 0 0 0,-1 1-1 0 0,1-1 1 0 0,-1 1 0 0 0,1 0-1 0 0,-1 0 1 0 0,0 0 0 0 0,1 0-1 0 0,-1 0 1 0 0,1 0 0 0 0,-1 0 0 0 0,3 1-1 0 0,4 0-110 0 0,0 1 1 0 0,0 0-1 0 0,9 5 0 0 0,-12-6 85 0 0,16 7-125 0 0,10 4 34 0 0,1-1 1 0 0,52 10-1 0 0,-36-14 98 0 0,0-2-1 0 0,1-2 1 0 0,0-2 0 0 0,52-6-1 0 0,233-22 46 0 0,-52-3 0 0 0,-98 9 0 0 0,-162 19 0 0 0,251-20 0 0 0,-228 20 0 0 0,136 1 0 0 0,4 19-3 0 0,95 5 101 0 0,-135-21 167 0 0,69-3 166 0 0,-196 0-382 0 0,193-20 377 0 0,-62 3-228 0 0,351-18-70 0 0,-374 34-85 0 0,-1 5 0 0 0,205 32-1 0 0,-175-18 79 0 0,1-6 0 0 0,160-11 0 0 0,-242-1-37 0 0,0 3 1 0 0,81 12-1 0 0,-58-3-57 0 0,23 3 10 0 0,-54-7-37 0 0,-9-2 0 0 0,37 3 36 0 0,-12-3-8 0 0,46 7 26 0 0,130 20-22 0 0,-224-28 0 0 0,105 14-11 0 0,-104-13 107 0 0,-33-4 189 0 0,0-1-239 0 0,6 3-12 0 0,-6-2 254 0 0,-1 0-256 0 0,5 3 6 0 0,-4-3 20 0 0,-1 1-10 0 0,5 3-77 0 0,0 0 1 0 0,-1 1-1 0 0,0 0 0 0 0,0 0 0 0 0,8 14 0 0 0,-2-3-6 0 0,12 18 3 0 0,-2 0 0 0 0,25 55 0 0 0,-41-79 0 0 0,45 98 184 0 0,37 124 0 0 0,-70-181 0 0 0,16 95-1 0 0,34 413 1484 0 0,-56-453-1626 0 0,12 89 258 0 0,-22-164-262 0 0,-1-23-15 0 0,0 0 0 0 0,1 1 0 0 0,0-1-1 0 0,4 16 1 0 0,-2-17-18 0 0,5 30 118 0 0,-7-34-115 0 0,3 15-4 0 0,-2-16 16 0 0,5 17 26 0 0,-6-17 392 0 0,-1-2-248 0 0,1 0-1 0 0,-1 0 1 0 0,0 0-1 0 0,1 0 1 0 0,-1 1-1 0 0,0-1 1 0 0,0 0-1 0 0,0 0 1 0 0,0 0-1 0 0,0 0 1 0 0,0 1-1 0 0,0-1 1 0 0,0 0-1 0 0,-1 0 1 0 0,1 0-1 0 0,0 0 1 0 0,-1 1-1 0 0,1-1 1 0 0,0 0-1 0 0,-1 0 1 0 0,-1 2-1 0 0,-2 4-188 0 0,0 1 0 0 0,-1-1 0 0 0,0 2 0 0 0,5-8 0 0 0,-1 1 0 0 0,0-1 0 0 0,0 0 0 0 0,0 0 0 0 0,0 1 0 0 0,0-1 0 0 0,0 0 0 0 0,0 0 0 0 0,0 0 0 0 0,-1 0 0 0 0,-1 1 0 0 0,-12 10 0 0 0,0 2 0 0 0,10-10 16 0 0,-1 1 0 0 0,1 0 0 0 0,-7 10 0 0 0,3-4-16 0 0,5-10 0 0 0,-13 16 0 0 0,10-9 0 0 0,-1-1 0 0 0,-1 1 0 0 0,1 0 0 0 0,-2 5 14 0 0,3-7 16 0 0,-2-1-21 0 0,2 0 2 0 0,-4-1-11 0 0,3 0 11 0 0,4-2 31 0 0,-4 1-20 0 0,6-3 100 0 0,-14 7 457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9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22 7831 0 0,'0'0'603'0'0,"-14"-5"-166"0"0,4 1 1950 0 0,-1 1 0 0 0,-12-3-1 0 0,16 5-2098 0 0,0 0 0 0 0,0 0-1 0 0,0 1 1 0 0,0 0 0 0 0,0 0-1 0 0,-1 1 1 0 0,-11 2 0 0 0,16-2-314 0 0,-1 1 0 0 0,0-1 0 0 0,0 1 0 0 0,1 0 1 0 0,-1 0-1 0 0,1 1 0 0 0,0-1 0 0 0,0 1 1 0 0,0 0-1 0 0,0-1 0 0 0,0 1 0 0 0,0 1 1 0 0,1-1-1 0 0,-1 0 0 0 0,1 1 0 0 0,-3 4 0 0 0,0 2-140 0 0,0 0-1 0 0,1 1 0 0 0,0 0 0 0 0,-4 17 1 0 0,4-12-272 0 0,1 0 1 0 0,-1 17 0 0 0,4-28 317 0 0,0 0 1 0 0,0 0-1 0 0,0 0 0 0 0,1 0 1 0 0,0-1-1 0 0,0 1 1 0 0,0 0-1 0 0,0-1 1 0 0,1 1-1 0 0,-1 0 1 0 0,4 3-1 0 0,-4-6 46 0 0,0 0 0 0 0,1 0 1 0 0,-1 0-1 0 0,1 0 0 0 0,0-1 1 0 0,0 1-1 0 0,-1-1 0 0 0,1 1 0 0 0,0-1 1 0 0,0 0-1 0 0,0 0 0 0 0,1 0 0 0 0,-1 0 1 0 0,2 1-1 0 0,1-1-62 0 0,-1 1 0 0 0,1-1 0 0 0,-1 0-1 0 0,1-1 1 0 0,7 1 0 0 0,-6-1 70 0 0,1-1 0 0 0,-1 0 0 0 0,0 0 0 0 0,0-1 0 0 0,0 0 0 0 0,0 0 0 0 0,0 0 0 0 0,-1-1 0 0 0,1 1 0 0 0,-1-1 0 0 0,1-1 0 0 0,7-5 0 0 0,-9 5 398 0 0,1 1 1 0 0,-1-1-1 0 0,0 0 0 0 0,0 0 0 0 0,0-1 0 0 0,-1 1 0 0 0,0-1 0 0 0,1 0 1 0 0,-2 0-1 0 0,1 0 0 0 0,0 0 0 0 0,-1 0 0 0 0,3-11 0 0 0,-5 13-36 0 0,1 0-1 0 0,-1-1 0 0 0,0 1 1 0 0,0-1-1 0 0,-1 1 0 0 0,1 0 1 0 0,-1-1-1 0 0,0 1 0 0 0,1 0 1 0 0,-4-6-1 0 0,-16-33 873 0 0,9 22-982 0 0,-13-17-918 0 0,23 36 252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3.5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1 12263 0 0,'0'0'1112'0'0,"-2"0"-917"0"0,-42 16 4672 0 0,34-14-4668 0 0,1 1 0 0 0,0 1 0 0 0,0 0 0 0 0,1 0 0 0 0,-10 6 0 0 0,-8 6-112 0 0,18-12-106 0 0,1 1 0 0 0,-1-1 0 0 0,1 2 0 0 0,0-1 0 0 0,0 1 1 0 0,1 0-1 0 0,-1 0 0 0 0,1 0 0 0 0,1 1 0 0 0,-9 13 0 0 0,10-14-119 0 0,1 0-1 0 0,-1 0 1 0 0,2 0 0 0 0,-1 1 0 0 0,1-1-1 0 0,0 1 1 0 0,0 0 0 0 0,0 0-1 0 0,0 9 1 0 0,3-15 69 0 0,-1 1 0 0 0,0-1 0 0 0,0 0 0 0 0,1 1 0 0 0,-1-1 0 0 0,1 0 0 0 0,0 1 0 0 0,-1-1 0 0 0,1 0 0 0 0,0 0-1 0 0,-1 0 1 0 0,1 0 0 0 0,0 0 0 0 0,0 0 0 0 0,0 0 0 0 0,0 0 0 0 0,0 0 0 0 0,2 1 0 0 0,20 12-1013 0 0,-18-13 897 0 0,-1 1 0 0 0,1-1 0 0 0,0 0 0 0 0,0 0 0 0 0,0 0 0 0 0,0-1 0 0 0,0 0 0 0 0,0 0 0 0 0,0 0 0 0 0,10-2 0 0 0,4-2-337 0 0,28-10 0 0 0,-31 9 430 0 0,-10 3 67 0 0,0 0 1 0 0,0-1 0 0 0,-1 1-1 0 0,1-1 1 0 0,-1 0-1 0 0,7-6 1 0 0,20-11 1224 0 0,-30 16-266 0 0,-1 3-618 0 0,-1 1 1 0 0,1-1-1 0 0,-1 1 1 0 0,1-1-1 0 0,-1 1 1 0 0,0-1-1 0 0,1 1 0 0 0,-1-1 1 0 0,0 0-1 0 0,0 1 1 0 0,1-1-1 0 0,-1 1 1 0 0,0-1-1 0 0,0 0 1 0 0,0 1-1 0 0,0-2 1 0 0,0-2-223 0 0,0 0 0 0 0,-1 1 0 0 0,1-1 1 0 0,-1 0-1 0 0,0 0 0 0 0,0 1 1 0 0,0-1-1 0 0,-1 1 0 0 0,0-1 1 0 0,1 1-1 0 0,-1 0 0 0 0,0-1 0 0 0,0 1 1 0 0,-1 0-1 0 0,1 0 0 0 0,-1 0 1 0 0,1 1-1 0 0,-1-1 0 0 0,0 1 1 0 0,0-1-1 0 0,-6-3 0 0 0,-39-19-48 0 0,24 16-7170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4.3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3223 0 0,'-3'0'8589'0'0,"-10"0"-2783"0"0,7 0-4807 0 0,4 0-856 0 0,1 0-1 0 0,-1 0 1 0 0,0 0 0 0 0,1 0-1 0 0,-1 0 1 0 0,0 1-1 0 0,1-1 1 0 0,-1 0 0 0 0,1 1-1 0 0,-1-1 1 0 0,1 1 0 0 0,-1 0-1 0 0,1-1 1 0 0,-1 1 0 0 0,-1 2-1 0 0,2-3-145 0 0,0 1 0 0 0,0-1 0 0 0,0 1 0 0 0,0-1-1 0 0,1 1 1 0 0,-1 0 0 0 0,0 0 0 0 0,1-1 0 0 0,-1 1 0 0 0,0 0-1 0 0,1 0 1 0 0,-1 0 0 0 0,1 0 0 0 0,-1-1 0 0 0,1 1 0 0 0,-1 0-1 0 0,1 0 1 0 0,0 0 0 0 0,-1 0 0 0 0,1 0 0 0 0,0 0 0 0 0,0 0-1 0 0,0 0 1 0 0,0 2 0 0 0,0 0-36 0 0,-2 5-100 0 0,2 0 0 0 0,-1 1 1 0 0,1-1-1 0 0,1 0 1 0 0,-1 0-1 0 0,1 1 1 0 0,1-1-1 0 0,-1 0 0 0 0,2 0 1 0 0,-1 0-1 0 0,1-1 1 0 0,0 1-1 0 0,0 0 1 0 0,1-1-1 0 0,0 0 1 0 0,7 9-1 0 0,-7-10-27 0 0,1-1-1 0 0,0 1 1 0 0,0-1 0 0 0,0 0-1 0 0,0-1 1 0 0,1 1 0 0 0,0-1-1 0 0,0 0 1 0 0,0-1 0 0 0,0 1-1 0 0,1-1 1 0 0,0 0 0 0 0,-1-1-1 0 0,1 1 1 0 0,0-2 0 0 0,0 1-1 0 0,0-1 1 0 0,14 1 0 0 0,-8-2 53 0 0,-1 0 0 0 0,1-1 1 0 0,0-1-1 0 0,-1 0 1 0 0,1-1-1 0 0,-1 0 0 0 0,0-1 1 0 0,0 0-1 0 0,0-1 0 0 0,-1-1 1 0 0,1 0-1 0 0,13-9 1 0 0,-16 3 2808 0 0,-9 11-1808 0 0,-2-8 1225 0 0,0 5-1719 0 0,0 0 0 0 0,0 0 0 0 0,0 0 1 0 0,-1 0-1 0 0,0 1 0 0 0,0-1 0 0 0,0 1 0 0 0,-5-5 1 0 0,-33-24 313 0 0,24 19-578 0 0,3 3-292 0 0,0 1-1 0 0,-27-12 0 0 0,-9-6-4460 0 0,42 21-2327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4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0 10591 0 0,'0'0'819'0'0,"-1"0"-534"0"0,-19 6 2922 0 0,-27 3-1 0 0,-8 3-744 0 0,53-12-2455 0 0,-8 3-2 0 0,0 0 0 0 0,-1 0 0 0 0,-10 6 1 0 0,18-7-27 0 0,1-1 1 0 0,-1 1-1 0 0,0 0 1 0 0,1 0 0 0 0,-1 0-1 0 0,1 0 1 0 0,0 0-1 0 0,0 0 1 0 0,0 0 0 0 0,0 1-1 0 0,0-1 1 0 0,0 1-1 0 0,1 0 1 0 0,-1 0 0 0 0,-1 4-1 0 0,0 3-99 0 0,1-1 1 0 0,0 1-1 0 0,1-1 0 0 0,0 1 0 0 0,0 0 0 0 0,1-1 1 0 0,0 1-1 0 0,1 0 0 0 0,0 0 0 0 0,1-1 1 0 0,0 1-1 0 0,0-1 0 0 0,1 0 0 0 0,0 1 0 0 0,1-1 1 0 0,0-1-1 0 0,1 1 0 0 0,-1 0 0 0 0,8 8 1 0 0,-7-9-120 0 0,1-1 1 0 0,-1-1 0 0 0,1 1 0 0 0,1-1-1 0 0,-1 0 1 0 0,1-1 0 0 0,0 1-1 0 0,1-1 1 0 0,11 6 0 0 0,-13-8 6 0 0,1-1 0 0 0,-1 1 0 0 0,1-1 0 0 0,0 0 0 0 0,0-1 0 0 0,-1 0 1 0 0,1 0-1 0 0,0 0 0 0 0,0-1 0 0 0,0 0 0 0 0,0 0 0 0 0,13-3 0 0 0,-16 2 116 0 0,-1 1 0 0 0,1-1 0 0 0,-1-1 0 0 0,1 1-1 0 0,-1 0 1 0 0,0-1 0 0 0,1 0 0 0 0,-1 0 0 0 0,0 0 0 0 0,0 0 0 0 0,0 0 0 0 0,3-4-1 0 0,-4 3 394 0 0,1 1 0 0 0,-1-1-1 0 0,0-1 1 0 0,0 1-1 0 0,0 0 1 0 0,3-7 0 0 0,-5 9 511 0 0,2-15 2486 0 0,-3 7-2669 0 0,0 0 0 0 0,0 0 0 0 0,-1 0 0 0 0,0 0 0 0 0,0 0 0 0 0,-1 1 0 0 0,0-1 0 0 0,-1 1 0 0 0,0 0 0 0 0,-8-13 0 0 0,2 5-549 0 0,-2 1-1 0 0,1 0 0 0 0,-2 1 1 0 0,-14-13-1 0 0,6 13-1115 0 0,6 4-6078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5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295 157 10223 0 0,'0'0'1250'0'0,"-15"-15"4954"0"0,12 14-5912 0 0,1-1 0 0 0,-1 1 0 0 0,0 0 0 0 0,1 0 0 0 0,-1 0 0 0 0,0 0 0 0 0,0 0 0 0 0,0 1 0 0 0,0-1 0 0 0,-4 1 0 0 0,2 0-66 0 0,0 0 0 0 0,0 1-1 0 0,0 0 1 0 0,0 0 0 0 0,0 0-1 0 0,0 1 1 0 0,0-1 0 0 0,1 1 0 0 0,-7 3-1 0 0,2 1-140 0 0,0-1-1 0 0,0 1 1 0 0,1 0 0 0 0,0 1-1 0 0,0 0 1 0 0,1 0 0 0 0,-9 11-1 0 0,-15 25-275 0 0,-32 62 1 0 0,45-68 80 0 0,17-36 87 0 0,1 0-1 0 0,-1 1 1 0 0,1-1-1 0 0,-1 0 1 0 0,1 0-1 0 0,0 1 1 0 0,0-1-1 0 0,0 0 1 0 0,-1 1-1 0 0,1-1 1 0 0,0 1-1 0 0,1-1 0 0 0,-1 0 1 0 0,0 1-1 0 0,0-1 1 0 0,1 0-1 0 0,-1 1 1 0 0,0-1-1 0 0,1 0 1 0 0,-1 0-1 0 0,1 1 1 0 0,0-1-1 0 0,-1 0 1 0 0,1 0-1 0 0,0 0 0 0 0,1 2 1 0 0,1-1-81 0 0,-1 0 1 0 0,1 0-1 0 0,0-1 1 0 0,0 1-1 0 0,-1 0 1 0 0,1-1-1 0 0,4 2 1 0 0,-4-2-41 0 0,3 1 16 0 0,1 0 0 0 0,-1-1 0 0 0,1 0 0 0 0,-1 0 0 0 0,1 0 0 0 0,-1-1 0 0 0,1 0 0 0 0,0 0 0 0 0,-1 0 0 0 0,1-1 0 0 0,-1 0 1 0 0,1 0-1 0 0,-1-1 0 0 0,11-4 0 0 0,0-1 106 0 0,0 0 0 0 0,-1-1-1 0 0,0-1 1 0 0,16-12 0 0 0,-16 9 86 0 0,0-1 0 0 0,-1 0 1 0 0,-1-1-1 0 0,0 0 0 0 0,0-1 0 0 0,-2-1 0 0 0,0 0 0 0 0,17-33 1 0 0,-26 44 13 0 0,-1 0 0 0 0,0 0 0 0 0,0-1 0 0 0,-1 1 1 0 0,0-1-1 0 0,0 1 0 0 0,0-1 0 0 0,0 0 0 0 0,-1 1 1 0 0,0-1-1 0 0,0 0 0 0 0,-1 1 0 0 0,1-1 1 0 0,-1 0-1 0 0,-1 1 0 0 0,1-1 0 0 0,-4-7 0 0 0,0 1 85 0 0,0 0-1 0 0,-1 1 0 0 0,-1 0 0 0 0,0 0 0 0 0,0 0 0 0 0,-16-16 0 0 0,21 25-137 0 0,0-1 0 0 0,-1 1 1 0 0,0 0-1 0 0,0 0 0 0 0,1 0 0 0 0,-1 0 0 0 0,0 0 0 0 0,-1 1 1 0 0,1 0-1 0 0,0-1 0 0 0,0 1 0 0 0,-1 0 0 0 0,1 0 0 0 0,0 1 0 0 0,-1-1 1 0 0,1 1-1 0 0,-1 0 0 0 0,1 0 0 0 0,-1 0 0 0 0,1 0 0 0 0,-1 0 1 0 0,1 1-1 0 0,0-1 0 0 0,-1 1 0 0 0,-4 2 0 0 0,2-1-244 0 0,0 1 0 0 0,0-1-1 0 0,1 1 1 0 0,-1 0 0 0 0,-8 7-1 0 0,9-6-650 0 0,0 0-1 0 0,0 1 1 0 0,1-1-1 0 0,-1 1 0 0 0,-4 7 1 0 0,2 0-5461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1:46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59 7831 0 0,'0'0'603'0'0,"-10"5"2645"0"0,5-4 511 0 0,-23 9 1810 0 0,26-10-5198 0 0,-15 9 675 0 0,11-4-1022 0 0,4-3-28 0 0,1 0 0 0 0,-1-1 0 0 0,1 1 0 0 0,-1 1 0 0 0,1-1-1 0 0,-1 0 1 0 0,1 0 0 0 0,0 0 0 0 0,0 1 0 0 0,0-1 0 0 0,0 4 0 0 0,-1 0-39 0 0,1 0-75 0 0,0-1-1 0 0,0 1 0 0 0,0 0 1 0 0,1 0-1 0 0,0-1 1 0 0,0 1-1 0 0,1 0 0 0 0,-1-1 1 0 0,1 1-1 0 0,0 0 1 0 0,1-1-1 0 0,0 1 0 0 0,-1-1 1 0 0,2 0-1 0 0,-1 1 1 0 0,1-1-1 0 0,4 7 1 0 0,-4-9-1 0 0,0 0 0 0 0,0 0 0 0 0,0-1 0 0 0,0 1 0 0 0,0-1 0 0 0,1 0 0 0 0,-1 0 0 0 0,1 0 0 0 0,-1 0 0 0 0,1-1 0 0 0,0 1 0 0 0,-1-1 0 0 0,1 0 0 0 0,0 0 0 0 0,0 0 0 0 0,0-1 0 0 0,5 1 0 0 0,-2-1-32 0 0,0 0 1 0 0,0-1-1 0 0,0 0 1 0 0,0 0-1 0 0,-1 0 1 0 0,1-1 0 0 0,0 0-1 0 0,11-5 1 0 0,-7 2 22 0 0,-9 4 403 0 0,-1 0 1 0 0,1 0 0 0 0,0 0 0 0 0,-1 0 0 0 0,1 0-1 0 0,0 0 1 0 0,-1 0 0 0 0,3-3 0 0 0,-3 3-134 0 0,-1 1 1 0 0,0-1 0 0 0,0 1-1 0 0,0 0 1 0 0,0-1-1 0 0,0 1 1 0 0,0-1-1 0 0,1 1 1 0 0,-1-1-1 0 0,0 1 1 0 0,0-1 0 0 0,0 1-1 0 0,0-1 1 0 0,-1 1-1 0 0,1-1 1 0 0,0 1-1 0 0,0 0 1 0 0,0-1-1 0 0,0 0 1 0 0,-1-1-264 0 0,-1-3 423 0 0,1-1 1 0 0,-2 1 0 0 0,1 0-1 0 0,0 0 1 0 0,-1 0 0 0 0,0 0-1 0 0,0 1 1 0 0,-8-9 0 0 0,-4-2-33 0 0,-18-15 1 0 0,19 18-455 0 0,-22-24 0 0 0,10 0-1164 0 0,14 11-2500 0 0,9 14-3379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05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13 11143 0 0,'0'0'6328'0'0,"-2"2"-6261"0"0,-21 20-204 0 0,-16 15-17 0 0,31-29 95 0 0,3-4 25 0 0,1 0 1 0 0,0 0-1 0 0,0 0 0 0 0,-7 10 0 0 0,10-14-38 0 0,1 1-1 0 0,-1-1 0 0 0,1 1 1 0 0,-1 0-1 0 0,1-1 1 0 0,0 1-1 0 0,-1 0 0 0 0,1-1 1 0 0,0 1-1 0 0,-1 0 1 0 0,1 0-1 0 0,0-1 0 0 0,0 1 1 0 0,0 0-1 0 0,0 0 0 0 0,0-1 1 0 0,-1 1-1 0 0,2 0 1 0 0,-1 0-1 0 0,0-1 0 0 0,0 1 1 0 0,0 0-1 0 0,0 0 1 0 0,0 0-1 0 0,1 0 0 0 0,0 1-1 0 0,0-1 0 0 0,0 0-1 0 0,0 1 1 0 0,0-1 0 0 0,0 0 0 0 0,0 1-1 0 0,0-1 1 0 0,0 0 0 0 0,1 0 0 0 0,-1 0-1 0 0,2 1 1 0 0,2 1-19 0 0,0-1 0 0 0,-1 0 0 0 0,1 0 1 0 0,0 0-1 0 0,0 0 0 0 0,10 1 0 0 0,0-2-39 0 0,-1-1 1 0 0,1 0 0 0 0,-1-1-1 0 0,26-6 1 0 0,-27 4 88 0 0,-3-1 66 0 0,-9 4 178 0 0,0 0 0 0 0,-1 0 1 0 0,1-1-1 0 0,0 1 0 0 0,-1 0 1 0 0,1-1-1 0 0,0 1 0 0 0,-1-1 1 0 0,1 1-1 0 0,-1-1 1 0 0,1 1-1 0 0,-1-1 0 0 0,1 0 1 0 0,-1 1-1 0 0,1-1 0 0 0,-1 1 1 0 0,0-1-1 0 0,1 0 0 0 0,-1 1 1 0 0,0-1-1 0 0,0 0 0 0 0,1-1 1 0 0,-1 0 4 0 0,0 0 0 0 0,0 1 0 0 0,0-1-1 0 0,0 0 1 0 0,0 0 0 0 0,0 0 0 0 0,-1 1 0 0 0,1-1 0 0 0,-1-2 0 0 0,-2-3 134 0 0,0 1 1 0 0,0 0 0 0 0,0 0-1 0 0,-5-7 1 0 0,-13-20 176 0 0,20 31-377 0 0,0 2-267 0 0,1-1-1 0 0,-1 1 0 0 0,0-1 1 0 0,0 0-1 0 0,1 1 0 0 0,-1-1 1 0 0,0 0-1 0 0,1 1 1 0 0,-1-1-1 0 0,1 0 0 0 0,-1 0 1 0 0,1 1-1 0 0,-1-1 0 0 0,1 0 1 0 0,-1 0-1 0 0,1 0 1 0 0,0 0-1 0 0,-1 0 0 0 0,1 0 1 0 0,0 1-1 0 0,0-1 0 0 0,0 0 1 0 0,0 0-1 0 0,0 0 1 0 0,0 0-1 0 0,0 0 0 0 0,0 0 1 0 0,0 0-1 0 0,0 0 0 0 0,1 0 1 0 0,-1 0-1 0 0,0 0 1 0 0,0 0-1 0 0,1 1 0 0 0,-1-1 1 0 0,1 0-1 0 0,-1 0 0 0 0,1 0 1 0 0,-1 1-1 0 0,1-1 1 0 0,0 0-1 0 0,0 0 0 0 0,6-7-1836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05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36 2303 0 0,'-1'0'10201'0'0,"-9"1"-5000"0"0,-9-2-2868 0 0,18 1-2380 0 0,0 0 0 0 0,0 1 0 0 0,0-1 1 0 0,1 1-1 0 0,-1 0 0 0 0,0-1 0 0 0,0 1 1 0 0,0-1-1 0 0,1 1 0 0 0,-1 0 0 0 0,0 0 0 0 0,1-1 1 0 0,-1 1-1 0 0,1 0 0 0 0,-1 0 0 0 0,1 0 0 0 0,-1 0 1 0 0,1 0-1 0 0,-1 0 0 0 0,1 0 0 0 0,-1 1 0 0 0,1 0-146 0 0,-1 0-1 0 0,0 0 0 0 0,1 0 0 0 0,-1 0 0 0 0,1 0 0 0 0,-1 0 0 0 0,1 1 1 0 0,0-1-1 0 0,0 2 0 0 0,1-1-9 0 0,0 0 0 0 0,1-1 0 0 0,-1 0 0 0 0,1 1 0 0 0,-1-1 0 0 0,1 0 0 0 0,0 1 0 0 0,0-1 1 0 0,3 3-1 0 0,-4-4-93 0 0,23 2-672 0 0,-21-3 879 0 0,7-2 4267 0 0,-9 0-3862 0 0,0 0 0 0 0,0 0-1 0 0,0 0 1 0 0,0 0 0 0 0,-1 0 0 0 0,1 0 0 0 0,-1-1-1 0 0,0 1 1 0 0,1 0 0 0 0,-1 0 0 0 0,0-1 0 0 0,0 1-1 0 0,-1-3 1 0 0,-1-7-227 0 0,0 0-1 0 0,-6-15 0 0 0,6 6-2341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06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31 1839 0 0,'-2'1'5543'0'0,"-8"1"1274"0"0,8-1-6302 0 0,-9 6 300 0 0,9-6-847 0 0,1 0 0 0 0,-1 1 1 0 0,0-1-1 0 0,1 1 0 0 0,0 0 0 0 0,-1-1 1 0 0,1 1-1 0 0,0 0 0 0 0,0 0 1 0 0,0 0-1 0 0,0 0 0 0 0,0 0 1 0 0,0 0-1 0 0,1 0 0 0 0,-1 0 1 0 0,1 0-1 0 0,-1 4 0 0 0,0-1-97 0 0,1-3 41 0 0,0 0 1 0 0,0 0-1 0 0,-1 0 1 0 0,1 0-1 0 0,1 0 1 0 0,-1 0-1 0 0,0 0 1 0 0,0 0 0 0 0,1 0-1 0 0,-1 0 1 0 0,1 0-1 0 0,1 2 1 0 0,2 14-759 0 0,-4-17 800 0 0,0 0 0 0 0,1 0 0 0 0,-1-1 0 0 0,1 1 0 0 0,-1 0 0 0 0,1-1 0 0 0,0 1 0 0 0,-1-1 0 0 0,1 1 0 0 0,0 0 0 0 0,-1-1 0 0 0,1 0 0 0 0,0 1 0 0 0,-1-1 0 0 0,1 1 0 0 0,0-1 0 0 0,0 0 0 0 0,0 1 0 0 0,1-1 0 0 0,0 1-53 0 0,0 0-1 0 0,0-1 1 0 0,1 1 0 0 0,-1-1 0 0 0,0 1 0 0 0,5-1-1 0 0,9-1-88 0 0,-11 0 194 0 0,8-6 2 0 0,-12 7 218 0 0,1-1 1 0 0,-1 1 0 0 0,1-1-1 0 0,-1 0 1 0 0,1 1-1 0 0,-1-1 1 0 0,0 0 0 0 0,1 0-1 0 0,-1 0 1 0 0,0 0 0 0 0,0-1-1 0 0,1 1 1 0 0,-1 0-1 0 0,0 0 1 0 0,0-1 0 0 0,-1 1-1 0 0,1 0 1 0 0,0-1 0 0 0,0 1-1 0 0,-1-1 1 0 0,1 1-1 0 0,-1-1 1 0 0,1 0 0 0 0,-1 1-1 0 0,1-1 1 0 0,-1 1 0 0 0,0-1-1 0 0,0 0 1 0 0,0 1-1 0 0,0-1 1 0 0,0 0 0 0 0,0 1-1 0 0,-1-1 1 0 0,1 1 0 0 0,0-1-1 0 0,-1 0 1 0 0,0-1 0 0 0,-7-18 466 0 0,3 8-632 0 0,0 1-1 0 0,-13-24 0 0 0,17 34-381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06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0 919 0 0,'-8'4'14674'0'0,"0"11"-15476"0"0,8-13 542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8:4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951 66 455 0 0,'-15'-3'219'0'0,"9"1"1443"0"0,0 1 0 0 0,0 0 0 0 0,-9-1 0 0 0,-4-4-1298 0 0,2 2-200 0 0,7 2 213 0 0,1 0 1 0 0,-1-1-1 0 0,-18-9 0 0 0,26 11-334 0 0,2 2-39 0 0,-22-13 299 0 0,18 10-257 0 0,1 0 0 0 0,-1 0 0 0 0,1 0 0 0 0,-1 1 0 0 0,0 0 0 0 0,0-1 0 0 0,1 2 0 0 0,-1-1 0 0 0,0 0 0 0 0,0 1 0 0 0,-5-1 0 0 0,-1 1 252 0 0,4 0-70 0 0,-1 0 0 0 0,0 0 1 0 0,-11 3-1 0 0,-12 0 163 0 0,-18 6-247 0 0,-56 1-80 0 0,50-8-6 0 0,-76 7 346 0 0,111-6-349 0 0,-1 0 0 0 0,1 2 0 0 0,0 0-1 0 0,-29 12 1 0 0,38-13-55 0 0,-11 13 0 0 0,4-5 27 0 0,-2 2 18 0 0,8-1-45 0 0,0 0 0 0 0,1 0 0 0 0,1 1 0 0 0,0 1 0 0 0,1 0 0 0 0,0 0 0 0 0,1 0 0 0 0,-7 26 0 0 0,2 7-39 0 0,3 1 1 0 0,-6 92-1 0 0,10-88 27 0 0,4-14-14 0 0,4 63-1 0 0,-3-94 11 0 0,0-4-1 0 0,1 0-1 0 0,-1 0 1 0 0,1 0-1 0 0,0 0 0 0 0,0-1 1 0 0,3 8-1 0 0,-2-4-35 0 0,1 1 42 0 0,-1 1 11 0 0,2 3 0 0 0,3 0 0 0 0,4 13 0 0 0,7 8 0 0 0,-15-28 0 0 0,6 16 0 0 0,-2-1 0 0 0,-2-8 0 0 0,0 1 0 0 0,4 26 0 0 0,0 26 248 0 0,-7-51-88 0 0,4 1-77 0 0,-4-11-54 0 0,0 0-17 0 0,0 2-11 0 0,0-1-1 0 0,1 0 1 0 0,-1 0 0 0 0,2-1-1 0 0,-1 1 1 0 0,7 7-1 0 0,1 4 0 0 0,-9-13 0 0 0,9 9 0 0 0,-8-8 0 0 0,0-2 0 0 0,0 1 0 0 0,0 0 0 0 0,0-1 0 0 0,1 0 0 0 0,-1 0 0 0 0,0 0 0 0 0,5 2 0 0 0,5 2 5 0 0,1 0-1 0 0,0-1 1 0 0,0 0 0 0 0,0-1-1 0 0,1-1 1 0 0,27 4-1 0 0,-7-5 12 0 0,63-3 0 0 0,116-10 112 0 0,-141 8-64 0 0,-56 2-60 0 0,3-1 17 0 0,0 1-1 0 0,0 1 1 0 0,-1 0 0 0 0,1 2 0 0 0,35 6-1 0 0,-21-1 35 0 0,-1-2 0 0 0,1-1 0 0 0,63-1 0 0 0,-5-1 13 0 0,-14 6-57 0 0,30 6 43 0 0,-76-8-33 0 0,0-1 0 0 0,33-1 0 0 0,-17-3-29 0 0,14-1 243 0 0,89-10 0 0 0,-101 0 10 0 0,0-2 0 0 0,92-37 1 0 0,-127 43-234 0 0,119-39 312 0 0,-99 37-299 0 0,0 2 0 0 0,58-4 0 0 0,-72 9-16 0 0,0 1 0 0 0,0 1 1 0 0,0 1-1 0 0,0 1 0 0 0,37 10 0 0 0,-56-12-9 0 0,1 0 0 0 0,-1 0 0 0 0,0-1 0 0 0,1 1 0 0 0,0-1 0 0 0,-1 0 0 0 0,4 0 0 0 0,5 0 0 0 0,0 1 0 0 0,15 2 0 0 0,-17-1 0 0 0,40 6 64 0 0,-10 0 0 0 0,-12-3-48 0 0,0 0-1 0 0,0-2 1 0 0,1-1-1 0 0,0-1 1 0 0,-1-1-1 0 0,1-2 1 0 0,36-6-1 0 0,-52 6 32 0 0,-1-1 0 0 0,0 0-1 0 0,0 0 1 0 0,0-1 0 0 0,16-9-1 0 0,-21 9-23 0 0,1-1 20 0 0,-1 0-22 0 0,0-1 22 0 0,17-19 31 0 0,-21 23-74 0 0,0 0 0 0 0,0 0 0 0 0,-1 0 0 0 0,1 0 0 0 0,0 1 0 0 0,1-1 0 0 0,2-2 0 0 0,12-8 0 0 0,-9 6-20 0 0,1 0-1 0 0,-1 0 0 0 0,1 1 1 0 0,1 0-1 0 0,12-5 0 0 0,-5 4-20 0 0,1 1 0 0 0,32-5-1 0 0,-46 10 34 0 0,0-1-1 0 0,0 1 1 0 0,-1 0-1 0 0,1 0 1 0 0,0 0 0 0 0,-1 0-1 0 0,1 1 1 0 0,4 0-1 0 0,-7 0-49 0 0,17 2-88 0 0,-16-3 140 0 0,0 0 0 0 0,0 0 0 0 0,0 0 0 0 0,-1 0 0 0 0,1 0 0 0 0,0 0 0 0 0,0 0 0 0 0,0-1 0 0 0,0 1 0 0 0,3-2 0 0 0,-4 2 1 0 0,0-1 0 0 0,0 0 0 0 0,0 0 0 0 0,0 0 0 0 0,0-1 0 0 0,0 1 0 0 0,0 0 0 0 0,0 0 0 0 0,0 0 0 0 0,-1-1 0 0 0,1 1 0 0 0,0 0 0 0 0,0-3 0 0 0,0 0 8 0 0,0 0 0 0 0,0 1 0 0 0,0-1-1 0 0,-1 0 1 0 0,1 0 0 0 0,-1 1 0 0 0,0-1-1 0 0,0 0 1 0 0,-1 0 0 0 0,0-5 0 0 0,-12-41 73 0 0,6 23-47 0 0,-46-143 1 0 0,13 49 4 0 0,-12-42 30 0 0,47 147-24 0 0,0 1-1 0 0,-2-1 0 0 0,0 1 0 0 0,-1 0 1 0 0,0 1-1 0 0,-1 0 0 0 0,-21-26 1 0 0,20 30 33 0 0,1 0 0 0 0,-1 1 0 0 0,-1 0 1 0 0,0 0-1 0 0,0 2 0 0 0,-1-1 0 0 0,0 1 1 0 0,0 1-1 0 0,0 0 0 0 0,-15-4 0 0 0,-12-2 37 0 0,0 2 1 0 0,-1 2-1 0 0,0 2 0 0 0,-57-3 0 0 0,18 8 1 0 0,-102 12 1 0 0,-150 19-102 0 0,242-28-10 0 0,51-2 0 0 0,-45 6 0 0 0,46-1 11 0 0,-2 1-36 0 0,0-1 0 0 0,-66-2 0 0 0,20 0-47 0 0,61-2 37 0 0,0 2-1 0 0,0 1 1 0 0,0 1-1 0 0,1 0 1 0 0,-26 11-1 0 0,-47 11-55 0 0,-6-12 59 0 0,11-2-10 0 0,-71 15-22 0 0,106-19-11 0 0,55-9-30 0 0,-3 2-372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57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 2303 0 0,'0'0'3530'0'0,"2"0"-2517"0"0,23-4-1057 0 0,0-1-1 0 0,31-11 1 0 0,-27 7 2 0 0,-3 3 96 0 0,10-2-33 0 0,-34 7 32 0 0,0 1 14 0 0,6-2 20 0 0,-6 1 551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58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84 919 0 0,'0'0'12343'0'0,"2"-1"-12182"0"0,9-8 45 0 0,0 0 0 0 0,0-1 0 0 0,-1-1 0 0 0,16-21 0 0 0,-25 31-189 0 0,9-9-1654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2:59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5983 0 0,'0'0'274'0'0,"1"-2"-6"0"0,97-123 7948 0 0,-54 72-7727 0 0,-17 26-4604 0 0,-11 14-657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3:26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20935 0 0,'0'0'1899'0'0,"6"-1"-1547"0"0,24-1-308 0 0,-29 5-203 0 0,51 243-912 0 0,-40-176 989 0 0,24 158 55 0 0,16 302-55 0 0,-23 0 34 0 0,-27-486 46 0 0,13 1763 66 0 0,-24-1337-408 0 0,-25 887-1517 0 0,18-743 2588 0 0,15-552 35 0 0,9 73 0 0 0,-4-109-535 0 0,0-2 0 0 0,1 1 0 0 0,2 0 0 0 0,0-1 0 0 0,20 41 0 0 0,-19-47-380 0 0,2-1-1 0 0,0 0 0 0 0,1-1 1 0 0,23 28-1 0 0,-28-39 91 0 0,2 4-780 0 0,2 6-165 0 0,-8-12 1101 0 0,-1 0 0 0 0,0-1 0 0 0,0 1 1 0 0,0 0-1 0 0,0 0 0 0 0,1 6 0 0 0,-1 1 212 0 0,-1-1 0 0 0,-1 16 0 0 0,0 6-54 0 0,2-5-190 0 0,-1-9-28 0 0,1 1 0 0 0,6 28 0 0 0,-5-37-33 0 0,0 1 0 0 0,0-1 0 0 0,1 0 0 0 0,0-1 0 0 0,4 21 0 0 0,-4-15 0 0 0,1 0 0 0 0,0 0 0 0 0,3 20 0 0 0,-4-14 0 0 0,2 0 0 0 0,0-1 0 0 0,13 33 0 0 0,-17-48-3 0 0,1-1 0 0 0,-1 0 1 0 0,1 0-1 0 0,0 0 0 0 0,-1 0 0 0 0,1-1 0 0 0,1 1 0 0 0,-1 0 0 0 0,0-1 1 0 0,1 1-1 0 0,-1-1 0 0 0,1 0 0 0 0,0 0 0 0 0,-1 0 0 0 0,1 0 0 0 0,0-1 1 0 0,0 1-1 0 0,1-1 0 0 0,-1 1 0 0 0,6 0 0 0 0,1 2-1 0 0,25 9 0 0 0,-1-2 1 0 0,68 12-1 0 0,76 0 26 0 0,-171-22-20 0 0,364 14 433 0 0,-336-15-394 0 0,792-25 710 0 0,353-148-543 0 0,-774 99 13 0 0,-205 39-106 0 0,300-50-12 0 0,-436 75-102 0 0,578-78 151 0 0,-623 85-149 0 0,101-12 4 0 0,693-91-17 0 0,-264-6-1142 0 0,-535 108 683 0 0,0 0-1 0 0,-1-1 1 0 0,18-8 0 0 0,-1-6-622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3:2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18 591 17967 0 0,'-5'-7'1878'0'0,"4"6"-1730"0"0,0 0 1 0 0,0 0-1 0 0,0-1 1 0 0,0 1-1 0 0,0-1 1 0 0,0 1 0 0 0,0-1-1 0 0,0 1 1 0 0,1-1-1 0 0,-1 1 1 0 0,0-1 0 0 0,1 0-1 0 0,0 1 1 0 0,-1-3-1 0 0,1 1 34 0 0,-1 1 546 0 0,2-9-275 0 0,0 6-459 0 0,1 0 0 0 0,0 0 0 0 0,0 1 0 0 0,1-1 0 0 0,-1 0 0 0 0,1 1 0 0 0,0 0 0 0 0,0-1 0 0 0,1 1 0 0 0,-1 0 0 0 0,1 1-1 0 0,4-5 1 0 0,3 1-52 0 0,-1-1 0 0 0,1 2-1 0 0,14-7 1 0 0,-15 8 37 0 0,39-19-56 0 0,0 3-1 0 0,2 2 1 0 0,71-16-1 0 0,162-21-55 0 0,-252 50 123 0 0,584-72-259 0 0,5 33 207 0 0,67 21 62 0 0,-278 12 0 0 0,-213 6 0 0 0,233-12 0 0 0,78-20 180 0 0,-32 4 49 0 0,-241 20-230 0 0,521 1 1 0 0,-361 42 0 0 0,-324-21 0 0 0,-45-4 0 0 0,-12-2 0 0 0,27 2 0 0 0,-29-4 11 0 0,-10 0 938 0 0,0 1-896 0 0,-1 0-55 0 0,0 1 0 0 0,1-1 0 0 0,-1 0 0 0 0,0 0 0 0 0,0 0 0 0 0,1 1 0 0 0,-1-1 0 0 0,0 1 0 0 0,0-1 0 0 0,0 1 0 0 0,-1-1 0 0 0,1 1 0 0 0,0-1-1 0 0,-1 1 1 0 0,1 0 0 0 0,-1-1 0 0 0,1 3 0 0 0,0 2-23 0 0,8 23-27 0 0,-2 2 0 0 0,4 37 0 0 0,0 64 22 0 0,-8-77 33 0 0,24 519 32 0 0,-8-127 47 0 0,-6-192-49 0 0,11 176 9 0 0,25 78 173 0 0,-22-242-103 0 0,12 338 435 0 0,-34-492-425 0 0,-4-109-123 0 0,36 893-330 0 0,-33-784 174 0 0,-2 152 489 0 0,-4-230-180 0 0,-12 120 577 0 0,9-144-163 0 0,4-10-495 0 0,0 1 0 0 0,0 0 0 0 0,0 0-1 0 0,0 0 1 0 0,0 0 0 0 0,0 0 0 0 0,0 0 0 0 0,1 0 0 0 0,-1 1-1 0 0,1-1 1 0 0,-1 4 0 0 0,2 23-195 0 0,0-17 43 0 0,-1-5 70 0 0,1 1 11 0 0,1-1 12 0 0,-2-1 55 0 0,0-5 562 0 0,0 16 1108 0 0,0-14-1700 0 0,0-5-8 0 0,8 29-4 0 0,-7-23-110 0 0,-1-3-367 0 0,-2-2-192 0 0,-11-8-47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00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9671 0 0,'0'0'6438'0'0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01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8519 0 0,'0'0'5563'0'0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0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4607 0 0,'0'0'15359'0'0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23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0 223 8207 0 0,'0'0'11918'0'0,"4"-1"-12428"0"0,15-7 429 0 0,-16 5 80 0 0,-2 0-9 0 0,150-108 217 0 0,-108 82-154 0 0,66-33 1 0 0,-98 56 2237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2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3 455 0 0,'0'0'19366'0'0,"2"1"-19613"0"0,5 1 230 0 0,-1-1 0 0 0,1 0 0 0 0,0 0 1 0 0,-1 0-1 0 0,1-1 0 0 0,0 1 0 0 0,13-3 0 0 0,30-4-1023 0 0,-38 3-160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8:4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3999 0 0,'0'0'183'0'0,"0"-2"-10"0"0,3-12 422 0 0,-2 11-74 0 0,0 0 0 0 0,-1 0 1 0 0,1 0-1 0 0,-1 0 0 0 0,0-1 0 0 0,0 1 0 0 0,0-4 0 0 0,1 7-441 0 0,0 0-79 0 0,1-1 0 0 0,-1 1 0 0 0,1 0 0 0 0,-1 0-1 0 0,1 0 1 0 0,-1 1 0 0 0,0-1 0 0 0,1 0 0 0 0,-1 0-1 0 0,0 1 1 0 0,1-1 0 0 0,-1 1 0 0 0,0-1 0 0 0,1 1 0 0 0,-1-1-1 0 0,0 1 1 0 0,0 0 0 0 0,0 0 0 0 0,1 0 0 0 0,1 1-1 0 0,0 1-1 0 0,10 7 1 0 0,-1 2 0 0 0,16 17 0 0 0,-19-20 0 0 0,0 1 0 0 0,0-1 0 0 0,1 0 0 0 0,0-1 0 0 0,15 9 0 0 0,-1-4 95 0 0,-2 2 0 0 0,0 0-1 0 0,0 2 1 0 0,-2 0 0 0 0,0 1-1 0 0,24 28 1 0 0,-35-33 148 0 0,0 0 1 0 0,-1 0-1 0 0,-1 0 0 0 0,1 1 1 0 0,-2 0-1 0 0,7 21 0 0 0,18 92 942 0 0,-27-106-1032 0 0,5 30 156 0 0,8 35 124 0 0,5-2-265 0 0,38 122-110 0 0,9-21 6 0 0,-56-148-51 0 0,-7-22 0 0 0,0 1 0 0 0,-1 1 0 0 0,4 25-1 0 0,-6-24 18 0 0,7 23-1 0 0,-5-25-6 0 0,-1 0 0 0 0,2 19 0 0 0,-2 51 136 0 0,-7 113 0 0 0,3-77-95 0 0,4-71-59 0 0,14 67 0 0 0,12-12-5 0 0,-16-60 0 0 0,-10-33 0 0 0,0 0 0 0 0,4 22 0 0 0,6 146 8 0 0,-13-172-5 0 0,3 20 45 0 0,-1-24-152 0 0,-3-20-148 0 0,-12-101-2511 0 0,-1 41-1869 0 0,13 74 3966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2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1 455 0 0,'-24'11'20461'0'0,"11"-3"-20010"0"0,7-3-440 0 0,2 0 17 0 0,2-1-10 0 0,-9 4-11 0 0,1-3-7 0 0,-1 3 27 0 0,12-7 34 0 0,-2-1-11 0 0,-34 10 18 0 0,34-10 350 0 0,10 10-962 0 0,-4-6 520 0 0,0-1 0 0 0,1 1-1 0 0,-1-1 1 0 0,1 0 0 0 0,0-1-1 0 0,12 4 1 0 0,38 7-94 0 0,25 3 116 0 0,49 6 15 0 0,55 12 40 0 0,-169-31-55 0 0,-11-3 4 0 0,0 1 0 0 0,1 0 0 0 0,-1 1 1 0 0,1-1-1 0 0,6 4 0 0 0,6 3 60 0 0,2 4 313 0 0,-11-7-295 0 0,11 9-1302 0 0,-18-13-204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28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0,'0'0'15682'0'0,"2"2"-15720"0"0,13 10-100 0 0,0 0-1 0 0,1-2 0 0 0,33 18 1 0 0,-24-15 108 0 0,9 6-30 0 0,-23-13 60 0 0,-2-2 11 0 0,-8-3 168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2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4607 0 0,'0'0'15602'0'0,"0"2"-15478"0"0,2 1-87 0 0,-4 18 136 0 0,2-18-173 0 0,-3 22-40 0 0,-10 40 0 0 0,10-52 40 0 0,-3 9-26 0 0,6-20-108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3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8751 0 0,'0'0'10607'0'0,"1"-1"-10494"0"0,9-6 60 0 0,1 0-1 0 0,0 0 0 0 0,0 1 1 0 0,0 1-1 0 0,1 0 0 0 0,-1 0 0 0 0,1 1 1 0 0,0 0-1 0 0,1 1 0 0 0,-1 1 1 0 0,18-2-1 0 0,2 2 53 0 0,1 2 0 0 0,0 1 0 0 0,39 7 0 0 0,-24-2-189 0 0,97 14 16 0 0,-113-15-37 0 0,-24-4 57 0 0,-6 0-27 0 0,-1-1-646 0 0,-1 0 502 0 0,1 0 0 0 0,-1 0 0 0 0,1 0 0 0 0,-1 0 0 0 0,1 0 0 0 0,-1 0 0 0 0,0 0 0 0 0,1-1 0 0 0,-1 1 0 0 0,1 0 0 0 0,-1 0 0 0 0,1 0 0 0 0,-1 0 0 0 0,0 0 0 0 0,1-1 0 0 0,-1 1 0 0 0,0 0 0 0 0,1 0 0 0 0,-1-1 0 0 0,5-4-2044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35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1 10591 0 0,'0'0'8927'0'0,"-4"7"-8514"0"0,-160 346 67 0 0,99-227-1884 0 0,64-125 235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36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1 919 0 0,'0'0'8656'0'0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37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7831 0 0,'0'0'11792'0'0,"2"1"-12088"0"0,4 2 291 0 0,175 97-443 0 0,-120-69 267 0 0,70 23-1 0 0,-95-42 181 0 0,69 28 13 0 0,-92-34 48 0 0,-11-6-60 0 0,8 8-136 0 0,-8-7-539 0 0,0 0-246 0 0,7 4-50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4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1 275 12607 0 0,'0'0'4715'0'0,"1"2"-4742"0"0,36 90-343 0 0,13 28 112 0 0,-44-108 240 0 0,36 69-29 0 0,-36-72 36 0 0,0 0 0 0 0,1 0 1 0 0,0 0-1 0 0,0-1 1 0 0,1 0-1 0 0,9 7 0 0 0,-15-13 18 0 0,-1-1-1 0 0,1 0 1 0 0,-1 0-1 0 0,1 0 1 0 0,-1 0-1 0 0,1 0 1 0 0,0-1-1 0 0,0 1 1 0 0,-1 0-1 0 0,1-1 1 0 0,0 1-1 0 0,0-1 1 0 0,0 0-1 0 0,0 0 1 0 0,0 0-1 0 0,-1 0 1 0 0,1 0-1 0 0,0 0 1 0 0,0 0-1 0 0,0 0 1 0 0,0-1-1 0 0,-1 1 1 0 0,1-1-1 0 0,0 1 1 0 0,0-1-1 0 0,0 0 1 0 0,-1 0-1 0 0,1 0 1 0 0,-1 1-1 0 0,1-2 1 0 0,-1 1-1 0 0,2-1 1 0 0,5-5 107 0 0,-1 0 0 0 0,0-1 0 0 0,-1 1 1 0 0,10-17-1 0 0,-4 7 132 0 0,130-199 1098 0 0,0 1-1457 0 0,-88 143-1295 0 0,1-4-4839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4:57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8751 0 0,'0'0'9652'0'0,"3"-1"-10794"0"0,9-5 920 0 0,-9 4-2 0 0,20 13-309 0 0,-19-9 480 0 0,5 5 29 0 0,13 7-33 0 0,-20-12 52 0 0,0-1-1 0 0,0 0 0 0 0,0 0 1 0 0,0 1-1 0 0,0-1 0 0 0,1-1 0 0 0,-1 1 1 0 0,0 0-1 0 0,4 0 0 0 0,4 1-6 0 0,10-1 39 0 0,-12-3 0 0 0,3 1-6 0 0,2-2 22 0 0,-2 0-21 0 0,-6 3 26 0 0,5-2-25 0 0,-9 2-18 0 0,1 0 0 0 0,-1-1 0 0 0,1 1-1 0 0,-1 0 1 0 0,1 0 0 0 0,0 0 0 0 0,-1 0 0 0 0,1 0 0 0 0,0 0 0 0 0,-1 0-1 0 0,1 0 1 0 0,-1 1 0 0 0,1-1 0 0 0,-1 1 0 0 0,1-1 0 0 0,-1 1 0 0 0,1 0 0 0 0,-1-1-1 0 0,3 3 1 0 0,1 0 31 0 0,11 6 28 0 0,6 3 170 0 0,24 9 0 0 0,-37-18-195 0 0,0 0-1 0 0,-1-1 0 0 0,1 0 0 0 0,0 0 1 0 0,0-1-1 0 0,13 0 0 0 0,-5-2 22 0 0,-1 0 1 0 0,1-2-1 0 0,-1 0 0 0 0,0 0 0 0 0,0-2 0 0 0,-1 0 0 0 0,1-1 0 0 0,-1 0 1 0 0,0-1-1 0 0,25-17 0 0 0,8-9 289 0 0,74-67 1 0 0,-80 64-215 0 0,-24 19-83 0 0,-11 11-41 0 0,0-1 0 0 0,1 1 0 0 0,9-6 0 0 0,-15 11 23 0 0,0 0-1 0 0,0-1 1 0 0,1 1-1 0 0,-1 0 1 0 0,0 0-1 0 0,1 1 0 0 0,-1-1 1 0 0,1 0-1 0 0,3 0 1 0 0,-5 1 11 0 0,1 0 1 0 0,-1 1-1 0 0,0-1 0 0 0,0 0 0 0 0,1 0 1 0 0,-1 1-1 0 0,0-1 0 0 0,0 1 1 0 0,1-1-1 0 0,0 2 0 0 0,2 0 18 0 0,54 28 505 0 0,-39-19-773 0 0,0-1 1 0 0,0-1-1 0 0,38 11 1 0 0,-19-12-4479 0 0,4-3-1656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5:40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1222 29 10135 0 0,'0'0'919'0'0,"3"-2"-759"0"0,6-6 43 0 0,-6 6 757 0 0,-4 1-651 0 0,0 0 1 0 0,0-1-1 0 0,0 1 1 0 0,0 0-1 0 0,-1 0 1 0 0,1 0 0 0 0,0 0-1 0 0,-1 0 1 0 0,1 0-1 0 0,0 0 1 0 0,-1 0-1 0 0,1 1 1 0 0,-1-1-1 0 0,1 0 1 0 0,-1 1-1 0 0,0-1 1 0 0,-1 1 0 0 0,-5-1-310 0 0,0 2 1 0 0,-1-1 0 0 0,1 1 0 0 0,0 0 0 0 0,0 0-1 0 0,-1 1 1 0 0,1 0 0 0 0,0 1 0 0 0,1 0 0 0 0,-1 0-1 0 0,-9 6 1 0 0,-13 8-425 0 0,-37 27 0 0 0,-234 135-567 0 0,279-168 949 0 0,-53 29-10 0 0,3 2 1 0 0,-108 84 0 0 0,101-64 7 0 0,36-31-16 0 0,-38 38 0 0 0,66-54 41 0 0,1 0 1 0 0,1 0-1 0 0,0 2 0 0 0,0-1 0 0 0,2 2 0 0 0,-14 26 0 0 0,15-21-39 0 0,0 1 0 0 0,-10 38-1 0 0,17-49-101 0 0,0 1-1 0 0,1-1 1 0 0,0 1-1 0 0,1 0 1 0 0,1 0-1 0 0,2 16 1 0 0,-2-24 44 0 0,1 0 1 0 0,1-1-1 0 0,-1 1 1 0 0,1 0 0 0 0,2 5-1 0 0,0-2-73 0 0,-3-7 85 0 0,0 0 43 0 0,16 20-107 0 0,-14-18 161 0 0,10 16 3 0 0,3 7 4 0 0,-5-13 0 0 0,-7-11 0 0 0,1-1 0 0 0,5 8 0 0 0,1 0 0 0 0,-2 1 0 0 0,16 21 0 0 0,4 6 0 0 0,6 5-49 0 0,-2 1 0 0 0,29 52-1 0 0,46 102-98 0 0,-35-47 173 0 0,19 38 25 0 0,-13-58 713 0 0,172 222-1 0 0,-195-277-485 0 0,32 37 182 0 0,40 35-11 0 0,-100-117-401 0 0,67 78 226 0 0,-81-92-111 0 0,-7-13 19 0 0,14 21 4116 0 0,-23-4-16401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8:4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5 294 2759 0 0,'0'0'4170'0'0,"-5"14"-2484"0"0,6-10-1670 0 0,-1-1-1 0 0,0 0 0 0 0,1 1 1 0 0,-1-1-1 0 0,1 0 0 0 0,0 1 0 0 0,0-1 1 0 0,0 0-1 0 0,1 0 0 0 0,-1 1 0 0 0,1-1 1 0 0,-1-1-1 0 0,1 1 0 0 0,0 0 1 0 0,3 3-1 0 0,1 2-4 0 0,4 5 37 0 0,17 16 0 0 0,-1 0 47 0 0,7 7 618 0 0,-31-33-660 0 0,-1-1 0 0 0,1 0-1 0 0,0 0 1 0 0,0-1-1 0 0,1 1 1 0 0,-1 0 0 0 0,0-1-1 0 0,1 1 1 0 0,-1-1-1 0 0,3 2 1 0 0,-3-3 0 0 0,6-1 165 0 0,-6 0-174 0 0,0 0-1 0 0,0-1 1 0 0,0 1 0 0 0,0-1 0 0 0,-1 1 0 0 0,1-1 0 0 0,-1 1 0 0 0,1-1 0 0 0,-1 0 0 0 0,1 0 0 0 0,-1 0 0 0 0,0 0 0 0 0,0 0-1 0 0,1-3 1 0 0,12-33 815 0 0,-13 35-778 0 0,66-247 919 0 0,-33 111-920 0 0,-32 131-91 0 0,-2 6-1 0 0,1-1-1 0 0,0 0 1 0 0,-1 1-1 0 0,1-1 0 0 0,0 1 1 0 0,1-1-1 0 0,-1 1 1 0 0,0 0-1 0 0,1-1 1 0 0,2-2-1 0 0,-3 4-766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6:42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5 12871 0 0,'0'0'1164'0'0,"-1"0"-958"0"0,-52-4 271 0 0,51 16-698 0 0,1-7 193 0 0,1 0-1 0 0,0 0 1 0 0,0 0 0 0 0,1 0 0 0 0,-1 0 0 0 0,1 0 0 0 0,0-1 0 0 0,1 1 0 0 0,-1 0 0 0 0,1 0 0 0 0,0-1 0 0 0,3 7 0 0 0,1 1-43 0 0,1 0-1 0 0,1 0 1 0 0,11 12 0 0 0,-14-18 52 0 0,0 0-1 0 0,1 0 1 0 0,1 0-1 0 0,-1-1 1 0 0,1 1-1 0 0,-1-2 1 0 0,1 1-1 0 0,1-1 1 0 0,-1 0-1 0 0,1 0 1 0 0,8 2-1 0 0,-5-3-2 0 0,-1-1 0 0 0,1 1 0 0 0,-1-2 0 0 0,1 0 0 0 0,0 0 0 0 0,-1-1 0 0 0,1 0 0 0 0,13-3 0 0 0,19-3 22 0 0,43-4 0 0 0,-81 10 1 0 0,-1 0 0 0 0,1 0 0 0 0,-1 0 1 0 0,1 1-1 0 0,0-1 0 0 0,-1 1 0 0 0,0 0 0 0 0,1 1 0 0 0,5 2 0 0 0,3 1 107 0 0,0 0-1 0 0,22 14 1 0 0,-20-11 39 0 0,24 11-1 0 0,-19-12-119 0 0,1-1-1 0 0,-1 0 1 0 0,1-2-1 0 0,34 3 1 0 0,-23-6-8 0 0,0-1 0 0 0,44-5 1 0 0,62-20 195 0 0,-55 9 115 0 0,-73 15-287 0 0,1 0 0 0 0,-1 0 0 0 0,1 1 1 0 0,-1 1-1 0 0,17 2 0 0 0,49 14 458 0 0,-48-9-378 0 0,29 3-1 0 0,-21-7-122 0 0,-1-2 1 0 0,1-1-1 0 0,64-8 0 0 0,104-31 231 0 0,-180 32-200 0 0,1 2 0 0 0,0 0 0 0 0,-1 2 0 0 0,1 1 0 0 0,0 1-1 0 0,28 3 1 0 0,184 25 193 0 0,-154-22-191 0 0,-30-3-2 0 0,211 0 103 0 0,-173-6-42 0 0,39-1 149 0 0,-38 0 6 0 0,122 10-1 0 0,-88 7-54 0 0,176 17 1414 0 0,1-22-716 0 0,-203-11-890 0 0,190-31 0 0 0,-252 27 10 0 0,95-24 446 0 0,-103 22-1890 0 0,-15 3-62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6:54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39 114 11975 0 0,'0'0'923'0'0,"-2"1"-602"0"0,-2 0-225 0 0,-12 4 1131 0 0,1-7 6387 0 0,13 2-7775 0 0,144-31-6113 0 0,-37 11 6344 0 0,91-28-70 0 0,-172 39 3 0 0,5 0 122 0 0,-27 8 145 0 0,9 0 2420 0 0,27 19-2242 0 0,-35-16-429 0 0,15 6 26 0 0,18 2 531 0 0,-33-9-320 0 0,-1-1-149 0 0,63 4 257 0 0,-33-2-1703 0 0,0 0-3690 0 0,-4 1-1138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6:55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16639 0 0,'0'0'3219'0'0,"8"0"-5040"0"0,-2 0 1738 0 0,0-1 0 0 0,0 0 0 0 0,0 0 0 0 0,-1 0 0 0 0,1-1 0 0 0,6-3 0 0 0,14-3 8 0 0,29-7-318 0 0,86-17-3094 0 0,-108 27-1495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35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584 292 1375 0 0,'-2'-2'450'0'0,"-5"-6"2290"0"0,-10-11 5298 0 0,8 8-8095 0 0,8 9 126 0 0,-1 0 18 0 0,2 2-100 0 0,0 0 1 0 0,0 0 0 0 0,0-1 0 0 0,0 1 0 0 0,0 0 0 0 0,0 0-1 0 0,0 0 1 0 0,0 0 0 0 0,-1-1 0 0 0,1 1 0 0 0,0 0 0 0 0,0 0-1 0 0,0 0 1 0 0,0 0 0 0 0,0 0 0 0 0,0-1 0 0 0,-1 1-1 0 0,1 0 1 0 0,0 0 0 0 0,0 0 0 0 0,0 0 0 0 0,0 0 0 0 0,-1 0-1 0 0,1 0 1 0 0,0 0 0 0 0,0 0 0 0 0,0 0 0 0 0,0 0 0 0 0,-1 0-1 0 0,1 0 1 0 0,0 0 0 0 0,0 0 0 0 0,0 0 0 0 0,-1 0 0 0 0,1 0-1 0 0,0 0 1 0 0,-6 9 0 0 0,0 2 12 0 0,1 0 0 0 0,1-1 0 0 0,0-3 11 0 0,3-5 572 0 0,0 0-423 0 0,0-1-132 0 0,0 1 0 0 0,-1 0 1 0 0,1 0-1 0 0,-1-1 0 0 0,1 1 0 0 0,-1-1 1 0 0,0 0-1 0 0,1 1 0 0 0,-1-1 1 0 0,0 0-1 0 0,0 0 0 0 0,0 0 1 0 0,-4 1-1 0 0,0 0 24 0 0,0 0 1 0 0,-1-1-1 0 0,1 0 1 0 0,0 0-1 0 0,-13 0 0 0 0,-2-1-34 0 0,12 0 74 0 0,7 0 40 0 0,1-1 10 0 0,-14-2 127 0 0,0-1 0 0 0,0 0 0 0 0,0-1 1 0 0,1-1-1 0 0,0 0 0 0 0,1-1 0 0 0,-1-1 0 0 0,1 0 0 0 0,-20-16 0 0 0,17 12-376 0 0,9 7 169 0 0,1 0 0 0 0,0-1 0 0 0,1 1 0 0 0,-1-1-1 0 0,1 0 1 0 0,0-1 0 0 0,-5-6 0 0 0,9 11 99 0 0,1 1-103 0 0,-1 1-1 0 0,0-1 1 0 0,1 0-1 0 0,-1 0 1 0 0,0 0-1 0 0,1 0 1 0 0,-1 0-1 0 0,1 1 1 0 0,-1-1 0 0 0,1 0-1 0 0,0 0 1 0 0,-1 0-1 0 0,1 0 1 0 0,0-2-1 0 0,-4-13 499 0 0,4 14-359 0 0,0 0-117 0 0,2-10-64 0 0,3-6-17 0 0,-1 14-5 0 0,-1 1-8 0 0,4-6-73 0 0,1 0-1 0 0,0 1 1 0 0,0-1 0 0 0,0 1 0 0 0,1 1 0 0 0,0 0-1 0 0,1 0 1 0 0,-1 1 0 0 0,1 0 0 0 0,0 1 0 0 0,1 0-1 0 0,0 0 1 0 0,-1 1 0 0 0,1 1 0 0 0,0 0 0 0 0,1 0 0 0 0,-1 1-1 0 0,1 1 1 0 0,17-1 0 0 0,-23 2 42 0 0,-1 0 1 0 0,1 1-1 0 0,-1-1 0 0 0,1 1 1 0 0,-1 0-1 0 0,0 1 0 0 0,1 0 1 0 0,5 2-1 0 0,-5 0-2 0 0,-1 0-1 0 0,0 0 1 0 0,-1 0 0 0 0,1 1 0 0 0,-1-1-1 0 0,0 1 1 0 0,4 6 0 0 0,-3-5 23 0 0,0 1 0 0 0,0 0-1 0 0,-1 0 1 0 0,0 1 0 0 0,0-1 0 0 0,-1 1 0 0 0,0 0-1 0 0,2 9 1 0 0,-2-4 5 0 0,-2-1 0 0 0,0 1-1 0 0,0 19 1 0 0,-1-17 8 0 0,0-1 0 0 0,-1 1 0 0 0,-1-1 0 0 0,0 0 0 0 0,-1 0 0 0 0,0 0 0 0 0,-10 26 0 0 0,11-34-69 0 0,2-4 73 0 0,-1-1 0 0 0,1 0-1 0 0,-1 1 1 0 0,0-1 0 0 0,1 0-1 0 0,-1 0 1 0 0,0 0 0 0 0,0 0-1 0 0,1 1 1 0 0,-1-1 0 0 0,0 0-1 0 0,0-1 1 0 0,-2 2 0 0 0,0 3-49 0 0,2-3 13 0 0,-1 1-1 0 0,0-1 0 0 0,0 0 0 0 0,0 0 0 0 0,0 0 1 0 0,-1 0-1 0 0,1 0 0 0 0,-4 2 0 0 0,3-2 50 0 0,0 0-1 0 0,0 1 0 0 0,0-1 1 0 0,-1 0-1 0 0,-6 2 1 0 0,9-3 27 0 0,-1-1 0 0 0,0 0 0 0 0,0 1 0 0 0,0-1 0 0 0,0 0 0 0 0,1 0 1 0 0,-1 0-1 0 0,-3-1 0 0 0,-11-2 226 0 0,-1 0 0 0 0,1-1-1 0 0,0-1 1 0 0,-22-10 0 0 0,-61-33 30 0 0,64 27-316 0 0,1-2 0 0 0,-47-41 0 0 0,42 32 1097 0 0,12 13-885 0 0,26 18-416 0 0,-5-2 578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2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451 66 12815 0 0,'0'0'587'0'0,"1"0"178"0"0,-3-1-755 0 0,-47-16 1552 0 0,-60-14 0 0 0,83 25-1351 0 0,0 2 1 0 0,-1 0 0 0 0,1 2-1 0 0,-35 2 1 0 0,30 1-157 0 0,13-1 10 0 0,1 1-1 0 0,-34 7 0 0 0,44-7-80 0 0,6 0-62 0 0,6 9-620 0 0,-1-5 638 0 0,-1-1 0 0 0,1 0-1 0 0,0 0 1 0 0,0-1 0 0 0,0 1-1 0 0,0-1 1 0 0,6 4 0 0 0,37 19-185 0 0,-18-12 116 0 0,218 144-143 0 0,-235-150 324 0 0,0 1 0 0 0,-1 0 0 0 0,0 1 0 0 0,15 18 0 0 0,-23-25-35 0 0,-1 0 1 0 0,0 1-1 0 0,1-1 1 0 0,-1 1-1 0 0,0-1 0 0 0,0 1 1 0 0,-1 0-1 0 0,1 0 1 0 0,-1 0-1 0 0,0 0 0 0 0,0 0 1 0 0,0 0-1 0 0,-1 0 1 0 0,1 0-1 0 0,-1 0 1 0 0,0 1-1 0 0,0-1 0 0 0,-1 0 1 0 0,1 0-1 0 0,-3 8 1 0 0,0-3 139 0 0,-1-1 1 0 0,0 0 0 0 0,0 1 0 0 0,-1-1 0 0 0,0-1 0 0 0,-1 1 0 0 0,1-1 0 0 0,-1 0 0 0 0,-1 0 0 0 0,-6 5 0 0 0,-1 0-14 0 0,-1-1 0 0 0,0 0 1 0 0,0-1-1 0 0,-19 9 0 0 0,21-14-89 0 0,1-1 0 0 0,0 0 0 0 0,-1-1 0 0 0,0-1-1 0 0,1 1 1 0 0,-1-2 0 0 0,-20 0 0 0 0,30 0-105 0 0,0-2-1 0 0,0 1 1 0 0,0 0 0 0 0,0 0 0 0 0,0-1 0 0 0,0 0-1 0 0,0 0 1 0 0,-3-1 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3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0 1375 0 0,'-1'1'66'0'0,"-15"16"-1421"0"0,13-14 2542 0 0,0-1 1 0 0,0 1-1 0 0,1 0 0 0 0,0 0 0 0 0,-1 0 1 0 0,1 0-1 0 0,0 0 0 0 0,0 0 1 0 0,1 1-1 0 0,-1-1 0 0 0,1 1 0 0 0,-1-1 1 0 0,1 1-1 0 0,-1 6 0 0 0,1 4-1184 0 0,1 0-1 0 0,0 0 1 0 0,1 1-1 0 0,0-1 1 0 0,1 0 0 0 0,1 0-1 0 0,0-1 1 0 0,1 1-1 0 0,8 17 1 0 0,7 12-129 0 0,35 59 0 0 0,-47-90-21 0 0,0 0 1 0 0,1-1 0 0 0,0 0 0 0 0,0-1 0 0 0,2 1 0 0 0,11 9 0 0 0,-20-19-85 0 0,0-2-661 0 0,1-1 917 0 0,0 0 0 0 0,0 0-1 0 0,0 0 1 0 0,-1 0 0 0 0,1 0 0 0 0,-1 0-1 0 0,1-1 1 0 0,-1 1 0 0 0,0-1-1 0 0,0 1 1 0 0,0-1 0 0 0,0 0 0 0 0,0 1-1 0 0,0-5 1 0 0,1-5 408 0 0,-1 0 0 0 0,-1-13 0 0 0,2-10 84 0 0,-1 25-419 0 0,0 1 0 0 0,1-1 1 0 0,0 1-1 0 0,1 0 0 0 0,6-16 0 0 0,-5 19-86 0 0,1 1-40 0 0,-4 5 8 0 0,-1 0 0 0 0,1-1 1 0 0,-1 1-1 0 0,1 0 0 0 0,0 0 0 0 0,-1 0 0 0 0,1-1 0 0 0,0 1 0 0 0,-1 0 0 0 0,1 0 1 0 0,0 0-1 0 0,0 0 0 0 0,-1 0 0 0 0,1 1 0 0 0,0-1 0 0 0,-1 0 0 0 0,1 0 0 0 0,0 0 0 0 0,-1 0 1 0 0,1 1-1 0 0,-1-1 0 0 0,1 0 0 0 0,0 1 0 0 0,0 0 0 0 0,14 8-315 0 0,6 6-204 0 0,-3 0 210 0 0,1-2 1 0 0,0 0-1 0 0,1-1 0 0 0,37 16 1 0 0,-36-23-38 0 0,-19-5 182 0 0,-1 0 31 0 0,5 0 138 0 0,-4 0 257 0 0,-1-2-54 0 0,0 1 0 0 0,1-1 0 0 0,-1 0 0 0 0,0 0 0 0 0,0 1 0 0 0,0-1 0 0 0,-1 0 0 0 0,1 0 0 0 0,0 0 1 0 0,-1 0-1 0 0,1 0 0 0 0,-1 0 0 0 0,0-1 0 0 0,0 1 0 0 0,0 0 0 0 0,0 0 0 0 0,0 0 0 0 0,0-2 0 0 0,-2-6 460 0 0,1 0-1 0 0,-6-14 0 0 0,4 13-169 0 0,-13-40 491 0 0,-9-40-1674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3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106 149 3679 0 0,'-8'4'382'0'0,"1"0"-321"0"0,-14 8 15403 0 0,21-10-15399 0 0,-1-1 0 0 0,1 1 1 0 0,0-1-1 0 0,0 1 0 0 0,0-1 0 0 0,0 1 0 0 0,0-1 1 0 0,0 0-1 0 0,0 1 0 0 0,0-1 0 0 0,1 3 1 0 0,4 11-173 0 0,-1-1 0 0 0,2 0 0 0 0,0-1 0 0 0,8 15 0 0 0,36 50-798 0 0,-11-19-529 0 0,-38-57 1100 0 0,-3-12-5674 0 0,-9-15 5673 0 0,0 1 0 0 0,-2 0 1 0 0,-23-35-1 0 0,-37-60 650 0 0,63 100 470 0 0,1-1 0 0 0,1 0 1 0 0,1 0-1 0 0,-8-31 0 0 0,15 49-219 0 0,5-6-454 0 0,-2 6-306 0 0,0 1 0 0 0,1-1 1 0 0,-1 1-1 0 0,1 0 0 0 0,-1 0 1 0 0,1 0-1 0 0,0 0 1 0 0,5 1-1 0 0,9-1-4517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4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0 7831 0 0,'0'0'603'0'0,"-15"6"1978"0"0,-23 8 6633 0 0,33-11-8829 0 0,0 0 0 0 0,0-1-1 0 0,1 2 1 0 0,-8 5 0 0 0,9-7-451 0 0,1 1 0 0 0,-1 1 0 0 0,0-1 0 0 0,1 0 0 0 0,-1 1 0 0 0,1-1 0 0 0,0 1 0 0 0,0 0 0 0 0,1 0 0 0 0,-1-1 0 0 0,1 1 0 0 0,0 0 0 0 0,0 1 0 0 0,0-1 0 0 0,0 0 0 0 0,1 6 0 0 0,-1-7-37 0 0,1 0-1 0 0,0 0 1 0 0,0 0-1 0 0,1 0 1 0 0,-1 0-1 0 0,1 0 0 0 0,-1 0 1 0 0,1 0-1 0 0,0 0 1 0 0,0 0-1 0 0,0 0 1 0 0,0 0-1 0 0,1 0 1 0 0,-1-1-1 0 0,1 1 1 0 0,3 4-1 0 0,-3-6 23 0 0,1 1 0 0 0,-1-1 0 0 0,0 1 0 0 0,1-1-1 0 0,-1 0 1 0 0,1 0 0 0 0,-1 0 0 0 0,1-1 0 0 0,0 1 0 0 0,-1 0-1 0 0,5-1 1 0 0,-7 1 65 0 0,48 4-422 0 0,-33-4 395 0 0,0 0-1 0 0,0 1 0 0 0,17 5 1 0 0,-31-6 57 0 0,0-1 0 0 0,0 0 0 0 0,1 1 0 0 0,-1 0 1 0 0,0-1-1 0 0,0 1 0 0 0,1 0 0 0 0,-1 0 0 0 0,0-1 1 0 0,0 1-1 0 0,0 0 0 0 0,0 0 0 0 0,0 0 0 0 0,0 0 0 0 0,0 1 1 0 0,-1-1-1 0 0,1 0 0 0 0,0 0 0 0 0,-1 0 0 0 0,1 1 1 0 0,0-1-1 0 0,-1 0 0 0 0,0 1 0 0 0,1-1 0 0 0,-1 0 1 0 0,0 1-1 0 0,0-1 0 0 0,1 2 0 0 0,-1 2 68 0 0,-1-1 0 0 0,1 1 1 0 0,-1 0-1 0 0,0-1 0 0 0,-2 8 0 0 0,2-10-48 0 0,1 0-14 0 0,-2 3 39 0 0,1 1 0 0 0,-1 0 1 0 0,-1-1-1 0 0,1 1 0 0 0,-1-1 1 0 0,0 0-1 0 0,0 0 0 0 0,-5 6 1 0 0,7-10-236 0 0,2-5-2794 0 0,-1 2 2745 0 0,1 1 1 0 0,-1 0 0 0 0,1-1 0 0 0,-1 1-1 0 0,1 0 1 0 0,0-1 0 0 0,1 0 0 0 0,1-4-310 0 0,4-10-1231 0 0,5-4-2710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4.4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0 7223 0 0,'-2'2'9795'0'0,"-33"34"-5795"0"0,27-28-4000 0 0,0 0 1 0 0,0 0 0 0 0,1 1-1 0 0,0 0 1 0 0,1 0-1 0 0,0 1 1 0 0,1 0 0 0 0,0 0-1 0 0,0 0 1 0 0,-5 17 0 0 0,10-24-25 0 0,-1 0 0 0 0,1 0 1 0 0,0 0-1 0 0,-1 0 0 0 0,1 0 1 0 0,1 0-1 0 0,-1 0 1 0 0,0 0-1 0 0,1 0 0 0 0,-1 0 1 0 0,1 0-1 0 0,0 0 1 0 0,0 0-1 0 0,0-1 0 0 0,1 1 1 0 0,-1 0-1 0 0,1-1 1 0 0,-1 1-1 0 0,1-1 0 0 0,0 1 1 0 0,3 2-1 0 0,4 5-91 0 0,2 0 0 0 0,0 0 0 0 0,15 9-1 0 0,-5-3 49 0 0,-8-6 52 0 0,-1 1 0 0 0,1 1 0 0 0,-2 0 0 0 0,1 0 0 0 0,-2 1 1 0 0,0 1-1 0 0,0-1 0 0 0,10 22 0 0 0,-19-31 167 0 0,-1 0 0 0 0,1 0-1 0 0,0 0 1 0 0,-1 0 0 0 0,0 0 0 0 0,0 0-1 0 0,0 0 1 0 0,-1 0 0 0 0,1 0 0 0 0,-1 0-1 0 0,0-1 1 0 0,0 1 0 0 0,0 0-1 0 0,-2 4 1 0 0,1-6-32 0 0,-2 2-113 0 0,-3-2-6208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4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 16959 0 0,'0'0'3834'0'0,"0"2"-3988"0"0,14 47-145 0 0,-7-25 312 0 0,-1 0 1 0 0,-1 0-1 0 0,0 1 1 0 0,1 47-1 0 0,-18-84 121 0 0,9 7-156 0 0,1 0 1 0 0,-1 0-1 0 0,1 0 1 0 0,1 0-1 0 0,-1 0 1 0 0,1-1-1 0 0,-1 1 1 0 0,2-1-1 0 0,-1 1 1 0 0,1-1-1 0 0,-1 1 1 0 0,1-1-1 0 0,1 1 1 0 0,-1-1-1 0 0,1 1 1 0 0,3-10-1 0 0,-1 4-501 0 0,0 0 1 0 0,1 1-1 0 0,0-1 0 0 0,1 1 1 0 0,0 0-1 0 0,1 1 1 0 0,9-13-1 0 0,-2 5-1792 0 0,3 1-2885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8:5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0,'0'0'9147'0'0,"2"0"-9179"0"0,46 16-12 0 0,-33-10 23 0 0,1 0 0 0 0,-1-2 0 0 0,1 0 0 0 0,1-1-1 0 0,28 3 1 0 0,-21-5 21 0 0,-11 0 0 0 0,0-1 0 0 0,14-1 0 0 0,57-11-2749 0 0,-73 12-502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5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10 8287 0 0,'-1'1'382'0'0,"-23"14"157"0"0,12-9 36 0 0,1 2 0 0 0,-15 11 0 0 0,17-10 2015 0 0,-16 17 0 0 0,20-19-2142 0 0,0 0 0 0 0,0 0 0 0 0,-4 11 0 0 0,6-12-467 0 0,0 1 0 0 0,1 0 1 0 0,0 0-1 0 0,0 0 0 0 0,1 0 0 0 0,-1 1 0 0 0,2-1 0 0 0,-1 0 0 0 0,1 0 0 0 0,0 1 0 0 0,2 6 0 0 0,-2-5-161 0 0,2-1-1 0 0,-1 0 1 0 0,1 0 0 0 0,1 0 0 0 0,-1 0 0 0 0,1-1-1 0 0,1 1 1 0 0,-1-1 0 0 0,8 12 0 0 0,-8-17 57 0 0,-1 1 0 0 0,0 0 1 0 0,0-1-1 0 0,1 1 0 0 0,-1-1 0 0 0,1 1 1 0 0,0-1-1 0 0,0 0 0 0 0,0-1 0 0 0,0 1 1 0 0,0 0-1 0 0,0-1 0 0 0,1 1 0 0 0,-1-1 1 0 0,0 0-1 0 0,1 0 0 0 0,-1-1 0 0 0,1 1 1 0 0,-1-1-1 0 0,1 1 0 0 0,-1-1 1 0 0,1 0-1 0 0,-1 0 0 0 0,7-2 0 0 0,-2 0-21 0 0,0 0-1 0 0,0-1 1 0 0,0 0-1 0 0,-1 0 0 0 0,1 0 1 0 0,-1-1-1 0 0,0-1 1 0 0,0 1-1 0 0,0-1 1 0 0,0 0-1 0 0,-1-1 0 0 0,0 1 1 0 0,10-13-1 0 0,-12 13 328 0 0,0-1 0 0 0,1 0 0 0 0,-2 0-1 0 0,1 0 1 0 0,-1 0 0 0 0,0-1 0 0 0,0 0 0 0 0,-1 1-1 0 0,0-1 1 0 0,2-8 0 0 0,-4 10 155 0 0,0-1 0 0 0,0 0 0 0 0,0 1 0 0 0,-1-1 0 0 0,0 0 0 0 0,0 1 0 0 0,0-1 0 0 0,-1 1 0 0 0,0-1 0 0 0,0 1 0 0 0,0 0 0 0 0,0 0 0 0 0,-1 0 0 0 0,0 0 0 0 0,0 0 0 0 0,-4-4 0 0 0,-2-2 91 0 0,0 1 1 0 0,0 0-1 0 0,-1 1 1 0 0,0 0-1 0 0,-19-13 1 0 0,22 17-430 0 0,-1 1 0 0 0,0-1 0 0 0,0 1 0 0 0,0 1 1 0 0,-1 0-1 0 0,1 0 0 0 0,-1 0 0 0 0,0 1 1 0 0,1 0-1 0 0,-12 0 0 0 0,13 6-2412 0 0,6-3 1540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5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9215 0 0,'0'0'8520'0'0,"0"1"-8420"0"0,12 31-7 0 0,13 56-1 0 0,3 11 71 0 0,-19-75-112 0 0,30 74 41 0 0,-34-87-92 0 0,1 0 0 0 0,1 0 1 0 0,0-1-1 0 0,0 0 0 0 0,1 0 0 0 0,13 12 0 0 0,-20-20-9 0 0,1-1-1 0 0,-1 0 0 0 0,1 1 1 0 0,0-1-1 0 0,0 0 1 0 0,-1 0-1 0 0,1 0 1 0 0,0 0-1 0 0,0 0 0 0 0,0 0 1 0 0,0-1-1 0 0,0 1 1 0 0,0-1-1 0 0,0 1 1 0 0,0-1-1 0 0,0 0 0 0 0,1 0 1 0 0,-1 0-1 0 0,2 0 1 0 0,-1-1-22 0 0,0 1 0 0 0,0-1 1 0 0,0 0-1 0 0,-1 0 0 0 0,1-1 0 0 0,0 1 1 0 0,-1 0-1 0 0,1-1 0 0 0,-1 0 1 0 0,1 0-1 0 0,-1 0 0 0 0,2-2 0 0 0,3-3-30 0 0,-1 0 0 0 0,0-1 0 0 0,0 0 0 0 0,-1 0 0 0 0,0-1 0 0 0,0 1-1 0 0,3-12 1 0 0,2-7 157 0 0,-2 0 0 0 0,-1-1 0 0 0,-2 0 0 0 0,4-33 0 0 0,-2-116 535 0 0,-4 57-224 0 0,-1 28 5043 0 0,-2 94-5397 0 0,-2 12-128 0 0,1 0-1 0 0,1 0 0 0 0,0 0 1 0 0,2 18-1 0 0,14 58-208 0 0,-16-88 277 0 0,7 30-44 0 0,1-1-1 0 0,1 1 1 0 0,24 51-1 0 0,-24-63 6 0 0,2 0 0 0 0,1-2 0 0 0,0 1-1 0 0,1-2 1 0 0,1 1 0 0 0,24 22 0 0 0,-34-36 21 0 0,21 19-332 0 0,41 31-1 0 0,-59-49 200 0 0,0 0 0 0 0,0-1 0 0 0,1 0 0 0 0,-1 0 0 0 0,1-1 0 0 0,0 0 0 0 0,0 0 0 0 0,0-1 0 0 0,1 0 0 0 0,-1 0 0 0 0,14 1 0 0 0,-17-3 18 0 0,1-1 0 0 0,-1 1 1 0 0,0-1-1 0 0,0 0 0 0 0,0 0 1 0 0,7-3-1 0 0,-10 3-102 0 0,1 0 1 0 0,-1 0-1 0 0,0 0 1 0 0,1 0-1 0 0,-1-1 1 0 0,0 1-1 0 0,0-1 0 0 0,0 0 1 0 0,0 1-1 0 0,0-1 1 0 0,0 0-1 0 0,-1 0 1 0 0,1 0-1 0 0,2-4 1 0 0,2-9-5601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7:56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8751 0 0,'0'0'7792'0'0,"0"2"-7489"0"0,7 50-75 0 0,12 67-519 0 0,0-39-430 0 0,-6-39-6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9:36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9703 0 0,'0'0'1018'0'0,"2"1"-1214"0"0,9 6 182 0 0,-7-6 30 0 0,1-1-1 0 0,0 0 1 0 0,0 0-1 0 0,-1 0 1 0 0,1 0-1 0 0,0-1 0 0 0,7-1 1 0 0,9-1 135 0 0,290-9 4236 0 0,-105 13-3358 0 0,-184 0-1293 0 0,16 1 833 0 0,-13-2-6174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9:37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0 10591 0 0,'0'0'10524'0'0,"-2"1"-11496"0"0,-77 56-276 0 0,51-42 721 0 0,-56 23 0 0 0,51-24 491 0 0,13-5 142 0 0,-32 9 1 0 0,11-5 282 0 0,-17 3 1411 0 0,58-16-1790 0 0,0 0-1 0 0,0 0 1 0 0,0 0-1 0 0,0 0 1 0 0,-1 0-1 0 0,1 0 1 0 0,0 0-1 0 0,0 0 1 0 0,0 0-1 0 0,0 0 1 0 0,0 0 0 0 0,0 0-1 0 0,-1 0 1 0 0,1 0-1 0 0,0 1 1 0 0,0-1-1 0 0,0 0 1 0 0,0 0-1 0 0,0 0 1 0 0,0 0-1 0 0,0 0 1 0 0,-1 0-1 0 0,1 0 1 0 0,0 0-1 0 0,0 1 1 0 0,0-1-1 0 0,0 0 1 0 0,0 0 0 0 0,0 0-1 0 0,0 0 1 0 0,0 0-1 0 0,0 0 1 0 0,0 1-1 0 0,0-1 1 0 0,0 0-1 0 0,0 0 1 0 0,0 0-1 0 0,0 0 1 0 0,0 0-1 0 0,0 1 1 0 0,0-1-1 0 0,0 0 1 0 0,0 0-1 0 0,0 0 1 0 0,0 0 0 0 0,0 0-1 0 0,0 1 1 0 0,7 7 58 0 0,17 9-260 0 0,-19-13 254 0 0,22 14 29 0 0,-9-4 44 0 0,1-1-1 0 0,0-1 1 0 0,39 18 0 0 0,-15-12 149 0 0,-2 2 1 0 0,47 31 0 0 0,-50-24-145 0 0,-37-26-274 0 0,-1-1-1 0 0,1 0 0 0 0,0 1 1 0 0,-1-1-1 0 0,1 1 1 0 0,-1 0-1 0 0,1-1 1 0 0,-1 1-1 0 0,0-1 0 0 0,1 1 1 0 0,-1 0-1 0 0,0-1 1 0 0,1 1-1 0 0,-1 0 0 0 0,0 0 1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9:3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9 8287 0 0,'0'0'1060'0'0,"-7"3"847"0"0,3-2 1269 0 0,-2 0-2266 0 0,26 5-672 0 0,-13-4-179 0 0,-4-2-78 0 0,13-2 260 0 0,-14 1-66 0 0,1 1-81 0 0,0-1 0 0 0,0 1 0 0 0,0 0 0 0 0,0 0 0 0 0,0 0 0 0 0,1 1 0 0 0,-1-1 0 0 0,0 1 0 0 0,0-1 0 0 0,0 1 0 0 0,0 0 0 0 0,0 0 0 0 0,4 2 0 0 0,2 1-29 0 0,-7-3-1 0 0,0 1-10 0 0,1 0-47 0 0,20 9 7 0 0,-17-9-9 0 0,0 1 0 0 0,0-2-1 0 0,0 1 1 0 0,0-1 0 0 0,0 0 0 0 0,0 0 0 0 0,1 0 0 0 0,-1-1-1 0 0,0 0 1 0 0,0 0 0 0 0,12-3 0 0 0,-5 0-6 0 0,-1-1 0 0 0,0 0 0 0 0,0 0 0 0 0,20-12 0 0 0,16-7 391 0 0,-46 22 1252 0 0,12 3-1028 0 0,3 1-211 0 0,26 10 1 0 0,-26-7-423 0 0,23 4 1 0 0,-34-8 26 0 0,4 0-44 0 0,0 0 0 0 0,0-1 0 0 0,1 0 0 0 0,-1 0 0 0 0,1-1 0 0 0,-1 0 0 0 0,12-3 0 0 0,71-16-478 0 0,-85 18 838 0 0,0 1 1 0 0,-1-1 0 0 0,1 1-1 0 0,-1 1 1 0 0,1-1 0 0 0,-1 2-1 0 0,14 2 1 0 0,8 1-17 0 0,-9-2-415 0 0,0-2 0 0 0,0 0 1 0 0,0-2-1 0 0,-1 0 0 0 0,40-7 1 0 0,-57 7-109 0 0,3 1 7 0 0,0-1-273 0 0,-9 11-7990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9:3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0,'0'2'16762'0'0,"2"8"-16976"0"0,-1-8 108 0 0,1 0-72 0 0,8 9 149 0 0,3 2-24 0 0,2-5 39 0 0,15 5 14 0 0,-17-10 0 0 0,12-2 0 0 0,-20-2 0 0 0,16-1 7 0 0,-19 0 8 0 0,0 2 90 0 0,12 0 246 0 0,-10 0-225 0 0,1 0 1 0 0,-1 1 0 0 0,0 0 0 0 0,1-1 0 0 0,-1 2-1 0 0,1-1 1 0 0,4 3 0 0 0,-8-4-139 0 0,45 18 222 0 0,24 8-24 0 0,-62-23-656 0 0,0-1 0 0 0,0-1 0 0 0,0 1-1 0 0,0-1 1 0 0,0-1 0 0 0,15 0-1 0 0,-9-3-1017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9:44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0 546 10943 0 0,'0'0'3474'0'0,"0"3"-3681"0"0,0 9 179 0 0,0-9-52 0 0,2-1-51 0 0,4 8 119 0 0,16 24 2942 0 0,-21-33-2856 0 0,6 7 3921 0 0,6-5-3418 0 0,-11-4-373 0 0,1 0-113 0 0,1-1 0 0 0,-1 1 1 0 0,1-1-1 0 0,-1 0 0 0 0,0 0 0 0 0,0-1 0 0 0,0 1 0 0 0,0-1 0 0 0,0 1 0 0 0,0-1 0 0 0,4-6 1 0 0,3-5 219 0 0,12-22 0 0 0,-7 12-170 0 0,10-12-30 0 0,-12 18-41 0 0,12-22 0 0 0,42-65-70 0 0,-13 20 0 0 0,-24 37-124 0 0,54-64 0 0 0,-79 104 125 0 0,13-14-55 0 0,-14 18-186 0 0,16-16-171 0 0,-19 19 50 0 0,0 0 0 0 0,0 1 0 0 0,0-1 0 0 0,0 1 0 0 0,0-1 1 0 0,0 1-1 0 0,1-1 0 0 0,-1 1 0 0 0,0 0 0 0 0,0-1 0 0 0,3 1 1 0 0,6-10-4030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59:51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29 364 2759 0 0,'-2'-1'207'0'0,"-25"-23"12074"0"0,29 23-12511 0 0,103-5-1568 0 0,-71 6 1602 0 0,1-2 0 0 0,45-9 0 0 0,-40 3 163 0 0,-1-3 1 0 0,0-1-1 0 0,-1-2 0 0 0,-1-2 0 0 0,0-1 0 0 0,-1-1 0 0 0,-1-3 0 0 0,35-26 0 0 0,-6 1 309 0 0,-62 45 663 0 0,25 7-601 0 0,12 3-331 0 0,-18-2 4 0 0,0-2 0 0 0,1-1-1 0 0,0 0 1 0 0,-1-1 0 0 0,31-1-1 0 0,111-11 54 0 0,-114 4-74 0 0,-26 1-5 0 0,1 1 1 0 0,0 2 0 0 0,0 1-1 0 0,25 2 1 0 0,-38 1-23 0 0,1 0 1 0 0,-1 1 0 0 0,0 0 0 0 0,19 10-1 0 0,-22-9 38 0 0,12 7 9 0 0,0-1 1 0 0,1-1-1 0 0,0 0 1 0 0,23 6 0 0 0,-21-11 39 0 0,1 0 1 0 0,0-2 0 0 0,0 0 0 0 0,1-2 0 0 0,-1 0 0 0 0,0-2 0 0 0,0-1 0 0 0,38-7 0 0 0,-14-2 206 0 0,0-2 1 0 0,-2-2 0 0 0,56-26 0 0 0,-77 30-140 0 0,151-60 312 0 0,-149 63 2303 0 0,-16 9-1961 0 0,67 16-360 0 0,-45-13-463 0 0,1-1 0 0 0,-1-1-1 0 0,0-2 1 0 0,1-2 0 0 0,-1-1-1 0 0,0-1 1 0 0,40-11 0 0 0,-31 5-120 0 0,-30 7 160 0 0,1 3 11 0 0,33 6 0 0 0,-32-3 0 0 0,1-2 0 0 0,28 0 0 0 0,8-5 19 0 0,-1-3 0 0 0,0-2-1 0 0,54-18 1 0 0,-52 17 45 0 0,-49 10-21 0 0,11 4-31 0 0,-11-3-12 0 0,13 6-2 0 0,-1 0 2 0 0,0-1 0 0 0,1 0 0 0 0,0-1 0 0 0,0 0 0 0 0,0-2 0 0 0,0 0 0 0 0,23 2 0 0 0,6-6 0 0 0,82-13 0 0 0,-79 7 0 0 0,61-1 0 0 0,-105 8 0 0 0,3 0 0 0 0,-1 0 0 0 0,1 0 0 0 0,-1 1 0 0 0,1 0 0 0 0,-1 0 0 0 0,0 1 0 0 0,1 0 0 0 0,-1 0 0 0 0,0 0 0 0 0,0 1 0 0 0,8 4 0 0 0,6 3 0 0 0,0-1 0 0 0,0-1 0 0 0,1-1 0 0 0,0-1 0 0 0,44 7 0 0 0,-10-10 45 0 0,1-3 0 0 0,65-7 0 0 0,-13 0 10 0 0,-98 6-54 0 0,1 2 0 0 0,0-1 1 0 0,-1 1-1 0 0,1 1 0 0 0,-1 0 1 0 0,0 1-1 0 0,12 3 0 0 0,80 32 187 0 0,-85-34-141 0 0,-1 0 0 0 0,1-1 0 0 0,26 1 0 0 0,-8-4-8 0 0,0-2-1 0 0,0-2 0 0 0,37-8 1 0 0,-28 4-11 0 0,246-44 270 0 0,-260 50-266 0 0,0 1-1 0 0,1 1 1 0 0,-1 1-1 0 0,50 10 0 0 0,34 1 228 0 0,298-16 125 0 0,-379 4-410 0 0,0 1 0 0 0,0 2-1 0 0,63 13 1 0 0,93 41-351 0 0,-135-37-1619 0 0,-26-11 810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0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7 240 16783 0 0,'0'0'770'0'0,"0"-3"-18"0"0,-1-1-693 0 0,0 0 36 0 0,0 0 0 0 0,0 0-1 0 0,0 0 1 0 0,0-1 0 0 0,1 1 0 0 0,0 0 0 0 0,0 0 0 0 0,1-9 0 0 0,-1 11-26 0 0,1-1-45 0 0,1 0 1 0 0,-1 0-1 0 0,0 0 0 0 0,1 0 0 0 0,0 0 0 0 0,-1 0 0 0 0,1 1 1 0 0,3-4-1 0 0,1-2-20 0 0,6-8-200 0 0,0 0 0 0 0,2 1 1 0 0,27-25-1 0 0,-39 39 166 0 0,0-1 0 0 0,0 1 1 0 0,0-1-1 0 0,0 1 0 0 0,1 0 0 0 0,-1 0 1 0 0,0 0-1 0 0,1 0 0 0 0,-1 0 0 0 0,1 0 1 0 0,-1 1-1 0 0,1-1 0 0 0,0 1 0 0 0,-1 0 1 0 0,1 0-1 0 0,-1 0 0 0 0,1 0 0 0 0,0 0 1 0 0,-1 0-1 0 0,1 1 0 0 0,2 0 0 0 0,-2 0 7 0 0,-1 0 1 0 0,1 0-1 0 0,0-1 0 0 0,0 1 0 0 0,-1-1 0 0 0,1 0 0 0 0,5 0 1 0 0,2 1-25 0 0,2 2 36 0 0,25 4 11 0 0,-31-5 0 0 0,0-1 0 0 0,0 0 0 0 0,0 0 0 0 0,0 0 0 0 0,0-1 0 0 0,1 0 0 0 0,-1 0 0 0 0,0 0 0 0 0,0-1 0 0 0,9-2 0 0 0,9-4 22 0 0,38-16 1 0 0,-44 15 13 0 0,1 0 1 0 0,0 2 0 0 0,32-7 0 0 0,-43 12-42 0 0,0 1 0 0 0,0 0 0 0 0,0 0 0 0 0,0 1 0 0 0,-1 0 0 0 0,1 0 0 0 0,14 5 0 0 0,-6 0-8 0 0,0 0 0 0 0,24 13-1 0 0,-5 2 39 0 0,-21-13 0 0 0,0 0-1 0 0,1 0 1 0 0,20 7 0 0 0,-19-10 15 0 0,1 0-1 0 0,-1-2 1 0 0,1 0-1 0 0,0-1 1 0 0,0 0 0 0 0,0-2-1 0 0,-1 0 1 0 0,29-3-1 0 0,114-23 585 0 0,-148 24-538 0 0,0 1-1 0 0,0-1 0 0 0,1 2 1 0 0,-1 0-1 0 0,0 0 0 0 0,1 1 1 0 0,-1 0-1 0 0,0 1 0 0 0,13 4 1 0 0,9 4 162 0 0,38 18 1 0 0,-39-15-139 0 0,39 11 0 0 0,-41-17-83 0 0,0-2 0 0 0,1-1 0 0 0,-1-1 1 0 0,1-2-1 0 0,0-1 0 0 0,0-1 0 0 0,53-10 0 0 0,-48 6 7 0 0,164-22 81 0 0,-159 24-113 0 0,0 2 1 0 0,79 7-1 0 0,73 15 193 0 0,-136-15-139 0 0,41 0 94 0 0,1-5 0 0 0,151-16 1 0 0,-166 8-97 0 0,78-11 73 0 0,75-38 505 0 0,-25 5 340 0 0,-164 42-804 0 0,0 2 1 0 0,71 0-1 0 0,-112 7-159 0 0,-4-1-272 0 0,0 1-1 0 0,-1 0 1 0 0,1 0 0 0 0,0 1 0 0 0,-1-1 0 0 0,1 1 0 0 0,-1-1 0 0 0,1 1 0 0 0,0 0 0 0 0,2 1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8:5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7055 0 0,'0'0'3782'0'0,"1"0"-3996"0"0,1-2 213 0 0,0 1 0 0 0,0 0 1 0 0,0 0-1 0 0,0 0 0 0 0,0 1 0 0 0,1-1 0 0 0,-1 1 0 0 0,0-1 0 0 0,0 1 0 0 0,1 0 0 0 0,-1-1 0 0 0,0 1 0 0 0,0 0 0 0 0,1 1 0 0 0,1-1 0 0 0,6 1 0 0 0,-3-1 1 0 0,1 0 0 0 0,0 1 0 0 0,-1 0 0 0 0,1 0 0 0 0,10 4 0 0 0,10 2 0 0 0,19-3-709 0 0,-35-4-2838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1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13535 0 0,'0'0'2344'0'0,"2"2"-2698"0"0,17 13 52 0 0,-18-14 164 0 0,1 0 64 0 0,2 3 59 0 0,-1-1-8 0 0,0-1-1 0 0,-1 1 0 0 0,1-1 1 0 0,0 0-1 0 0,1 0 1 0 0,5 2-1 0 0,3 3 24 0 0,-1-2 0 0 0,5 2 30 0 0,-11-8-12 0 0,-1 0-6 0 0,4 0 60 0 0,-1-1 1 0 0,1 0-1 0 0,0 0 0 0 0,0-1 0 0 0,-1 0 1 0 0,0 0-1 0 0,13-7 0 0 0,7-4 161 0 0,27-14 163 0 0,-52 27-393 0 0,-1 0 1 0 0,0 0 0 0 0,1 1-1 0 0,-1-1 1 0 0,0 0-1 0 0,1 1 1 0 0,-1-1-1 0 0,1 1 1 0 0,-1-1-1 0 0,1 1 1 0 0,-1 0 0 0 0,3-1-1 0 0,0 2 4 0 0,-1-2-7 0 0,0 1 0 0 0,0-1 0 0 0,0 1 0 0 0,0 0 0 0 0,0 0 0 0 0,0 0 0 0 0,0 0 0 0 0,0 0 0 0 0,-1 1 0 0 0,5 1 0 0 0,0 0 0 0 0,4 1 0 0 0,0 1 0 0 0,0 0 0 0 0,-1 1 0 0 0,1 0 0 0 0,-1 1 0 0 0,12 9 0 0 0,25 14 0 0 0,-28-20 23 0 0,1 0-1 0 0,0-2 0 0 0,0 0 0 0 0,0-1 1 0 0,1-1-1 0 0,31 4 0 0 0,-38-8 12 0 0,0-1 1 0 0,0 0-1 0 0,-1-1 0 0 0,1 0 0 0 0,0-1 0 0 0,20-6 0 0 0,-4-1 177 0 0,51-23-1 0 0,-75 28-177 0 0,-4 3-23 0 0,0 0 0 0 0,0 0 0 0 0,1 0-1 0 0,-1 0 1 0 0,0 1 0 0 0,1-1 0 0 0,-1 1-1 0 0,0-1 1 0 0,1 1 0 0 0,-1 0 0 0 0,0 0-1 0 0,4 0 1 0 0,7 1 99 0 0,0 0 0 0 0,0 1 0 0 0,0 0 0 0 0,0 1 0 0 0,-1 0 0 0 0,1 1-1 0 0,21 11 1 0 0,-13-7 96 0 0,34 10-1 0 0,-36-14-151 0 0,0 0-1 0 0,1-1 1 0 0,-1-1-1 0 0,0 0 0 0 0,1-2 1 0 0,-1 0-1 0 0,1-1 1 0 0,23-5-1 0 0,3-7 243 0 0,-1-2 1 0 0,79-37-1 0 0,-28 11 83 0 0,-73 32-512 0 0,1 0-1 0 0,0 2 1 0 0,0 1-1 0 0,0 1 1 0 0,1 2-1 0 0,31-2 1 0 0,-26 6-1197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3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3211 14943 0 0,'0'-2'687'0'0,"-7"-29"-342"0"0,2 0 1 0 0,-2-37 0 0 0,4-63-356 0 0,1 35 136 0 0,-1-255-106 0 0,3 142-24 0 0,0 99 4 0 0,20-151 0 0 0,-13 206 0 0 0,34-180 0 0 0,-36 213 1 0 0,133-451 80 0 0,-102 388 51 0 0,5 2 1 0 0,60-94 0 0 0,50-40 110 0 0,15 11-130 0 0,-106 132-77 0 0,-12 18-101 0 0,91-83 0 0 0,-50 65-5047 0 0,-56 50-230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494 27 1375 0 0,'-2'-1'107'0'0,"-103"-21"9276"0"0,87 20-6964 0 0,-31 0 0 0 0,6 7-3324 0 0,8 1 1161 0 0,-82 18 130 0 0,95-17-471 0 0,-1 1-1 0 0,2 1 0 0 0,-35 19 1 0 0,54-27 4 0 0,11 7-29 0 0,-3-5 40 0 0,0 0-1 0 0,0-1 1 0 0,0 0-1 0 0,0 0 0 0 0,0-1 1 0 0,0 0-1 0 0,0 0 1 0 0,9 0-1 0 0,5 2-55 0 0,4 0 85 0 0,-1 2 1 0 0,0 1-1 0 0,0 1 1 0 0,0 1-1 0 0,-1 1 1 0 0,29 16-1 0 0,-41-19 46 0 0,1 0 0 0 0,-1 1 0 0 0,-1 0 1 0 0,1 1-1 0 0,-1 0 0 0 0,-1 0 0 0 0,1 1 0 0 0,-1 0 0 0 0,-1 1 0 0 0,0-1 0 0 0,0 2 0 0 0,-1-1 0 0 0,0 1 0 0 0,6 16 0 0 0,-11-24 17 0 0,0 0-1 0 0,0 1 1 0 0,-1-1 0 0 0,1 0 0 0 0,-1 0-1 0 0,0 1 1 0 0,0-1 0 0 0,0 0-1 0 0,0 0 1 0 0,0 1 0 0 0,-1-1 0 0 0,0 0-1 0 0,1 0 1 0 0,-3 5 0 0 0,1-4 126 0 0,0 1 0 0 0,0-1 1 0 0,-1 0-1 0 0,1 0 0 0 0,-1 0 0 0 0,0 0 1 0 0,-1 0-1 0 0,1-1 0 0 0,-5 4 1 0 0,2-2 85 0 0,0 0 0 0 0,0 0 0 0 0,-1-1 0 0 0,0 0 0 0 0,0-1 0 0 0,0 1 0 0 0,0-1 0 0 0,-1-1 1 0 0,1 1-1 0 0,-1-1 0 0 0,0-1 0 0 0,-9 2 0 0 0,12-3-182 0 0,1 0 0 0 0,-1 0 1 0 0,0 0-1 0 0,0-1 0 0 0,1 1 0 0 0,-1-1 1 0 0,0-1-1 0 0,-5-1 0 0 0,7 2-227 0 0,1 0 0 0 0,0 0 0 0 0,-1-1 0 0 0,1 1 0 0 0,0-1 0 0 0,-4-3 0 0 0,4 3-465 0 0,1 0-1 0 0,-1 0 0 0 0,1 0 1 0 0,-1 0-1 0 0,1 0 0 0 0,0 0 1 0 0,-2-5-1 0 0,-3-10-4918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12095 0 0,'2'0'554'0'0,"1"0"-372"0"0,0 0-16 0 0,11-9 3403 0 0,-13 12-3136 0 0,2 5-321 0 0,-1 1 1 0 0,0-1-1 0 0,-1 1 0 0 0,0-1 0 0 0,0 1 1 0 0,-1 8-1 0 0,-6 57 9 0 0,3-40-68 0 0,-18 537-1237 0 0,21-549 929 0 0,-1-10 74 0 0,1 0 0 0 0,1 0 0 0 0,0 1 0 0 0,0-1 0 0 0,5 15 0 0 0,-4-23 117 0 0,-2-3 63 0 0,1-1 0 0 0,-1 1 0 0 0,1 0 1 0 0,-1-1-1 0 0,1 1 0 0 0,-1 0 0 0 0,1-1 0 0 0,0 1 1 0 0,-1-1-1 0 0,1 1 0 0 0,0-1 0 0 0,-1 1 0 0 0,1-1 0 0 0,0 0 1 0 0,1 1-1 0 0,4-3 3 0 0,-5 2-2 0 0,2-1 21 0 0,1 0-1 0 0,-1 0 0 0 0,0 0 1 0 0,0-1-1 0 0,0 0 0 0 0,0 1 1 0 0,0-1-1 0 0,0 0 1 0 0,0 0-1 0 0,0 0 0 0 0,-1-1 1 0 0,1 1-1 0 0,-1-1 0 0 0,4-4 1 0 0,2-5 151 0 0,-1 0 1 0 0,9-18 0 0 0,-3 4-21 0 0,34-67-183 0 0,12-19-1522 0 0,-58 110 2296 0 0,0 4-572 0 0,7 17-12 0 0,6 29 1 0 0,-8-26-95 0 0,12 26-1 0 0,-15-41-66 0 0,0 0 0 0 0,1-1-1 0 0,-1 1 1 0 0,2-1 0 0 0,-1 0-1 0 0,1-1 1 0 0,-1 1 0 0 0,7 5 0 0 0,-8-9-70 0 0,-1 0 0 0 0,1 0 0 0 0,0 0 0 0 0,-1-1 0 0 0,1 1 0 0 0,0-1 0 0 0,0 0 0 0 0,0 1 0 0 0,0-1 0 0 0,0-1 0 0 0,0 1 0 0 0,0 0 0 0 0,0-1 1 0 0,0 1-1 0 0,6-1 0 0 0,-4-1-58 0 0,0 1 0 0 0,0-1 0 0 0,1 0 1 0 0,-1-1-1 0 0,0 1 0 0 0,-1-1 1 0 0,1 0-1 0 0,9-5 0 0 0,-3 0-217 0 0,0-1 1 0 0,0 0-1 0 0,0-1 0 0 0,-1 0 1 0 0,-1 0-1 0 0,14-17 0 0 0,-4 1-3769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5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 6911 0 0,'0'0'623'0'0,"-2"0"-514"0"0,-2 2 444 0 0,-1-1 0 0 0,1 0-1 0 0,0 0 1 0 0,-1 0 0 0 0,1-1-1 0 0,-1 0 1 0 0,-5 0 0 0 0,-2 0 1752 0 0,-36 5 1903 0 0,40-3-4054 0 0,1-1 0 0 0,-1 1-1 0 0,1 1 1 0 0,-8 3 0 0 0,11-5-265 0 0,1 1 0 0 0,0-1 1 0 0,0 1-1 0 0,0 0 0 0 0,0 0 1 0 0,1 0-1 0 0,-1 1 0 0 0,1-1 1 0 0,-1 1-1 0 0,1-1 0 0 0,0 1 0 0 0,0 0 1 0 0,0 0-1 0 0,0 0 0 0 0,0 0 1 0 0,1 0-1 0 0,-1 0 0 0 0,1 0 0 0 0,0 1 1 0 0,0-1-1 0 0,0 0 0 0 0,0 1 1 0 0,1-1-1 0 0,-1 7 0 0 0,1-3-145 0 0,-1 1 0 0 0,1-1 1 0 0,1 0-1 0 0,-1 0 0 0 0,1 1 0 0 0,1-1 0 0 0,-1 0 0 0 0,1 0 0 0 0,0 0 0 0 0,1 0 0 0 0,0-1 0 0 0,0 1 1 0 0,5 8-1 0 0,-6-13 156 0 0,0 1 0 0 0,0-1 1 0 0,0 0-1 0 0,1 0 0 0 0,-1 0 1 0 0,0 0-1 0 0,1 0 0 0 0,-1 0 0 0 0,1 0 1 0 0,0-1-1 0 0,0 0 0 0 0,-1 1 1 0 0,1-1-1 0 0,0 0 0 0 0,0 0 1 0 0,0-1-1 0 0,0 1 0 0 0,0 0 1 0 0,1-1-1 0 0,-1 0 0 0 0,4 0 1 0 0,0-1 29 0 0,-1 1 1 0 0,0-1-1 0 0,1-1 1 0 0,-1 1 0 0 0,0-1-1 0 0,0 0 1 0 0,0-1 0 0 0,10-5-1 0 0,-13 5 193 0 0,0 1 0 0 0,-1-1 0 0 0,0 1 0 0 0,1-1-1 0 0,-1 0 1 0 0,0 0 0 0 0,0 0 0 0 0,-1-1 0 0 0,1 1-1 0 0,1-5 1 0 0,0 2 452 0 0,1-1 580 0 0,3-9 6075 0 0,3 23-8093 0 0,-3-3 425 0 0,-1 1 0 0 0,1-1 0 0 0,0-1 0 0 0,0 1 0 0 0,0-1 0 0 0,0 0 0 0 0,1-1 0 0 0,-1 0 0 0 0,1 0-1 0 0,13 1 1 0 0,-16-3 109 0 0,1 0-1 0 0,-1 0 1 0 0,1 0-1 0 0,-1-1 1 0 0,1 0-1 0 0,-1 0 1 0 0,0-1 0 0 0,1 1-1 0 0,-1-1 1 0 0,0 0-1 0 0,0-1 1 0 0,0 1-1 0 0,0-1 1 0 0,-1 0-1 0 0,9-7 1 0 0,57-55 9817 0 0,-69 78-9391 0 0,0-8-488 0 0,0 0-1 0 0,0 0 1 0 0,1 0 0 0 0,0-1-1 0 0,2 6 1 0 0,-2-8-377 0 0,-2-1 671 0 0,0-1 0 0 0,1 0 0 0 0,-1 1 1 0 0,1-1-1 0 0,-1 1 0 0 0,1-1 0 0 0,-1 0 0 0 0,1 1 0 0 0,-1-1 1 0 0,1 0-1 0 0,-1 1 0 0 0,1-1 0 0 0,-1 0 0 0 0,1 0 0 0 0,-1 0 1 0 0,1 0-1 0 0,0 1 0 0 0,-1-1 0 0 0,1 0 0 0 0,-1 0 0 0 0,2 0 1 0 0,11 1-765 0 0,-10-2 747 0 0,0 0 0 0 0,0 0 0 0 0,0 0 0 0 0,0 0 0 0 0,0 0 0 0 0,0-1 0 0 0,0 1 0 0 0,0-1 0 0 0,-1 0 0 0 0,1 0 0 0 0,-1 0 0 0 0,1 0 0 0 0,-1 0 0 0 0,4-5 0 0 0,3-3 261 0 0,-1-1 1 0 0,8-13-1 0 0,20-36 5489 0 0,-31 72-8674 0 0,-1 4-636 0 0,1 2-942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6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11975 0 0,'0'0'7944'0'0,"-9"20"-11329"0"0,9-19 3172 0 0,-1 1 11 0 0,-1 4 49 0 0,-3 22-286 0 0,2-1 3101 0 0,3-30-3240 0 0,-7-23-4262 0 0,4 9-636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0 201 2303 0 0,'0'0'11031'0'0,"1"-2"-10254"0"0,15-49 1279 0 0,12-66 0 0 0,-24 88-2077 0 0,-4 27-555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7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44 15607 0 0,'0'0'2954'0'0,"-1"3"-2662"0"0,-13 60 506 0 0,-21 112-2380 0 0,33-127-381 0 0,12-52 2395 0 0,-7 2-348 0 0,-1 1 1 0 0,1-1-1 0 0,-1 0 1 0 0,0-1-1 0 0,0 1 0 0 0,0 0 1 0 0,0-1-1 0 0,0 1 0 0 0,2-4 1 0 0,14-28 435 0 0,-9 16-397 0 0,15-27 82 0 0,29-50-234 0 0,-45 83-14 0 0,0 0-1 0 0,1 0 0 0 0,1 1 0 0 0,0 0 0 0 0,14-11 0 0 0,-20 18 34 0 0,1 1 0 0 0,-1 0 0 0 0,1 0 0 0 0,0 0 0 0 0,0 0 0 0 0,0 1 0 0 0,1 0 0 0 0,-1 0-1 0 0,1 0 1 0 0,-1 1 0 0 0,1 0 0 0 0,-1 0 0 0 0,1 0 0 0 0,6 1 0 0 0,-10 0 21 0 0,-1 0 0 0 0,1 1 0 0 0,0-1 0 0 0,0 1-1 0 0,0 0 1 0 0,-1-1 0 0 0,1 1 0 0 0,0 0 0 0 0,-1 0-1 0 0,1 0 1 0 0,-1 0 0 0 0,1 1 0 0 0,-1-1 0 0 0,0 0 0 0 0,1 1-1 0 0,-1-1 1 0 0,0 1 0 0 0,0-1 0 0 0,0 1 0 0 0,1 1-1 0 0,3 6 67 0 0,-1-1 0 0 0,5 17 0 0 0,-4-11-15 0 0,19 52 137 0 0,-17-42-321 0 0,2 0 1 0 0,1 0 0 0 0,16 28 0 0 0,-25-50 7 0 0,0-1 1 0 0,0 1 0 0 0,1 0 0 0 0,-1-1 0 0 0,0 1-1 0 0,1-1 1 0 0,-1 0 0 0 0,1 1 0 0 0,-1-1 0 0 0,3 1 0 0 0,-3-1 58 0 0,0-1 1 0 0,-1 0 0 0 0,1 1 0 0 0,0-1 0 0 0,0 0-1 0 0,0 0 1 0 0,0 0 0 0 0,0 1 0 0 0,0-1 0 0 0,0 0-1 0 0,0 0 1 0 0,0 0 0 0 0,0-1 0 0 0,-1 1 0 0 0,1 0-1 0 0,1 0 1 0 0,1-2-13 0 0,0 1 0 0 0,0-1 0 0 0,0 1 0 0 0,-1-1 0 0 0,1 0 1 0 0,-1 0-1 0 0,0 0 0 0 0,1-1 0 0 0,-1 1 0 0 0,3-4 0 0 0,16-23-118 0 0,33-58 0 0 0,-27 42 108 0 0,-13 23 77 0 0,24-31 0 0 0,-30 45 0 0 0,-1 2 14 0 0,-5 5 234 0 0,3 19 136 0 0,0-6-264 0 0,-3 3 17 0 0,0 1 1 0 0,-1-1 0 0 0,-2 23 0 0 0,2 19-27 0 0,0-38-105 0 0,2 1 0 0 0,0-1 0 0 0,1 0 0 0 0,1 0 0 0 0,1 0 0 0 0,0 0 0 0 0,2-1 0 0 0,0 0 0 0 0,13 21 0 0 0,-4-12-17 0 0,-2 2-1 0 0,-1 0 1 0 0,-1 0 0 0 0,-2 1-1 0 0,-1 1 1 0 0,11 54-1 0 0,-16-54-56 0 0,-1-1 0 0 0,-1 1-1 0 0,-2 0 1 0 0,-1 1 0 0 0,-2-1 0 0 0,-6 38-1 0 0,3-44-2 0 0,-1 0 0 0 0,-1 0 0 0 0,-2 0-1 0 0,0-1 1 0 0,-2 0 0 0 0,0-1 0 0 0,-28 42-1 0 0,22-40-90 0 0,-2 0 0 0 0,-1-1 0 0 0,-29 28 0 0 0,42-45 171 0 0,0-1-1 0 0,-1 0 0 0 0,0 0 0 0 0,0-1 0 0 0,0 0 0 0 0,-1-1 1 0 0,1 1-1 0 0,-1-2 0 0 0,0 1 0 0 0,0-1 0 0 0,-1 0 0 0 0,1-1 1 0 0,0 0-1 0 0,-20 0 0 0 0,22-2 163 0 0,1 0 0 0 0,-1-1 0 0 0,1 0 0 0 0,-1 0 0 0 0,1 0 0 0 0,0-1 1 0 0,-1 0-1 0 0,1 0 0 0 0,0-1 0 0 0,0 0 0 0 0,0 0 0 0 0,1 0 0 0 0,-1-1 0 0 0,1 0 0 0 0,0 0 0 0 0,0 0 0 0 0,0-1 0 0 0,0 1 1 0 0,1-1-1 0 0,-8-11 0 0 0,6 7 48 0 0,1-1 0 0 0,0 1 0 0 0,0-1-1 0 0,1 0 1 0 0,1-1 0 0 0,-1 1 0 0 0,2-1 0 0 0,-1 1 0 0 0,2-1 0 0 0,-1 0 0 0 0,1-21 0 0 0,3 9-165 0 0,0 1 1 0 0,2-1-1 0 0,0 1 1 0 0,2-1-1 0 0,0 2 0 0 0,1-1 1 0 0,2 1-1 0 0,0 0 1 0 0,23-37-1 0 0,-10 23-657 0 0,2 1 0 0 0,2 1-1 0 0,0 1 1 0 0,50-44 0 0 0,-40 45-6028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2:5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1 559 9215 0 0,'0'0'707'0'0,"2"-2"-384"0"0,34-32 226 0 0,2 1 0 0 0,1 2 0 0 0,48-28 0 0 0,-21 20-703 0 0,95-41 0 0 0,-82 44 119 0 0,-4 2 2 0 0,2 2 0 0 0,80-20 0 0 0,106 7-334 0 0,-255 44 349 0 0,160-34-419 0 0,-84 14 401 0 0,-75 19-139 0 0,0-1 0 0 0,0-1 0 0 0,11-6 0 0 0,-19 10 143 0 0,11-6-3682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0.4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39 202 5063 0 0,'0'0'14838'0'0,"-1"2"-14680"0"0,-5 13-259 0 0,0-1-1 0 0,2 0 1 0 0,-1 1 0 0 0,-3 25-1 0 0,2 13-1348 0 0,4-2-3394 0 0,2-45 3070 0 0,2-5 909 0 0,4-11 1034 0 0,7-22 1953 0 0,-12 30-2221 0 0,25-84 2797 0 0,2-6-1705 0 0,-23 80-936 0 0,0 0-1 0 0,0 1 0 0 0,2 0 0 0 0,-1 0 0 0 0,13-15 0 0 0,-11 18-56 0 0,5-2 0 0 0,-7 10 0 0 0,-4 0 0 0 0,14-1-1 0 0,-12 3-4 0 0,-2-1-5 0 0,1 0-9 0 0,-1 0 0 0 0,0 0-1 0 0,0 0 1 0 0,0 0-1 0 0,0 1 1 0 0,0-1 0 0 0,0 1-1 0 0,0-1 1 0 0,0 1 0 0 0,0 0-1 0 0,-1 0 1 0 0,3 3 0 0 0,0-1-72 0 0,12 15-282 0 0,-2 1 1 0 0,18 30 0 0 0,-23-34-146 0 0,0 0 0 0 0,2-1 0 0 0,0 0 0 0 0,0-1-1 0 0,22 20 1 0 0,-32-33 404 0 0,0-1-1 0 0,0 1 1 0 0,0 0 0 0 0,0-1-1 0 0,0 1 1 0 0,1-1-1 0 0,-1 0 1 0 0,0 1-1 0 0,0-1 1 0 0,0 0-1 0 0,1 0 1 0 0,-1 0 0 0 0,0 0-1 0 0,0 0 1 0 0,1 0-1 0 0,-1 0 1 0 0,0 0-1 0 0,0 0 1 0 0,1-1 0 0 0,-1 1-1 0 0,0 0 1 0 0,0-1-1 0 0,0 1 1 0 0,0-1-1 0 0,2 0 1 0 0,1-1-154 0 0,0-1 0 0 0,-1 1 0 0 0,1-1 0 0 0,0 0-1 0 0,3-3 1 0 0,-2 0 79 0 0,0 0-1 0 0,-1 0 0 0 0,1 0 0 0 0,-1-1 1 0 0,0 1-1 0 0,5-13 0 0 0,13-46 64 0 0,-12 33 71 0 0,-4 8 10443 0 0,-5 36-9924 0 0,0-1-585 0 0,0 0 0 0 0,1 0 0 0 0,0 0 0 0 0,0-1 0 0 0,1 1 0 0 0,1-1 0 0 0,0 0 0 0 0,0 0 1 0 0,11 18-1 0 0,-14-27-11 0 0,0 0 0 0 0,0 0 1 0 0,0 0-1 0 0,1 0 1 0 0,-1 0-1 0 0,0-1 0 0 0,1 1 1 0 0,-1 0-1 0 0,1-1 0 0 0,-1 1 1 0 0,1-1-1 0 0,-1 0 1 0 0,1 1-1 0 0,-1-1 0 0 0,3 0 1 0 0,21 0-754 0 0,-21-1 796 0 0,0 0-1 0 0,1 0 1 0 0,-1 0 0 0 0,0-1-1 0 0,0 0 1 0 0,1 0 0 0 0,-1 0-1 0 0,-1 0 1 0 0,1-1 0 0 0,0 0-1 0 0,-1 1 1 0 0,4-5-1 0 0,6-5 250 0 0,18-23-1 0 0,-28 30 99 0 0,1 0 0 0 0,-1 1 1 0 0,0-1-1 0 0,0 0 0 0 0,-1 0 0 0 0,1-1 0 0 0,-1 1 0 0 0,0 0 0 0 0,2-12 0 0 0,-4 13-17 0 0,1 0 1 0 0,-1 0-1 0 0,0 1 1 0 0,0-1-1 0 0,-1 0 1 0 0,1 0-1 0 0,-1 0 1 0 0,0 0-1 0 0,0 1 1 0 0,0-1-1 0 0,0 0 0 0 0,-1 1 1 0 0,1-1-1 0 0,-1 1 1 0 0,-4-6-1 0 0,2 3 1 0 0,0 0-1 0 0,-1 1 0 0 0,0-1 1 0 0,-1 1-1 0 0,1 0 1 0 0,-1 1-1 0 0,0-1 1 0 0,0 1-1 0 0,-9-4 0 0 0,12 6-258 0 0,1 1 0 0 0,-1 0 0 0 0,1 0 0 0 0,-1 0 0 0 0,0 0-1 0 0,0 0 1 0 0,1 1 0 0 0,-1-1 0 0 0,0 1 0 0 0,0 0 0 0 0,0 0-1 0 0,1 0 1 0 0,-1 0 0 0 0,0 0 0 0 0,0 0 0 0 0,0 1-1 0 0,1 0 1 0 0,-1-1 0 0 0,0 1 0 0 0,0 0 0 0 0,1 0 0 0 0,-1 1-1 0 0,1-1 1 0 0,-1 0 0 0 0,1 1 0 0 0,0 0 0 0 0,-3 1 0 0 0,-1 3-604 0 0,1 0 0 0 0,0 1 0 0 0,0-1 1 0 0,0 1-1 0 0,1 0 0 0 0,0 0 0 0 0,1 1 1 0 0,-6 13-1 0 0,5-7-1070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0,'0'0'13370'0'0,"2"1"-13609"0"0,0 0 228 0 0,-1 0-1 0 0,0 0 1 0 0,0 0-1 0 0,0 0 1 0 0,0 0 0 0 0,0 0-1 0 0,0 1 1 0 0,-1-1 0 0 0,1 0-1 0 0,0 0 1 0 0,0 1-1 0 0,-1-1 1 0 0,1 0 0 0 0,-1 1-1 0 0,1-1 1 0 0,-1 1 0 0 0,0-1-1 0 0,1 3 1 0 0,3 37-140 0 0,-2-14 71 0 0,84 912-76 0 0,-61 293 156 0 0,-35-531 296 0 0,1-132 384 0 0,34 713 1364 0 0,27-507-1704 0 0,-43-676-306 0 0,7 89 148 0 0,-16-176-171 0 0,0-10 190 0 0,-2-4-862 0 0,-11-7-226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0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0 7831 0 0,'0'0'11726'0'0,"0"3"-11592"0"0,2 48-408 0 0,3-1-1 0 0,1 1 0 0 0,3-2 1 0 0,2 1-1 0 0,2-1 0 0 0,26 62 1 0 0,-36-103 59 0 0,1 0 1 0 0,1 0-1 0 0,-1-1 1 0 0,1 1 0 0 0,1-1-1 0 0,-1 0 1 0 0,1 0-1 0 0,0-1 1 0 0,14 11 0 0 0,-19-16 134 0 0,0 0 1 0 0,1 0-1 0 0,-1-1 1 0 0,1 1 0 0 0,-1 0-1 0 0,1-1 1 0 0,0 1 0 0 0,-1 0-1 0 0,1-1 1 0 0,1 1 0 0 0,-1-1 86 0 0,0 0-125 0 0,-3-2-645 0 0,0 0 711 0 0,0 0 1 0 0,0 0-1 0 0,0 0 0 0 0,0 0 0 0 0,-1 0 1 0 0,1 0-1 0 0,-1 0 0 0 0,1 0 1 0 0,-1 1-1 0 0,0-1 0 0 0,1 1 0 0 0,-1-1 1 0 0,-3-1-1 0 0,-1-2-404 0 0,-19-14-502 0 0,-1 1 0 0 0,-1 1 1 0 0,-31-15-1 0 0,-7-3 1250 0 0,55 28 144 0 0,0 2 0 0 0,0 0 0 0 0,-1 0 0 0 0,-15-5 0 0 0,25 10-138 0 0,1 0 0 0 0,-1 0 1 0 0,1 0-1 0 0,-1 0 0 0 0,1 0 0 0 0,-1-1 0 0 0,0 1 0 0 0,1 0 0 0 0,-1 0 0 0 0,1-1 0 0 0,-1 1 0 0 0,1 0 0 0 0,-1-1 1 0 0,1 1-1 0 0,0 0 0 0 0,-1-1 0 0 0,1 1 0 0 0,-1 0 0 0 0,1-1 0 0 0,0 1 0 0 0,-1-1 0 0 0,1 1 0 0 0,0-1 0 0 0,-1 1 0 0 0,1-2 1 0 0,0 2-213 0 0,0-1 1 0 0,0 0-1 0 0,0 1 1 0 0,1-1-1 0 0,-1 1 1 0 0,0-1 0 0 0,0 0-1 0 0,1 1 1 0 0,-1-1-1 0 0,0 1 1 0 0,1-1-1 0 0,-1 0 1 0 0,1 1 0 0 0,-1-1-1 0 0,0 1 1 0 0,1-1-1 0 0,-1 1 1 0 0,2-1-1 0 0,4-4-656 0 0,0 1 0 0 0,14-8 0 0 0,-16 10 1189 0 0,164-79-1060 0 0,-95 51-4999 0 0,-40 16-475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1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239 9 10135 0 0,'-2'0'7778'0'0,"-16"-2"-6017"0"0,-64-5-2182 0 0,71 7-364 0 0,0 1 0 0 0,0 0 0 0 0,0 0 0 0 0,0 1 0 0 0,-17 5 0 0 0,27-7 315 0 0,1 0 486 0 0,0 0 1 0 0,0 0 0 0 0,0 0-1 0 0,0 0 1 0 0,0 1-1 0 0,0-1 1 0 0,0 0 0 0 0,1 0-1 0 0,-1 0 1 0 0,0 0 0 0 0,0 0-1 0 0,0 0 1 0 0,0 0 0 0 0,0 0-1 0 0,0 0 1 0 0,0 0 0 0 0,0 0-1 0 0,0 0 1 0 0,0 1-1 0 0,0-1 1 0 0,0 0 0 0 0,0 0-1 0 0,0 0 1 0 0,0 0 0 0 0,0 0-1 0 0,0 0 1 0 0,0 0 0 0 0,0 0-1 0 0,0 0 1 0 0,0 0 0 0 0,0 1-1 0 0,0-1 1 0 0,0 0-1 0 0,0 0 1 0 0,0 0 0 0 0,0 0-1 0 0,0 0 1 0 0,0 0 0 0 0,-1 0-1 0 0,1 0 1 0 0,0 0 0 0 0,0 0-1 0 0,0 0 1 0 0,0 0 0 0 0,0 0-1 0 0,0 0 1 0 0,0 0-1 0 0,0 1 1 0 0,0-1 0 0 0,14 7 115 0 0,21 8-263 0 0,-26-12 95 0 0,-1 1 0 0 0,1 1 0 0 0,-1-1-1 0 0,0 1 1 0 0,-1 1 0 0 0,1-1 0 0 0,-1 1 0 0 0,0 1 0 0 0,-1-1 0 0 0,1 1 0 0 0,-1 0-1 0 0,0 1 1 0 0,-1-1 0 0 0,0 1 0 0 0,0 0 0 0 0,-1 1 0 0 0,0-1 0 0 0,0 1 0 0 0,-1 0 0 0 0,0 0-1 0 0,2 11 1 0 0,-4-14 0 0 0,0 0 1 0 0,0 1-1 0 0,0-1 0 0 0,-1 1 0 0 0,0-1 0 0 0,0 1 0 0 0,-1-1 0 0 0,0 1 1 0 0,0-1-1 0 0,0 0 0 0 0,-1 1 0 0 0,0-1 0 0 0,0 0 0 0 0,-4 8 0 0 0,4-10 66 0 0,-1 0 0 0 0,1 0 0 0 0,-1 0-1 0 0,0-1 1 0 0,0 1 0 0 0,0-1 0 0 0,0 1-1 0 0,-1-1 1 0 0,0 0 0 0 0,1-1 0 0 0,-1 1-1 0 0,0-1 1 0 0,0 1 0 0 0,-1-1 0 0 0,1 0-1 0 0,0-1 1 0 0,-1 1 0 0 0,1-1-1 0 0,-1 0 1 0 0,-6 1 0 0 0,4-1-11 0 0,-1 0 1 0 0,1-1-1 0 0,0 0 0 0 0,0 0 1 0 0,-1-1-1 0 0,1 0 0 0 0,0-1 1 0 0,0 1-1 0 0,-14-6 0 0 0,16 5-802 0 0,-1-1-1 0 0,1 0 1 0 0,0 0 0 0 0,-6-5-1 0 0,-11-10-3715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1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5983 0 0,'0'0'542'0'0,"3"-1"-446"0"0,5 0 96 0 0,-5 1 185 0 0,-1 0 1 0 0,0 0 0 0 0,0 0-1 0 0,0 0 1 0 0,0 0 0 0 0,1 1-1 0 0,-1-1 1 0 0,0 1 0 0 0,0-1-1 0 0,0 1 1 0 0,0 0 0 0 0,3 1-1 0 0,-3-1-213 0 0,0 1-1 0 0,0 0 1 0 0,1-1-1 0 0,-1 1 1 0 0,0 0-1 0 0,0 0 1 0 0,-1 0-1 0 0,4 4 1 0 0,-1 2-148 0 0,1 0 0 0 0,-1 1 0 0 0,-1-1 0 0 0,5 15 0 0 0,-6-15 429 0 0,13 43 162 0 0,11 76-1 0 0,9 37-275 0 0,-33-158-332 0 0,8 19-76 0 0,-9-23 25 0 0,0-1-1 0 0,0 1 1 0 0,0 0 0 0 0,0 0 0 0 0,0 0 0 0 0,1-1 0 0 0,-1 1 0 0 0,1-1 0 0 0,-1 1 0 0 0,1-1 0 0 0,-1 0 0 0 0,1 1 0 0 0,2 1 0 0 0,-3-3 39 0 0,1 0 0 0 0,-1 0 1 0 0,0 0-1 0 0,0 0 1 0 0,1 0-1 0 0,-1 0 1 0 0,0 0-1 0 0,0 0 1 0 0,1 0-1 0 0,-1-1 1 0 0,0 1-1 0 0,0 0 1 0 0,1-1-1 0 0,-1 1 1 0 0,0-1-1 0 0,0 1 1 0 0,0-1-1 0 0,0 0 1 0 0,0 1-1 0 0,0-1 1 0 0,0 0-1 0 0,0 0 1 0 0,1-1-1 0 0,2-2-1 0 0,0 0 0 0 0,-1 0-1 0 0,1-1 1 0 0,-1 1 0 0 0,0-1-1 0 0,-1 1 1 0 0,1-1 0 0 0,2-7-1 0 0,12-42-187 0 0,-16 50 177 0 0,4-13-30 0 0,-3 6-108 0 0,1 0 1 0 0,1 0-1 0 0,-1 1 0 0 0,2-1 0 0 0,-1 1 1 0 0,1 0-1 0 0,11-15 0 0 0,-8 18 112 0 0,7-3 70 0 0,-10 10 47 0 0,-3 0 33 0 0,1-1-14 0 0,-1 1-1 0 0,1 0 0 0 0,-1-1 0 0 0,1 1 1 0 0,-1 0-1 0 0,1 1 0 0 0,0-1 0 0 0,-1 0 1 0 0,1 1-1 0 0,-1-1 0 0 0,0 1 0 0 0,1 0 1 0 0,-1 0-1 0 0,1 0 0 0 0,-1 0 1 0 0,0 0-1 0 0,0 1 0 0 0,3 1 0 0 0,0 1-5 0 0,1 0-1 0 0,-1 0 0 0 0,0 1 0 0 0,0 0 1 0 0,5 6-1 0 0,44 68 452 0 0,4 4-646 0 0,-49-71-362 0 0,0-2 0 0 0,1 0 0 0 0,0 0-1 0 0,1 0 1 0 0,13 8 0 0 0,-23-17 415 0 0,0-1-1 0 0,1 1 0 0 0,-1-1 1 0 0,0 0-1 0 0,0 1 0 0 0,1-1 1 0 0,-1 0-1 0 0,0 0 0 0 0,0 0 1 0 0,1 0-1 0 0,-1 0 0 0 0,0 0 0 0 0,1 0 1 0 0,-1 0-1 0 0,0 0 0 0 0,1 0 1 0 0,-1-1-1 0 0,0 1 0 0 0,0-1 1 0 0,0 1-1 0 0,1-1 0 0 0,-1 1 1 0 0,0-1-1 0 0,0 0 0 0 0,0 0 1 0 0,0 1-1 0 0,0-1 0 0 0,1-1 1 0 0,2-1 122 0 0,-1-1-1 0 0,1 1 1 0 0,-1-1 0 0 0,0 0 0 0 0,5-7 0 0 0,-2 0-883 0 0,-1 0-1 0 0,5-14 1 0 0,-3 4-2706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2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7 18887 0 0,'0'0'1712'0'0,"-2"0"-1332"0"0,-10 0 340 0 0,-1-1 0 0 0,-19-3 0 0 0,27 3-801 0 0,0 1 0 0 0,0-1 0 0 0,0 1 1 0 0,0 1-1 0 0,0-1 0 0 0,0 1 0 0 0,0-1 0 0 0,0 1 0 0 0,0 1 0 0 0,0-1 0 0 0,-7 4 0 0 0,5-2-423 0 0,0 1 1 0 0,0-1-1 0 0,0 2 0 0 0,1-1 0 0 0,-1 1 1 0 0,-8 8-1 0 0,2 0 32 0 0,1 1 1 0 0,1 0-1 0 0,0 0 1 0 0,1 1-1 0 0,0 1 0 0 0,2 0 1 0 0,0 0-1 0 0,0 0 1 0 0,2 1-1 0 0,0 0 0 0 0,1 1 1 0 0,-5 24-1 0 0,10-18 1544 0 0,2-23-896 0 0,0 1-152 0 0,0 0 0 0 0,1-1 0 0 0,-1 1 0 0 0,1-1-1 0 0,-1 1 1 0 0,1-1 0 0 0,3 1 0 0 0,7-2-53 0 0,-8-1 43 0 0,-2 0-10 0 0,0 0 0 0 0,1 0 0 0 0,-1 0 0 0 0,0 0-1 0 0,0 0 1 0 0,1-1 0 0 0,-1 1 0 0 0,-1-1 0 0 0,1 0-1 0 0,0 0 1 0 0,0 0 0 0 0,-1-1 0 0 0,3-2 0 0 0,5-5 4 0 0,15-21 0 0 0,-18 21-28 0 0,30-45-265 0 0,5-7 5402 0 0,-41 64-4961 0 0,9 29-127 0 0,-5-11-675 0 0,2 0-1 0 0,0 0 1 0 0,2-1-1 0 0,21 37 1 0 0,-29-55 380 0 0,0 1 0 0 0,0-1 1 0 0,1 1-1 0 0,-1-1 0 0 0,0 0 0 0 0,1 0 1 0 0,-1 0-1 0 0,1 0 0 0 0,0 0 0 0 0,2 2 1 0 0,-2-3 196 0 0,0 1-486 0 0,11 0-786 0 0,-10-1 1374 0 0,0-1 1 0 0,0 0-1 0 0,1 0 0 0 0,-1 0 1 0 0,0 0-1 0 0,0-1 0 0 0,0 1 1 0 0,0-1-1 0 0,0 1 1 0 0,-1-1-1 0 0,1 0 0 0 0,0-1 1 0 0,-1 1-1 0 0,1 0 0 0 0,-1-1 1 0 0,4-4-1 0 0,11-10 977 0 0,-16 16-703 0 0,-1 1-218 0 0,0-1-1 0 0,1 1 1 0 0,-1-1 0 0 0,0 1-1 0 0,1-1 1 0 0,-1 1 0 0 0,0 0-1 0 0,1-1 1 0 0,-1 1 0 0 0,1-1-1 0 0,-1 1 1 0 0,0 0 0 0 0,1-1-1 0 0,-1 1 1 0 0,1 0 0 0 0,-1 0-1 0 0,2-1 1 0 0,3 2-110 0 0,1 1 0 0 0,-1 0 0 0 0,0 0 0 0 0,1 0 0 0 0,-1 1-1 0 0,0-1 1 0 0,8 8 0 0 0,3-1-427 0 0,-2-4-1396 0 0,-13-5 2019 0 0,0 0-1 0 0,0 0 1 0 0,0 0-1 0 0,0 0 1 0 0,0 0-1 0 0,0 0 1 0 0,0 0-1 0 0,0-1 1 0 0,0 1-1 0 0,0 0 1 0 0,0-1-1 0 0,0 1 1 0 0,0-1-1 0 0,2 0 1 0 0,0-1 453 0 0,-1-1 0 0 0,1 0 0 0 0,-1 1 0 0 0,1-1 0 0 0,-1 0 0 0 0,3-5 0 0 0,-1 2-1724 0 0,22-29 156 0 0,43-47 0 0 0,-58 70-80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2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3679 0 0,'0'0'13150'0'0,"1"2"-12057"0"0,0 25-1032 0 0,-1 43 1 0 0,-1-50-942 0 0,0 1 1 0 0,2-1-1 0 0,0 0 1 0 0,6 27-1 0 0,-7-45 88 0 0,7 5 2408 0 0,-6-11-1481 0 0,-1 0 0 0 0,1-1-1 0 0,-1 1 1 0 0,0-1 0 0 0,0 1-1 0 0,-2-8 1 0 0,0-6 66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3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7367 0 0,'0'0'784'0'0,"13"11"-784"0"0,-2-4 528 0 0,-1 1 80 0 0,-1-1 8 0 0,0-1 104 0 0,4 3-720 0 0,-1 0 0 0 0,-2-2-4264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03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 4143 0 0,'0'0'191'0'0,"1"2"-11"0"0,9 34 1392 0 0,-5-12 4561 0 0,4 41-1 0 0,-7-10-5522 0 0,1 85-2197 0 0,-3-138 978 0 0,9-15-1312 0 0,-2 2 2356 0 0,-1-1 0 0 0,1 0 1 0 0,-2 0-1 0 0,8-24 0 0 0,8-18 87 0 0,-19 50-492 0 0,3-6-15 0 0,-1 1 0 0 0,1-1 1 0 0,1 1-1 0 0,0 0 0 0 0,11-13 0 0 0,-6 13-15 0 0,3 4 0 0 0,1 8 0 0 0,-6 0-1 0 0,-1 1-1 0 0,0 1 1 0 0,0-1-1 0 0,0 2 1 0 0,-1-1-1 0 0,11 10 1 0 0,-9-7-47 0 0,0-1-1 0 0,0 0 1 0 0,15 7 0 0 0,-21-12-20 0 0,1 0 0 0 0,0-1 1 0 0,0 1-1 0 0,-1-1 0 0 0,1 0 0 0 0,0-1 1 0 0,0 1-1 0 0,0-1 0 0 0,0 1 0 0 0,0-1 1 0 0,0 0-1 0 0,0-1 0 0 0,8-1 0 0 0,-6 1-127 0 0,0-1 0 0 0,1-1 0 0 0,-1 1 0 0 0,0-1 0 0 0,0 0 0 0 0,9-7 0 0 0,32-27-1148 0 0,-35 24 954 0 0,0 0 0 0 0,0-1 1 0 0,-1 0-1 0 0,11-20 0 0 0,12-15 524 0 0,-34 49-2 0 0,0-1-1 0 0,0 1 1 0 0,0 0-1 0 0,1-1 1 0 0,-1 1-1 0 0,0 0 1 0 0,0 0-1 0 0,1-1 1 0 0,-1 1-1 0 0,0 0 1 0 0,1 0-1 0 0,-1-1 1 0 0,0 1-1 0 0,1 0 1 0 0,-1 0-1 0 0,0 0 1 0 0,1-1-1 0 0,-1 1 1 0 0,0 0-1 0 0,1 0 1 0 0,-1 0 0 0 0,0 0-1 0 0,1 0 1 0 0,-1 0-1 0 0,1 0 1 0 0,-1 0-1 0 0,0 0 1 0 0,1 0-1 0 0,-1 0 1 0 0,1 0-1 0 0,-1 0 1 0 0,0 0-1 0 0,1 0 1 0 0,-1 1-1 0 0,1-1 1 0 0,0 1-27 0 0,0 0-1 0 0,0 0 1 0 0,0 0 0 0 0,0 0-1 0 0,0 0 1 0 0,0 1 0 0 0,0-1 0 0 0,0 0-1 0 0,-1 0 1 0 0,2 2 0 0 0,10 35-101 0 0,65 270 16 0 0,-23-97-3621 0 0,-43-170 2552 0 0,-3 0-1 0 0,7 72 1 0 0,-15-107 1068 0 0,0 0 0 0 0,-1 0 1 0 0,1 0-1 0 0,-1 0 1 0 0,-1 0-1 0 0,-2 8 0 0 0,3-9 324 0 0,-1 0-1 0 0,0-1 1 0 0,-1 1-1 0 0,1-1 0 0 0,-1 1 1 0 0,0-1-1 0 0,0 0 0 0 0,0 0 1 0 0,0-1-1 0 0,-1 1 1 0 0,1 0-1 0 0,-7 4 0 0 0,7-7-189 0 0,1 1 0 0 0,-1-1 0 0 0,0 0 0 0 0,0 1 1 0 0,1-1-1 0 0,-1 0 0 0 0,0-1 0 0 0,0 1 0 0 0,0 0 0 0 0,0-1 0 0 0,0 0 0 0 0,0 0 0 0 0,0 0 0 0 0,0 0 0 0 0,0 0 0 0 0,0 0 0 0 0,0-1 0 0 0,1 0 0 0 0,-1 1 0 0 0,0-1 0 0 0,0 0 0 0 0,0 0 1 0 0,1-1-1 0 0,-1 1 0 0 0,-3-2 0 0 0,0-2-58 0 0,-1 1 0 0 0,1-1 1 0 0,1 0-1 0 0,-1-1 0 0 0,0 1 0 0 0,1-1 1 0 0,0 0-1 0 0,-5-8 0 0 0,2 0-95 0 0,1 0-1 0 0,0-1 0 0 0,1 0 1 0 0,1 0-1 0 0,0 0 1 0 0,1 0-1 0 0,-4-24 0 0 0,5 12-193 0 0,1 1 0 0 0,1-1 0 0 0,4-44 0 0 0,-2 58-113 0 0,1 0 0 0 0,1 1 1 0 0,0-1-1 0 0,0 1 0 0 0,1 0 0 0 0,1 0 0 0 0,0 1 1 0 0,9-17-1 0 0,-2 9-5901 0 0</inkml:trace>
  <inkml:trace contextRef="#ctx0" brushRef="#br0" timeOffset="1">978 695 23295 0 0,'0'0'2528'0'0,"9"6"-2528"0"0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40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1741 236 10623 0 0,'-2'-1'488'0'0,"1"1"-456"0"0,1 0 0 0 0,-1-1 1 0 0,0 1-1 0 0,0-1 0 0 0,0 1 0 0 0,1-1 0 0 0,-1 0 0 0 0,0 1 0 0 0,0-1 0 0 0,1 0 0 0 0,-1 1 0 0 0,1-1 0 0 0,-1 0 0 0 0,0 0 0 0 0,1 0 1 0 0,0 1-1 0 0,-1-1 0 0 0,1 0 0 0 0,-1 0 0 0 0,1-1 0 0 0,-9-27-53 0 0,3 8 458 0 0,-5-5 828 0 0,-1 1 1 0 0,-17-28 0 0 0,25 48-1166 0 0,0 0 0 0 0,0 0 0 0 0,-1 0-1 0 0,1 0 1 0 0,-1 1 0 0 0,0 0 0 0 0,-1 0 0 0 0,1 0 0 0 0,-1 1 0 0 0,1-1-1 0 0,-1 2 1 0 0,0-1 0 0 0,0 0 0 0 0,0 1 0 0 0,-1 0 0 0 0,1 1 0 0 0,0-1 0 0 0,-1 1-1 0 0,1 1 1 0 0,-10-1 0 0 0,-10 1-138 0 0,-1 1 1 0 0,1 1-1 0 0,-43 10 1 0 0,37-5-13 0 0,1 2 1 0 0,0 1 0 0 0,1 1 0 0 0,0 2-1 0 0,1 1 1 0 0,0 1 0 0 0,1 1 0 0 0,1 2-1 0 0,1 1 1 0 0,0 1 0 0 0,2 1 0 0 0,-32 34 0 0 0,-151 148-133 0 0,159-158 146 0 0,-8 11 20 0 0,3 2 0 0 0,3 3 0 0 0,-67 104 0 0 0,69-87 7 0 0,18-27-18 0 0,-35 45-1 0 0,20-38 26 0 0,3 3-1 0 0,3 0 0 0 0,-43 93 0 0 0,63-109 23 0 0,1 1-1 0 0,2 0 0 0 0,2 1 0 0 0,2 1 1 0 0,3 0-1 0 0,-4 50 0 0 0,10-59-18 0 0,2 0 0 0 0,2 1 0 0 0,2-1 0 0 0,1 0 0 0 0,2 0 0 0 0,2 0 0 0 0,1-1 0 0 0,2 0 0 0 0,2-1 0 0 0,1 0 0 0 0,25 44 0 0 0,-14-39-1 0 0,2-1 0 0 0,56 64 0 0 0,-53-74-53 0 0,-29-29-226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41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36 263 1839 0 0,'-2'0'134'0'0,"-31"-5"19007"0"0,35 6-19816 0 0,87 41-67 0 0,5 3 551 0 0,-10-11 151 0 0,112 42-51 0 0,69 22 91 0 0,-254-94 0 0 0,12 5 0 0 0,2 1 0 0 0,27 14 0 0 0,-34-16 6 0 0,-14-8 11 0 0,0 1 19 0 0,22 13 2059 0 0,-19-35-308 0 0,-6 0-1023 0 0,-2-34 0 0 0,0-3-660 0 0,46-324-3685 0 0,-31 296 1861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21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6447 0 0,'0'0'13082'0'0,"1"3"-15013"0"0,8 25 580 0 0,-1 1 1 0 0,7 45-1 0 0,-11-41 60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499 102 2759 0 0,'0'0'126'0'0,"-9"-2"358"0"0,-95-28 12925 0 0,79 25-11958 0 0,0 1 1 0 0,-35-2-1 0 0,48 5-1383 0 0,0 1 1 0 0,0 1-1 0 0,-1-1 0 0 0,1 2 1 0 0,0 0-1 0 0,0 0 1 0 0,0 1-1 0 0,0 1 0 0 0,1 0 1 0 0,-1 0-1 0 0,1 1 0 0 0,0 1 1 0 0,0 0-1 0 0,1 0 0 0 0,-17 14 1 0 0,21-14-83 0 0,0 0 0 0 0,0 0 1 0 0,0 1-1 0 0,1 0 0 0 0,0 0 0 0 0,0 1 1 0 0,1-1-1 0 0,-6 15 0 0 0,5-10-33 0 0,1 1 0 0 0,1-1 0 0 0,0 1 0 0 0,1 0 0 0 0,-1 16-1 0 0,2 0-96 0 0,2 0-1 0 0,1 1 0 0 0,1-1 0 0 0,10 42 0 0 0,-10-57 72 0 0,0-1 0 0 0,1 0-1 0 0,1 0 1 0 0,0 0 0 0 0,0-1 0 0 0,2 1-1 0 0,-1-1 1 0 0,1-1 0 0 0,1 1 0 0 0,0-1-1 0 0,1-1 1 0 0,0 1 0 0 0,1-2 0 0 0,0 1-1 0 0,0-1 1 0 0,1-1 0 0 0,0 0-1 0 0,16 9 1 0 0,-7-7-68 0 0,0-1 0 0 0,0-1-1 0 0,1 0 1 0 0,-1-2 0 0 0,2-1-1 0 0,24 4 1 0 0,-12-5-41 0 0,0-1-1 0 0,0-2 1 0 0,41-3 0 0 0,-40-2 70 0 0,0-1 0 0 0,-1-2 0 0 0,0-1 0 0 0,0-2 1 0 0,44-19-1 0 0,-38 11 100 0 0,-2-2 0 0 0,0-1 1 0 0,68-51-1 0 0,-93 62 204 0 0,0-1 0 0 0,-1-1 0 0 0,0 0-1 0 0,15-19 1 0 0,-24 27-15 0 0,0 0-1 0 0,0-1 0 0 0,0 0 1 0 0,-1 1-1 0 0,1-1 0 0 0,-1 0 1 0 0,-1 0-1 0 0,1 0 0 0 0,0-1 1 0 0,-1 1-1 0 0,0 0 0 0 0,-1 0 1 0 0,1-1-1 0 0,-1 1 0 0 0,0-1 1 0 0,0 1-1 0 0,-2-10 1 0 0,-2-1 241 0 0,-2 0 0 0 0,0 0 1 0 0,0 0-1 0 0,-2 0 1 0 0,0 1-1 0 0,-16-23 1 0 0,-69-79 386 0 0,83 105-736 0 0,2 3-64 0 0,-8-10 61 0 0,-1 0 1 0 0,-21-17 0 0 0,32 32-116 0 0,1-1 0 0 0,-1 1 1 0 0,0 0-1 0 0,0 1 0 0 0,-1-1 0 0 0,1 1 1 0 0,-1 1-1 0 0,0-1 0 0 0,1 1 0 0 0,-1 0 1 0 0,0 1-1 0 0,-8-2 0 0 0,11 3-130 0 0,0 0-1 0 0,1 0 1 0 0,-1 1-1 0 0,0-1 1 0 0,1 1-1 0 0,-1 0 1 0 0,0 0-1 0 0,1 0 1 0 0,-6 2-1 0 0,-14 11-1545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48 10135 0 0,'-12'1'-1047'0'0,"-9"-1"10310"0"0,35-1-7833 0 0,428-22-2012 0 0,102-2-90 0 0,152 28 735 0 0,-624-1-62 0 0,-22-2 16 0 0,780 29 385 0 0,-184 51-234 0 0,-314-14 22 0 0,-176-31 17 0 0,70 18 290 0 0,37 7 245 0 0,-77-27-144 0 0,1-8-1 0 0,345 1 1 0 0,-532-26-598 0 0,601-20 229 0 0,-453 13-223 0 0,280 21-1 0 0,-316 1-5 0 0,-1 5 0 0 0,141 45 0 0 0,-185-49 79 0 0,-66-15 97 0 0,-3-2-788 0 0,-24-9-5927 0 0,8 0-325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3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1 919 0 0,'0'0'19570'0'0,"0"2"-20436"0"0,18 71 87 0 0,14 145 0 0 0,-17 79 841 0 0,-15 203 5 0 0,0-57 269 0 0,2-102 202 0 0,6 269-47 0 0,-6-567-456 0 0,44 772 312 0 0,-28-677-219 0 0,-13-110-111 0 0,1-2-1 0 0,1 1 1 0 0,12 25-1 0 0,-17-48-205 0 0,-1 0 0 0 0,1 0 0 0 0,1 0-1 0 0,-1 0 1 0 0,0-1 0 0 0,1 1 0 0 0,0-1 0 0 0,4 5 0 0 0,2-1-789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4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164 359 4607 0 0,'0'0'354'0'0,"-3"0"-233"0"0,-11-5 498 0 0,0 0 0 0 0,1 0 0 0 0,-14-8 0 0 0,-9-4-2 0 0,-16-8 5919 0 0,48 22-5906 0 0,4 3-592 0 0,0 0 1 0 0,0 0-1 0 0,0 0 1 0 0,0 0-1 0 0,0 0 1 0 0,0 0-1 0 0,1 0 1 0 0,-1 0-1 0 0,0 0 1 0 0,0 0-1 0 0,0 0 1 0 0,0 0-1 0 0,0 0 1 0 0,0 0-1 0 0,0 0 1 0 0,0 0-1 0 0,0 0 1 0 0,0 0-1 0 0,0 0 1 0 0,0 0-1 0 0,0 0 1 0 0,0 0-1 0 0,1 0 1 0 0,-1 0-1 0 0,0 0 1 0 0,0 0-1 0 0,0-1 1 0 0,0 1-1 0 0,0 0 0 0 0,0 0 1 0 0,0 0-1 0 0,0 0 1 0 0,0 0-1 0 0,0 0 1 0 0,0 0-1 0 0,0 0 1 0 0,0 0-1 0 0,0 0 1 0 0,0 0-1 0 0,0 0 1 0 0,0 0-1 0 0,0-1 1 0 0,0 1-1 0 0,0 0 1 0 0,0 0-1 0 0,0 0 1 0 0,0 0-1 0 0,0 0 1 0 0,0 0-1 0 0,0 0 1 0 0,0 0-1 0 0,0 0 1 0 0,0 0-1 0 0,0 0 1 0 0,0 0-1 0 0,0 0 1 0 0,-1-1-1 0 0,1 1 1 0 0,0 0-1 0 0,0 0 1 0 0,0 0-1 0 0,0 0 1 0 0,0 0-1 0 0,0 0 1 0 0,0 0-1 0 0,0 0 1 0 0,0 0-1 0 0,0 0 1 0 0,133 1-143 0 0,-49 1 161 0 0,275-20 759 0 0,-127 4-295 0 0,202-12 175 0 0,-51-1-506 0 0,-37 2 68 0 0,-211 18-212 0 0,341-11 124 0 0,75 15 418 0 0,-223-10 666 0 0,-108 2-305 0 0,223-24-759 0 0,-282 14-154 0 0,151-25 70 0 0,-212 25 2422 0 0,-98 21-2480 0 0,6 2-91 0 0,-6-1 34 0 0,-1 0 0 0 0,1-1 0 0 0,-1 1 0 0 0,0 0-1 0 0,1 0 1 0 0,-1 0 0 0 0,0 0 0 0 0,0 0 0 0 0,0 0 0 0 0,0 1 0 0 0,1-1 0 0 0,-2 0-1 0 0,3 3 1 0 0,9 19-84 0 0,-11-21 81 0 0,16 38-34 0 0,-3 1 1 0 0,-1 1 0 0 0,9 50-1 0 0,-9-32 29 0 0,101 483 17 0 0,10 45 0 0 0,44 136 0 0 0,-57-112 117 0 0,-106-561-174 0 0,-1 1 0 0 0,-3-1 0 0 0,-2 1 0 0 0,-2-1 0 0 0,-12 64 0 0 0,-22 20-961 0 0,12-47 80 0 0,18-62-303 0 0,-1-1 1 0 0,-15 33 0 0 0,6-21-6066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5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1 290 4607 0 0,'0'0'13952'0'0,"2"0"-13814"0"0,9 1-70 0 0,-5 0-67 0 0,0 0 1 0 0,1-1-1 0 0,-1 0 1 0 0,0 0-1 0 0,0-1 1 0 0,7 0-1 0 0,7-2-1 0 0,372-26 930 0 0,-87 2-404 0 0,-95 16-279 0 0,113-4 66 0 0,-13 0 119 0 0,-126 4-88 0 0,415-8 268 0 0,-34 24-365 0 0,-250-6 368 0 0,-49-1-1 0 0,48-9 121 0 0,-151 3-494 0 0,143-20-47 0 0,-75 4-97 0 0,-5-5 41 0 0,-13 2 201 0 0,-203 26-334 0 0,313-32 230 0 0,-297 31-3996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7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0 272 5063 0 0,'0'0'10531'0'0,"1"-1"-10595"0"0,5-3 125 0 0,1 0-1 0 0,-1 0 1 0 0,1 0 0 0 0,0 1-1 0 0,-1-1 1 0 0,1 2 0 0 0,11-4-1 0 0,5 1 525 0 0,26-3 0 0 0,-2 1 80 0 0,32-9 105 0 0,160-22 1065 0 0,-209 35-1690 0 0,716-54 1542 0 0,-494 41-1431 0 0,67-4 8 0 0,-208 16-265 0 0,419-2 15 0 0,-142 13 218 0 0,-88-3 147 0 0,-105 0 0 0 0,165 8 170 0 0,5 4-60 0 0,-292-14-418 0 0,-38-1-16 0 0,217 2 317 0 0,-196-6-243 0 0,0-2 1 0 0,84-18 0 0 0,-1-15 78 0 0,2-1-99 0 0,-139 38-322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8.4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3679 0 0,'0'0'14670'0'0,"3"-1"-14768"0"0,10-3 14 0 0,0 0-1 0 0,0 0 0 0 0,0 1 1 0 0,1 1-1 0 0,-1 1 1 0 0,1-1-1 0 0,0 2 0 0 0,25 2 1 0 0,307 20-1400 0 0,-326-21 1016 0 0,0-2 0 0 0,1-1 0 0 0,-1 0 0 0 0,30-8 0 0 0,-40 9-1337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11055 0 0,'0'0'5440'0'0,"2"0"-5138"0"0,6-2-361 0 0,0 1 1 0 0,1 0-1 0 0,-1 0 1 0 0,15 1 0 0 0,17 1-140 0 0,-26-1 84 0 0,24 3 0 0 0,-29-2 37 0 0,-1 1 0 0 0,0 0 0 0 0,1 1-1 0 0,-1-1 1 0 0,0 2 0 0 0,0-1 0 0 0,-1 1 0 0 0,1 0 0 0 0,-1 1-1 0 0,0 0 1 0 0,0 0 0 0 0,0 1 0 0 0,10 11 0 0 0,-13-13 49 0 0,0 1 0 0 0,0 1 1 0 0,0-1-1 0 0,-1 1 1 0 0,0-1-1 0 0,0 1 1 0 0,-1 0-1 0 0,1 0 0 0 0,-1 0 1 0 0,-1 0-1 0 0,1 0 1 0 0,-1 1-1 0 0,0-1 1 0 0,0 1-1 0 0,-1-1 1 0 0,0 0-1 0 0,0 1 0 0 0,-1-1 1 0 0,-1 9-1 0 0,-1 2-330 0 0,-2 0-1 0 0,-5 15 0 0 0,0-9-701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3:59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2759 0 0,'0'0'13667'0'0,"1"3"-13896"0"0,35 147-1189 0 0,-31-126 1405 0 0,-1-12 13 0 0,-2 1 1 0 0,0-1-1 0 0,1 15 0 0 0,-3-15 2212 0 0,-7-10-1251 0 0,7-2-931 0 0,0 0-1 0 0,0 0 1 0 0,-1 0-1 0 0,1 0 1 0 0,0 1-1 0 0,0-1 1 0 0,-1 0 0 0 0,1 0-1 0 0,0 0 1 0 0,0 0-1 0 0,-1 0 1 0 0,1 0-1 0 0,0 0 1 0 0,0 0-1 0 0,-1 0 1 0 0,1 0-1 0 0,0 0 1 0 0,0 0-1 0 0,-1-1 1 0 0,1 1-1 0 0,0 0 1 0 0,0 0-1 0 0,-1 0 1 0 0,1 0-1 0 0,0 0 1 0 0,0 0 0 0 0,0-1-1 0 0,-1 1 1 0 0,1 0-1 0 0,0 0 1 0 0,0 0-1 0 0,0 0 1 0 0,-1-1-1 0 0,1 1 1 0 0,0 0-1 0 0,0 0 1 0 0,0 0-1 0 0,0-1 1 0 0,0 1-1 0 0,0 0 1 0 0,0 0-1 0 0,-1-1 1 0 0,-1-3 26 0 0,-1 0 1 0 0,1 0-1 0 0,0-1 1 0 0,0 1-1 0 0,0 0 1 0 0,1-1-1 0 0,-1 1 1 0 0,1-1-1 0 0,0 0 1 0 0,1 1-1 0 0,-1-6 1 0 0,0-5-99 0 0,0 0 1 0 0,3-18-1 0 0,14-44-698 0 0,-16 75 683 0 0,0 1 0 0 0,1 0 0 0 0,-1-1 0 0 0,1 1 0 0 0,-1 0 0 0 0,1-1 0 0 0,0 1 0 0 0,0 0 1 0 0,-1 0-1 0 0,1 0 0 0 0,0 0 0 0 0,0-1 0 0 0,0 1 0 0 0,0 0 0 0 0,0 1 0 0 0,0-1 0 0 0,1 0 0 0 0,1-1 0 0 0,22-9-1059 0 0,-21 9 998 0 0,7-1-407 0 0,0 0 0 0 0,1 1 0 0 0,0 0 0 0 0,0 1-1 0 0,0 0 1 0 0,-1 1 0 0 0,1 0 0 0 0,14 2 0 0 0,-23-1-729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0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2303 0 0,'0'0'9316'0'0,"3"1"-9613"0"0,19 12 222 0 0,-11-8 75 0 0,2-2 5763 0 0,1 4-6306 0 0,-7-3 519 0 0,-4-1-24 0 0,3 2 47 0 0,-4-3 118 0 0,-1 0-63 0 0,7 18-39 0 0,-7-15-24 0 0,0-1-1 0 0,0 1 0 0 0,1-1 0 0 0,-1 1 0 0 0,1-1 0 0 0,4 6 0 0 0,0 6 8 0 0,-4-13 8 0 0,8 8-84 0 0,-9-10 73 0 0,-1-1 0 0 0,1 0 1 0 0,-1 1-1 0 0,1-1 0 0 0,0 1 1 0 0,-1-1-1 0 0,1 0 0 0 0,-1 1 1 0 0,1-1-1 0 0,0 0 1 0 0,-1 0-1 0 0,1 0 0 0 0,-1 1 1 0 0,1-1-1 0 0,0 0 0 0 0,-1 0 1 0 0,1 0-1 0 0,0 0 0 0 0,-1 0 1 0 0,1 0-1 0 0,0 0 1 0 0,0-1-1 0 0,1 1 10 0 0,-1 0 1 0 0,0 0-1 0 0,0 0 1 0 0,0 0-1 0 0,0 0 0 0 0,0 0 1 0 0,0-1-1 0 0,0 1 1 0 0,0 0-1 0 0,0-1 0 0 0,0 1 1 0 0,0-1-1 0 0,0 1 1 0 0,0-1-1 0 0,0 1 0 0 0,0-1 1 0 0,0 0-1 0 0,0 0 1 0 0,0 1-1 0 0,-1-1 1 0 0,1 0-1 0 0,0 0 0 0 0,-1 0 1 0 0,1 0-1 0 0,0 0 1 0 0,-1 0-1 0 0,1 0 0 0 0,-1-1 1 0 0,2-1 2 0 0,3-6 68 0 0,-1 0-1 0 0,1-1 0 0 0,-2 1 1 0 0,1-1-1 0 0,-1 1 1 0 0,-1-1-1 0 0,2-11 0 0 0,-3 6 2 0 0,0 1 0 0 0,-1 0 0 0 0,-1 0 0 0 0,0-1-1 0 0,-4-18 1 0 0,4 25 59 0 0,-1 1 0 0 0,0-1 0 0 0,0 1 0 0 0,-6-12 0 0 0,7 18-40 0 0,1-1-82 0 0,0 1 1 0 0,-1 0-1 0 0,1-1 0 0 0,-1 1 1 0 0,1 0-1 0 0,-1 0 0 0 0,0 0 0 0 0,1 0 1 0 0,-1 0-1 0 0,0 0 0 0 0,0 0 1 0 0,0 0-1 0 0,0 0 0 0 0,0 0 0 0 0,0 0 1 0 0,-2-1-1 0 0,2 1-87 0 0,-1 0 1 0 0,1 0-1 0 0,-1 1 0 0 0,1-1 1 0 0,-1 1-1 0 0,0-1 0 0 0,1 1 1 0 0,-1-1-1 0 0,0 1 1 0 0,0 0-1 0 0,1 0 0 0 0,-1 0 1 0 0,0 0-1 0 0,1 0 0 0 0,-1 0 1 0 0,-2 1-1 0 0,0 2-137 0 0,0 0-1 0 0,0 0 1 0 0,1 1-1 0 0,-1-1 1 0 0,1 1-1 0 0,0-1 1 0 0,0 1-1 0 0,0 0 1 0 0,1 0-1 0 0,-1 1 1 0 0,-1 4-1 0 0,-1 3-1275 0 0,1 0-1 0 0,0 0 1 0 0,-1 15-1 0 0,2-12-2345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1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10135 0 0,'0'0'10004'0'0,"0"2"-10984"0"0,-10 78-3016 0 0,4-51 3702 0 0,1-4 201 0 0,-2 28 0 0 0,7-42 81 0 0,2 0 12 0 0,1-1 0 0 0,0-2-42 0 0,-3-7 13 0 0,1-1 1 0 0,-1 1-1 0 0,1-1 0 0 0,-1 0 1 0 0,0 1-1 0 0,1-1 1 0 0,-1 1-1 0 0,1-1 1 0 0,-1 0-1 0 0,1 1 1 0 0,-1-1-1 0 0,1 0 1 0 0,0 0-1 0 0,-1 1 1 0 0,1-1-1 0 0,-1 0 1 0 0,1 0-1 0 0,-1 0 0 0 0,1 0 1 0 0,0 0-1 0 0,-1 0 1 0 0,1 0-1 0 0,0 0 1 0 0,-1 0-1 0 0,1 0 1 0 0,-1 0-1 0 0,1 0 1 0 0,0 0-1 0 0,0-1 1 0 0,15-6-320 0 0,-11 1 401 0 0,-1 1 1 0 0,0-1 0 0 0,0 0 0 0 0,0 0 0 0 0,-1-1-1 0 0,0 1 1 0 0,0 0 0 0 0,0-1 0 0 0,-1 0 0 0 0,2-8-1 0 0,4-12 258 0 0,-7 25-167 0 0,7-18 1535 0 0,-2 26-1885 0 0,0 0-1 0 0,1 1 1 0 0,6 9 0 0 0,-6-6 128 0 0,1-1 0 0 0,1 0 0 0 0,-1 0 0 0 0,14 10 0 0 0,-10-12 65 0 0,-10-6 26 0 0,0-1 0 0 0,1 1 1 0 0,-1 0-1 0 0,0-1 0 0 0,1 1 0 0 0,-1-1 1 0 0,0 0-1 0 0,1 0 0 0 0,-1 0 0 0 0,0 0 1 0 0,1 0-1 0 0,-1 0 0 0 0,0-1 0 0 0,1 1 0 0 0,-1-1 1 0 0,0 1-1 0 0,0-1 0 0 0,0 0 0 0 0,1 0 1 0 0,-1 0-1 0 0,0 0 0 0 0,0-1 0 0 0,0 1 1 0 0,-1 0-1 0 0,1-1 0 0 0,0 0 0 0 0,0 1 0 0 0,-1-1 1 0 0,1 0-1 0 0,1-2 0 0 0,-1 0 195 0 0,1 0 0 0 0,0-1-1 0 0,-1 1 1 0 0,0-1 0 0 0,0 1 0 0 0,-1-1-1 0 0,1 0 1 0 0,-1 0 0 0 0,0 0 0 0 0,0 0-1 0 0,-1 0 1 0 0,1 0 0 0 0,-1-7 0 0 0,0 1 40 0 0,1 8-200 0 0,-1 0 0 0 0,0 0 0 0 0,0 0 0 0 0,0 0 0 0 0,-1 0 0 0 0,1 0 0 0 0,-1 0 1 0 0,1 0-1 0 0,-1 0 0 0 0,0 1 0 0 0,-2-6 0 0 0,2 7-191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1.7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10 16495 0 0,'0'0'4270'0'0,"-10"-7"-4557"0"0,4 5-9 0 0,4 2 1 0 0,-11 1-308 0 0,13-1 590 0 0,-1 0-1 0 0,1 0 1 0 0,0 0-1 0 0,0 0 1 0 0,0 0 0 0 0,0 0-1 0 0,0 0 1 0 0,-1 0-1 0 0,1 0 1 0 0,0 0 0 0 0,0 0-1 0 0,0 1 1 0 0,0-1-1 0 0,0 0 1 0 0,-1 0 0 0 0,1 0-1 0 0,0 0 1 0 0,0 0-1 0 0,0 0 1 0 0,0 0 0 0 0,0 1-1 0 0,0-1 1 0 0,0 0-1 0 0,0 0 1 0 0,0 0-1 0 0,-1 0 1 0 0,1 0 0 0 0,0 1-1 0 0,0-1 1 0 0,0 0-1 0 0,0 0 1 0 0,0 0 0 0 0,0 1-1 0 0,1 1-33 0 0,0-1-1 0 0,0 1 0 0 0,1 0 1 0 0,-1 0-1 0 0,0-1 0 0 0,1 1 1 0 0,-1 0-1 0 0,3 1 0 0 0,7 7-144 0 0,20 14 0 0 0,-21-18 164 0 0,0 2 0 0 0,-1 0 0 0 0,12 12 0 0 0,-14-12 11 0 0,0 1-1 0 0,-1-1 1 0 0,0 2-1 0 0,-1-1 1 0 0,0 1-1 0 0,0-1 0 0 0,-1 1 1 0 0,0 1-1 0 0,3 12 1 0 0,-6-19 11 0 0,0 1 0 0 0,0 0 0 0 0,-1 0 0 0 0,1-1 0 0 0,-1 1 0 0 0,-1 0 0 0 0,1 0 0 0 0,0 0 0 0 0,-1-1 0 0 0,0 1 0 0 0,0 0 0 0 0,-1-1 0 0 0,1 1-1 0 0,-1-1 1 0 0,0 1 0 0 0,0-1 0 0 0,-1 0 0 0 0,1 0 0 0 0,-1 0 0 0 0,0 0 0 0 0,0 0 0 0 0,0 0 0 0 0,-4 2 0 0 0,-10 9 244 0 0,0-1 0 0 0,-1 0 0 0 0,0-2 0 0 0,-1 0 0 0 0,-27 12 0 0 0,33-18-83 0 0,0-1 0 0 0,-1-1-1 0 0,0 0 1 0 0,0 0 0 0 0,0-2 0 0 0,0 1 0 0 0,0-2 0 0 0,0 0-1 0 0,-20-1 1 0 0,30-1-216 0 0,1 1 1 0 0,-1 0-1 0 0,1-1 0 0 0,-1 0 0 0 0,1 0 1 0 0,0 0-1 0 0,-1 0 0 0 0,1-1 0 0 0,0 1 1 0 0,0-1-1 0 0,0 1 0 0 0,0-1 0 0 0,0 0 1 0 0,0-1-1 0 0,-3-3 0 0 0,-9-12-575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11975 0 0,'0'0'547'0'0,"-1"1"-11"0"0,1-1-254 0 0,-1 0 1 0 0,1 1-1 0 0,0-1 1 0 0,-1 0-1 0 0,0 1 566 0 0,1-1-566 0 0,0 1 1 0 0,-1-1-1 0 0,1 0 1 0 0,0 1-1 0 0,0-1 1 0 0,-1 1-1 0 0,1-1 1 0 0,0 0-1 0 0,0 1 1 0 0,0-1-1 0 0,0 1 1 0 0,0-1-1 0 0,0 1 1 0 0,0-1-1 0 0,-1 1 1 0 0,1-1-1 0 0,0 1 1 0 0,1 0-182 0 0,-1-1 1 0 0,0 1 0 0 0,1 0 0 0 0,-1-1 0 0 0,0 1 0 0 0,1-1 0 0 0,-1 1 0 0 0,1-1-1 0 0,-1 1 1 0 0,1-1 0 0 0,-1 1 0 0 0,1-1 0 0 0,-1 1 0 0 0,1-1 0 0 0,0 1 0 0 0,25 9-1849 0 0,-23-9 2391 0 0,14 4-687 0 0,0 0 0 0 0,-1-2 1 0 0,34 3-1 0 0,53-3-155 0 0,-54-3 164 0 0,-23 1 28 0 0,85 4-99 0 0,-93-4 85 0 0,1 2 0 0 0,-1 1-1 0 0,35 11 1 0 0,-50-14 19 0 0,-1 0 1 0 0,0 1-1 0 0,1-1 0 0 0,-1 1 0 0 0,0-1 0 0 0,0 1 0 0 0,0 0 1 0 0,0 0-1 0 0,0 0 0 0 0,0 0 0 0 0,-1 0 0 0 0,3 3 1 0 0,6 11-53 0 0,-10-10 66 0 0,0-2 0 0 0,0 4 77 0 0,-1 1 0 0 0,0-1 0 0 0,0 0 0 0 0,-1 0 0 0 0,0 1 0 0 0,-4 10 0 0 0,-21 46 579 0 0,25-61-619 0 0,-14 28 191 0 0,-1-2 1 0 0,-2 0-1 0 0,0-1 0 0 0,-2 0 0 0 0,-2-2 1 0 0,0-1-1 0 0,-34 30 0 0 0,28-32-1001 0 0,-1 0-1 0 0,0-2 1 0 0,-60 31-1 0 0,41-30-6695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2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13679 0 0,'0'0'2528'0'0,"0"2"-2242"0"0,8 49-691 0 0,4 86 1 0 0,-9-71 354 0 0,12 162-59 0 0,19 235 234 0 0,130 1020 70 0 0,-30-260 287 0 0,-32-82 558 0 0,-72-881-1761 0 0,-30-256-570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3.4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15807 0 0,'0'0'1432'0'0,"-2"1"-1153"0"0,0 4-234 0 0,0-1 1 0 0,0 0-1 0 0,0 0 1 0 0,0 1-1 0 0,1-1 0 0 0,-1 1 1 0 0,1 0-1 0 0,1-1 1 0 0,-1 1-1 0 0,0 0 1 0 0,1 0-1 0 0,1 5 1 0 0,0 12-122 0 0,6 30 1 0 0,-4-33 28 0 0,44 252-154 0 0,-23-135 170 0 0,114 672 25 0 0,-19 5 87 0 0,-98-648-47 0 0,56 488 185 0 0,98 825 437 0 0,-156-1344-1186 0 0,23 149-2957 0 0,23-9-688 0 0,-57-248-361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13471 0 0,'0'0'1428'0'0,"1"3"-1896"0"0,6 9 230 0 0,-2 1 1 0 0,0 0-1 0 0,0 1 0 0 0,-1-1 0 0 0,3 19 0 0 0,6 75 64 0 0,-11-80 193 0 0,23 305 1110 0 0,-8-87-238 0 0,85 675 942 0 0,-46-465-1401 0 0,83 707 76 0 0,-41-365-447 0 0,-84-664-180 0 0,21 139-1927 0 0,-35-270 313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4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16903 0 0,'0'0'2782'0'0,"1"3"-2830"0"0,11 30-258 0 0,-1 0 0 0 0,9 56 0 0 0,-14-61 202 0 0,52 332-86 0 0,-23 3 214 0 0,-10-93 20 0 0,112 959 304 0 0,-62-532 220 0 0,17-3-58 0 0,10-180-1334 0 0,-100-509 885 0 0,-1 0-840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4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16703 0 0,'0'0'2239'0'0,"1"2"-2300"0"0,8 12-52 0 0,-1 1 1 0 0,-1-1-1 0 0,0 2 1 0 0,5 17-1 0 0,16 69-172 0 0,-18-59 195 0 0,58 316 104 0 0,-30 7 144 0 0,-18-158-79 0 0,53 552 116 0 0,-12-112-193 0 0,130 715 1590 0 0,-55-715-1416 0 0,-121-592-318 0 0,2 0 0 0 0,3-2 0 0 0,32 61 0 0 0,-38-91-418 0 0,-13-22-549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5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1375 0 0,'0'0'14702'0'0,"2"3"-14606"0"0,9 19-126 0 0,-1 2 0 0 0,-2-1 0 0 0,0 1 0 0 0,5 27 0 0 0,42 229 301 0 0,-15 5 245 0 0,-4-26-207 0 0,136 820 797 0 0,-50-319-781 0 0,180 686 1408 0 0,-211-1087-1836 0 0,-50-206-5955 0 0,-32-116-17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6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1 213 7831 0 0,'0'0'2850'0'0,"1"0"-2225"0"0,90-49 1748 0 0,-38 20-1809 0 0,1 3-1 0 0,98-34 1 0 0,-86 36-543 0 0,-34 12-190 0 0,-1 0-14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6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21 4143 0 0,'0'0'191'0'0,"-14"-1"26"0"0,-18-7 7512 0 0,-12-2-1526 0 0,40 9-5912 0 0,-1 1 0 0 0,0 0-1 0 0,0-1 1 0 0,0 2 0 0 0,1-1-1 0 0,-10 2 1 0 0,13-2-82 0 0,-11 13 63 0 0,10-9-310 0 0,1 0 1 0 0,-1 0-1 0 0,1 1 0 0 0,0-1 0 0 0,0 1 0 0 0,1-1 1 0 0,-1 1-1 0 0,1 8 0 0 0,3 35-367 0 0,-1-35 229 0 0,0 0 0 0 0,1 0 0 0 0,0-1 1 0 0,1 1-1 0 0,10 20 0 0 0,-11-27 47 0 0,0 0 1 0 0,0-1-1 0 0,1 1 1 0 0,0-1-1 0 0,0 0 0 0 0,0 0 1 0 0,1 0-1 0 0,0 0 1 0 0,0-1-1 0 0,0 0 0 0 0,0 0 1 0 0,11 6-1 0 0,-12-9 60 0 0,-1 0-1 0 0,0 1 0 0 0,1-1 1 0 0,-1-1-1 0 0,1 1 0 0 0,-1-1 1 0 0,1 1-1 0 0,-1-1 1 0 0,1 0-1 0 0,-1 0 0 0 0,1 0 1 0 0,-1-1-1 0 0,1 1 0 0 0,-1-1 1 0 0,1 0-1 0 0,-1 0 1 0 0,0 0-1 0 0,1 0 0 0 0,-1-1 1 0 0,0 1-1 0 0,0-1 0 0 0,0 0 1 0 0,0 0-1 0 0,0 0 1 0 0,-1 0-1 0 0,4-3 0 0 0,-4 3 106 0 0,-1-1-1 0 0,1 1 1 0 0,0 0-1 0 0,-1-1 1 0 0,1 1-1 0 0,-1-1 1 0 0,0 1 0 0 0,0-1-1 0 0,0 0 1 0 0,0 0-1 0 0,-1 1 1 0 0,1-1-1 0 0,-1 0 1 0 0,1 0-1 0 0,-1 0 1 0 0,0 0-1 0 0,0 0 1 0 0,-1-4-1 0 0,0 0 151 0 0,-1 0 0 0 0,0 0 0 0 0,0 0 0 0 0,-1 0 0 0 0,0 0-1 0 0,-5-7 1 0 0,5 8-111 0 0,-1 0-1 0 0,0 0 1 0 0,0 1 0 0 0,-1-1-1 0 0,1 1 1 0 0,-7-5 0 0 0,2 2-209 0 0,1-1 1 0 0,-1-1 0 0 0,1 0-1 0 0,-7-12 1 0 0,13 20-228 0 0,0-2 392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7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10 3679 0 0,'0'0'284'0'0,"-1"0"-186"0"0,-6 0 2644 0 0,-1-1 0 0 0,1 0 0 0 0,-11-3 0 0 0,15 3-2356 0 0,-1 1 0 0 0,1-1 0 0 0,0 0 0 0 0,-1 1 0 0 0,1 0 0 0 0,-1 0 0 0 0,1 0 1 0 0,-1 0-1 0 0,-5 1 0 0 0,8-1-174 0 0,-1 2-166 0 0,0-1 0 0 0,0 0 0 0 0,0 1-1 0 0,1-1 1 0 0,-1 1 0 0 0,0 0 0 0 0,1 0 0 0 0,-1 0 0 0 0,1-1 0 0 0,-1 1 0 0 0,-1 4 0 0 0,0 2-159 0 0,0 0 1 0 0,1 0 0 0 0,0 1 0 0 0,0-1 0 0 0,1 1-1 0 0,0-1 1 0 0,0 1 0 0 0,1 15 0 0 0,1-12-66 0 0,0-1 1 0 0,1 0-1 0 0,0 0 1 0 0,1 0 0 0 0,0 0-1 0 0,6 13 1 0 0,-6-19 66 0 0,-1 0 1 0 0,1-1 0 0 0,0 1 0 0 0,1-1 0 0 0,-1 0 0 0 0,1 0 0 0 0,0 0 0 0 0,0-1 0 0 0,0 1-1 0 0,0-1 1 0 0,6 4 0 0 0,-6-6-26 0 0,0 1 0 0 0,0-1 0 0 0,0 1 0 0 0,0-1 0 0 0,0-1 0 0 0,0 1 0 0 0,0 0-1 0 0,0-1 1 0 0,1 0 0 0 0,-1 0 0 0 0,0 0 0 0 0,4-1 0 0 0,-5 0-415 0 0,1 1 0 0 0,-1-1 0 0 0,0 0 0 0 0,0 0 0 0 0,0 0 0 0 0,0-1 0 0 0,4-1 0 0 0,6-6-3720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7.9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2759 0 0,'0'2'8263'0'0,"5"20"-8025"0"0,0-1 0 0 0,12 30 0 0 0,4 11-239 0 0,-6-5 53 0 0,3-1-1 0 0,29 64 1 0 0,-41-107-911 0 0,-2-2-3101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98 823 9671 0 0,'-24'0'747'0'0,"8"1"-508"0"0,-27-4-1 0 0,41 3 673 0 0,-1-1 804 0 0,-5-3 2318 0 0,8-1-4040 0 0,-1 0-1 0 0,1 0 1 0 0,0 0 0 0 0,0-1 0 0 0,0 1-1 0 0,1 0 1 0 0,0 0 0 0 0,0 0-1 0 0,3-10 1 0 0,4-5-140 0 0,10-20 0 0 0,-10 23 79 0 0,57-117-496 0 0,136-209-1 0 0,-65 143 3566 0 0,-127 219-2950 0 0,-2 1 1 0 0,6 22-1 0 0,3 8-191 0 0,16 36-249 0 0,3-2 0 0 0,61 106 0 0 0,-67-143-906 0 0,3 2-65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8.3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2303 0 0,'0'0'12338'0'0,"0"1"-12212"0"0,7 49-44 0 0,-3-19-375 0 0,1 0 1 0 0,11 32-1 0 0,-16-62 223 0 0,0 1 0 0 0,1-1 0 0 0,0 0 1 0 0,-1 1-1 0 0,1-1 0 0 0,0 0 0 0 0,-1 0 0 0 0,1 1 0 0 0,0-1 0 0 0,0 0 0 0 0,0 0 0 0 0,0 0 0 0 0,0 0 0 0 0,1 0 0 0 0,-1 0 0 0 0,0 0 0 0 0,0 0 0 0 0,1-1 0 0 0,-1 1 1 0 0,0 0-1 0 0,3 0 0 0 0,-3-1-76 0 0,1 0 49 0 0,0-1 144 0 0,-1 1 0 0 0,1-1 0 0 0,0 0 0 0 0,0 0 0 0 0,-1 0 0 0 0,1 0 0 0 0,1-1 0 0 0,-1-1 164 0 0,0 1 0 0 0,0-1 0 0 0,0 0 0 0 0,-1 0 0 0 0,0 0 0 0 0,1 0 0 0 0,-1 0-1 0 0,0 0 1 0 0,0 0 0 0 0,-1 0 0 0 0,1-1 0 0 0,-1 1 0 0 0,1 0 0 0 0,-1 0 0 0 0,0-1 0 0 0,0 1 0 0 0,-1 0 0 0 0,0-5 0 0 0,-1-8 324 0 0,-2 0-1 0 0,-6-20 1 0 0,9 31-496 0 0,-4-9 77 0 0,3 4-83 0 0,0 1 0 0 0,-1 1-1 0 0,0-1 1 0 0,-1 0 0 0 0,0 1-1 0 0,0-1 1 0 0,-1 1 0 0 0,0 0-1 0 0,-1 1 1 0 0,-7-9 0 0 0,12 15-297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9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10103 0 0,'0'0'6182'0'0,"1"2"-6073"0"0,11 16-87 0 0,-2 0 0 0 0,14 34 0 0 0,13 55 185 0 0,-35-99-184 0 0,-1-6 4 0 0,2-20-569 0 0,3-29 502 0 0,-5 34 28 0 0,0 1 1 0 0,1-1-1 0 0,1 0 1 0 0,0 1-1 0 0,1-1 0 0 0,0 1 1 0 0,11-22-1 0 0,-11 28 1601 0 0,-3 7-1509 0 0,3 4-53 0 0,-3-3 16 0 0,2 3-21 0 0,-1-2 26 0 0,2 3 2056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0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5007 0 0,'0'0'1043'0'0,"-8"3"777"0"0,8-3-1553 0 0,0 0-1 0 0,-1 0 1 0 0,1 0 0 0 0,-1 0 0 0 0,1 0-1 0 0,-1 0 1 0 0,1 0 0 0 0,0 0-1 0 0,-1 0 1 0 0,1 0 0 0 0,-1 0 0 0 0,1 0-1 0 0,-1 0 1 0 0,1 0 0 0 0,0 0-1 0 0,-1 0 1 0 0,1 1 0 0 0,-1-1-1 0 0,1 0 1 0 0,0 0 0 0 0,-1 1 0 0 0,1-1-1 0 0,0 0 1 0 0,-1 1 0 0 0,6 9 2578 0 0,0-2-3594 0 0,11 21 705 0 0,18 46 0 0 0,1 3 103 0 0,-28-65-54 0 0,6 13 7 0 0,1-1-1 0 0,1-1 1 0 0,21 27 0 0 0,-35-50-120 0 0,0 0-57 0 0,-1 0 0 0 0,0-1 1 0 0,1 1-1 0 0,-1-1 0 0 0,1 1 1 0 0,-1-1-1 0 0,1 1 1 0 0,-1-1-1 0 0,1 1 0 0 0,-1-1 1 0 0,1 1-1 0 0,0-1 1 0 0,-1 0-1 0 0,1 1 0 0 0,0-1 1 0 0,-1 0-1 0 0,1 1 0 0 0,0-1 1 0 0,-1 0-1 0 0,1 0 1 0 0,0 0-1 0 0,0 0 0 0 0,-1 0 1 0 0,1 0-1 0 0,1 0 1 0 0,-2 0 265 0 0,2 0-1456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0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5063 0 0,'0'0'13218'0'0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2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9847 0 0,'0'0'4118'0'0,"-16"16"-405"0"0,13-9-3674 0 0,1 0 0 0 0,0 0 0 0 0,0 0 0 0 0,0 1 0 0 0,1-1 1 0 0,1 0-1 0 0,-1 1 0 0 0,1 9 0 0 0,9 62-97 0 0,-4-48 85 0 0,-1-4-26 0 0,0 0-1 0 0,16 48 0 0 0,-16-65-1 0 0,0 0 0 0 0,0 0 0 0 0,1-1 0 0 0,0 1 0 0 0,0-1 0 0 0,1 0 0 0 0,0-1 0 0 0,1 1 0 0 0,0-2 0 0 0,11 12 0 0 0,-17-18-19 0 0,0 0 0 0 0,0 0 0 0 0,0-1 1 0 0,0 1-1 0 0,0 0 0 0 0,1 0 1 0 0,-1 0-1 0 0,0-1 0 0 0,0 1 0 0 0,1-1 1 0 0,-1 1-1 0 0,0-1 0 0 0,1 1 1 0 0,-1-1-1 0 0,0 0 0 0 0,1 0 0 0 0,-1 1 1 0 0,0-1-1 0 0,1 0 0 0 0,-1 0 1 0 0,1 0-1 0 0,-1-1 0 0 0,0 1 0 0 0,1 0 1 0 0,-1 0-1 0 0,0-1 0 0 0,1 1 1 0 0,-1-1-1 0 0,0 1 0 0 0,1-1 0 0 0,-1 0 1 0 0,0 1-1 0 0,0-1 0 0 0,0 0 1 0 0,0 0-1 0 0,0 0 0 0 0,0 0 1 0 0,0 0-1 0 0,0 0 0 0 0,0 0 0 0 0,0 0 1 0 0,1-2-1 0 0,1-2 44 0 0,0-1 0 0 0,0 0 0 0 0,-1 1 1 0 0,1-1-1 0 0,-1 0 0 0 0,2-11 0 0 0,3-24 84 0 0,-3 0 0 0 0,0-52 0 0 0,-3 34-23 0 0,0-24 63 0 0,-1 82 67 0 0,-1-3 406 0 0,19 88-1012 0 0,-12-51 390 0 0,12 40 1 0 0,-10-49-6 0 0,-6-14-3 0 0,1 0 0 0 0,0-1 0 0 0,1 0 1 0 0,0 1-1 0 0,1-2 0 0 0,0 1 0 0 0,0 0 1 0 0,7 8-1 0 0,-10-14-56 0 0,1 0 70 0 0,10-1-142 0 0,-12-2 136 0 0,1 0 1 0 0,-1 1 0 0 0,1-1 0 0 0,-1-1-1 0 0,1 1 1 0 0,-1 0 0 0 0,1 0 0 0 0,0-1 0 0 0,-1 1-1 0 0,1 0 1 0 0,-1-1 0 0 0,0 0 0 0 0,1 1-1 0 0,-1-1 1 0 0,1 0 0 0 0,-1 0 0 0 0,0 1-1 0 0,0-1 1 0 0,1 0 0 0 0,-1 0 0 0 0,0-1 0 0 0,0 1-1 0 0,0 0 1 0 0,0 0 0 0 0,0 0 0 0 0,0-2-1 0 0,1 0 6 0 0,2-3 22 0 0,-1 0 0 0 0,0 0 1 0 0,0-1-1 0 0,0 1 0 0 0,-1-1 0 0 0,0 0 0 0 0,2-11 0 0 0,4-51 117 0 0,-7 63-145 0 0,2-15 27 0 0,-2 12-17 0 0,0 0-1 0 0,0 0 1 0 0,-1-9-1 0 0,-1 11 7 0 0,0 6 581 0 0,2 3-736 0 0,57 149-277 0 0,-57-149 323 0 0,0-4-554 0 0,0 0 670 0 0,0 1 0 0 0,0-1 1 0 0,0 0-1 0 0,0 0 0 0 0,0 0 0 0 0,0 1 1 0 0,0-1-1 0 0,0-4 0 0 0,12-58 305 0 0,-11 45-262 0 0,2 1-1 0 0,0-1 0 0 0,13-33 0 0 0,-14 44-61 0 0,-2 5 16 0 0,0-1 0 0 0,1 1 1 0 0,-1-1-1 0 0,1 1 0 0 0,0 0 0 0 0,3-6 1 0 0,-4 8 50 0 0,14 10 2 0 0,-11-5-72 0 0,0 1 0 0 0,0-1 0 0 0,-1 1 0 0 0,1 0 0 0 0,-1 0 0 0 0,0 0 0 0 0,0 1 0 0 0,3 9 0 0 0,-2-6 0 0 0,0-1 0 0 0,8 13 0 0 0,-9-16 0 0 0,0 0 0 0 0,0 0 0 0 0,-1 1 0 0 0,5 10 0 0 0,1 5-18 0 0,-8-20-73 0 0,2-2-413 0 0,0 1 491 0 0,-1-1 0 0 0,1 0 0 0 0,-1-1 0 0 0,0 1 0 0 0,1 0 0 0 0,-1 0 0 0 0,0-1 0 0 0,3-2 0 0 0,4-8-19 0 0,1 0 1 0 0,-2 0 0 0 0,7-15 0 0 0,-7 12 172 0 0,19-26 1567 0 0,-25 41-1650 0 0,7 2-46 0 0,-6-1-9 0 0,1 0 1 0 0,-1 0-1 0 0,1 0 0 0 0,-1 0 0 0 0,0 0 1 0 0,0 1-1 0 0,1-1 0 0 0,-1 1 0 0 0,0-1 1 0 0,0 1-1 0 0,-1 0 0 0 0,1 0 0 0 0,0 0 1 0 0,0 0-1 0 0,-1 0 0 0 0,3 4 0 0 0,2 3 6 0 0,0 0 21 0 0,-1 0 0 0 0,0 0 0 0 0,0 1 0 0 0,-1-1 0 0 0,0 1 0 0 0,-1 0 0 0 0,0 0 0 0 0,2 17 0 0 0,-1-4 108 0 0,-3-21 476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2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3679 0 0,'0'0'13072'0'0,"1"1"-12800"0"0,3 7-103 0 0,1 0-1 0 0,-1 0 0 0 0,-1 0 0 0 0,1 1 1 0 0,-2-1-1 0 0,4 15 0 0 0,3 8 76 0 0,19 69 57 0 0,-24-89-248 0 0,-3-9 651 0 0,5-16-605 0 0,0-4-47 0 0,0 0-1 0 0,4-29 1 0 0,-6 26-1 0 0,11-33 0 0 0,-10 41 6 0 0,-3 10-55 0 0,4-5 63 0 0,-5 7 150 0 0,0 2-160 0 0,1-1-55 0 0,-1 0 0 0 0,0 0 1 0 0,1 1-1 0 0,-1-1 1 0 0,0 0-1 0 0,1 1 1 0 0,-1-1-1 0 0,0 1 1 0 0,0 0-1 0 0,0-1 0 0 0,0 1 1 0 0,1 0-1 0 0,-1 0 1 0 0,0-1-1 0 0,0 1 1 0 0,0 0-1 0 0,-1 0 1 0 0,1 0-1 0 0,0 0 0 0 0,0 1 1 0 0,1 0-1 0 0,0 3 1 0 0,9 10 15 0 0,-1 0 0 0 0,-1 1 0 0 0,9 22-1 0 0,-11-22-305 0 0,0-1-1 0 0,2 0 0 0 0,-1 0 0 0 0,13 14 1 0 0,-19-26-217 0 0,0-1 0 0 0,0 0 0 0 0,1 0 0 0 0,-1 0 1 0 0,1 0-1 0 0,-1-1 0 0 0,1 1 0 0 0,3 1 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3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 1375 0 0,'0'0'9588'0'0,"-7"-1"-6508"0"0,-11 5 2645 0 0,0 5-3734 0 0,-13 15-984 0 0,22-17-953 0 0,1 1-1 0 0,1 0 1 0 0,-1 0 0 0 0,1 0-1 0 0,0 1 1 0 0,1 1 0 0 0,-7 13 0 0 0,11-20-72 0 0,1 1 0 0 0,-1-1 1 0 0,1 1-1 0 0,0-1 0 0 0,0 1 1 0 0,1 0-1 0 0,-1-1 0 0 0,1 1 1 0 0,-1 0-1 0 0,1-1 0 0 0,0 1 1 0 0,1 0-1 0 0,-1-1 1 0 0,1 1-1 0 0,0 0 0 0 0,-1-1 1 0 0,2 1-1 0 0,-1-1 0 0 0,0 1 1 0 0,1-1-1 0 0,-1 1 0 0 0,1-1 1 0 0,0 0-1 0 0,0 0 0 0 0,0 0 1 0 0,4 3-1 0 0,4 4-60 0 0,1 1 1 0 0,0-2-1 0 0,15 10 0 0 0,-16-12 69 0 0,0 0-1 0 0,0 1 1 0 0,-1 1-1 0 0,0-1 1 0 0,9 12-1 0 0,-15-16 23 0 0,-1 0-1 0 0,1 0 1 0 0,0 1-1 0 0,-1-1 1 0 0,0 0 0 0 0,0 1-1 0 0,-1 0 1 0 0,1-1-1 0 0,-1 1 1 0 0,0 0-1 0 0,0 0 1 0 0,0 0-1 0 0,-1 0 1 0 0,0 9 0 0 0,-2-4 12 0 0,1 0 0 0 0,-2 0 0 0 0,0 0 0 0 0,0-1 0 0 0,-5 11 1 0 0,0 0-329 0 0,-14 30-2194 0 0,9-27-4731 0 0</inkml:trace>
  <inkml:trace contextRef="#ctx0" brushRef="#br0" timeOffset="1.01">1005 214 19119 0 0,'-25'24'848'0'0,"7"-3"176"0"0,-2 4-824 0 0,3-2-200 0 0,-2 2 0 0 0,-3 6-8456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3223 0 0,'1'-1'240'0'0,"7"-3"91"0"0,0 1-1 0 0,1 0 0 0 0,-1 0 0 0 0,0 1 0 0 0,1 0 0 0 0,-1 0 0 0 0,16 0 0 0 0,65 1 292 0 0,-83 2-605 0 0,131 3 74 0 0,52 7 11 0 0,-93-4-68 0 0,40 8-61 0 0,-22-2-1041 0 0,163 6-2877 0 0,1-20 5070 0 0,-143-15 904 0 0,-26 2-1370 0 0,-88 11-503 0 0,39-11-1 0 0,8-1 4 0 0,-60 14-142 0 0,1 0-1 0 0,0 1 0 0 0,-1-1 1 0 0,1 2-1 0 0,16 2 0 0 0,-4 0 26 0 0,22 1 0 0 0,8 0-91 0 0,-33-2-173 0 0,28-1 0 0 0,-2 0-563 0 0,-20 0 307 0 0,5 1-350 0 0,50 8 0 0 0,-28 2 952 0 0,60 21 0 0 0,-90-26 588 0 0,-1-2-1 0 0,1 0 0 0 0,1-2 1 0 0,-1 0-1 0 0,27-1 1 0 0,16 3-546 0 0,-37-1-233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9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1 238 9527 0 0,'0'0'1032'0'0,"13"0"-1032"0"0,1 1 0 0 0,-2-2 0 0 0,-1-2 424 0 0,1 0 64 0 0,2 0 16 0 0,1 0 0 0 0,1-1-312 0 0,2-1-56 0 0,1-1-8 0 0,2 0-8 0 0,3-1-120 0 0,-2-1 0 0 0,0 0 0 0 0,2-1-5216 0 0</inkml:trace>
  <inkml:trace contextRef="#ctx0" brushRef="#br0" timeOffset="1">759 49 4607 0 0,'0'0'408'0'0,"15"0"-328"0"0,-3-1-80 0 0,1 1 0 0 0,2 0 1296 0 0,0 0 240 0 0,0 0 56 0 0,4-2 8 0 0,0 1-880 0 0,2-2-176 0 0,0 0-32 0 0,0 0 0 0 0,-1-2-320 0 0,0 1-64 0 0,1-2-16 0 0,-1 0 0 0 0,0-1-592 0 0,0-1-128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9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1 328 8287 0 0,'7'1'188'0'0,"0"0"0"0"0,1 0 0 0 0,-1 0 1 0 0,1-1-1 0 0,12-2 0 0 0,40-7 1181 0 0,-44 5-563 0 0,68-14 987 0 0,-50 9-1570 0 0,0 2 1 0 0,67-6-1 0 0,-19 13-3218 0 0,-58 0-1137 0 0</inkml:trace>
  <inkml:trace contextRef="#ctx0" brushRef="#br0" timeOffset="1">794 358 6215 0 0,'29'3'170'0'0,"0"-2"-1"0"0,0 0 1 0 0,32-5-1 0 0,-50 4-116 0 0,10-2 202 0 0,1-1 0 0 0,-2-1 0 0 0,1-1 0 0 0,29-10-1 0 0,77-39 581 0 0,15-5-363 0 0,-51 29-344 0 0,146-26 0 0 0,-210 54-128 0 0,0 1 0 0 0,-1 1 0 0 0,53 6 0 0 0,-77-5 0 0 0,113 13 771 0 0,105 9 1346 0 0,-169-23-2187 0 0,71-9-1 0 0,-99 7-270 0 0,17-2-153 0 0</inkml:trace>
  <inkml:trace contextRef="#ctx0" brushRef="#br0" timeOffset="2">3148 65 7367 0 0,'4'1'334'0'0,"23"3"270"0"0,0-1 1 0 0,1-1 0 0 0,41-3 0 0 0,-27-2 1391 0 0,70-14 1 0 0,-82 9-1652 0 0,28-11 0 0 0,3-1-4747 0 0,-42 14-72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17679 0 0,'0'0'1864'0'0,"3"0"-2162"0"0,10 5 183 0 0,-1 1 0 0 0,1 0 0 0 0,-1 0 0 0 0,0 1 0 0 0,-1 1 0 0 0,1 0 0 0 0,-2 1 0 0 0,1 0 0 0 0,14 16 0 0 0,11 21-191 0 0,-3 1 0 0 0,-1 2 0 0 0,-3 1 0 0 0,41 96 0 0 0,-61-124 23 0 0,-2 0 0 0 0,7 27 1 0 0,-14-46 271 0 0,-1 0 237 0 0,1-2-210 0 0,0-1 1 0 0,0 0-1 0 0,0 0 1 0 0,0 1 0 0 0,0-1-1 0 0,0 0 1 0 0,0 1 0 0 0,0-1-1 0 0,0 0 1 0 0,0 0 0 0 0,0 1-1 0 0,0-1 1 0 0,0 0 0 0 0,0 0-1 0 0,0 0 1 0 0,0 1 0 0 0,-1-1-1 0 0,1 0 1 0 0,0 0 0 0 0,0 1-1 0 0,0-1 1 0 0,0 0 0 0 0,-1 0-1 0 0,1 0 1 0 0,0 1 0 0 0,0-1-1 0 0,0 0 1 0 0,-1 0 0 0 0,1 0-1 0 0,-1 0 15 0 0,0 1-1 0 0,-1-1 0 0 0,1 0 1 0 0,0 0-1 0 0,0 0 1 0 0,0-1-1 0 0,-1 1 0 0 0,1 0 1 0 0,0 0-1 0 0,0-1 0 0 0,0 1 1 0 0,0 0-1 0 0,0-1 1 0 0,0 1-1 0 0,-1-1 0 0 0,1 1 1 0 0,0-1-1 0 0,1 0 1 0 0,-3-1-1 0 0,1 0-29 0 0,0-1 0 0 0,0 1 0 0 0,0 0 0 0 0,1-1 0 0 0,-1 1 0 0 0,1-1 0 0 0,-3-5 0 0 0,0-4-199 0 0,1-1 0 0 0,-4-23-1 0 0,6 32 169 0 0,-2-25-389 0 0,1-1-1 0 0,1 1 1 0 0,2-1-1 0 0,0 1 1 0 0,3 0 0 0 0,0 0-1 0 0,2 0 1 0 0,18-54-1 0 0,-20 71 473 0 0,1-6 445 0 0,2 1 0 0 0,13-27 5093 0 0,-21 46-5191 0 0,-98 176 456 0 0,65-116-904 0 0,7-13-539 0 0,-28 68 1 0 0,54-115 227 0 0,0-1 0 0 0,0 1 1 0 0,1 0-1 0 0,-1 0 0 0 0,1 0 0 0 0,0 0 1 0 0,-1-1-1 0 0,1 1 0 0 0,0 0 0 0 0,0 0 1 0 0,0 0-1 0 0,0 0 0 0 0,1 3 0 0 0,2 5-1477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19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0 420 6647 0 0,'38'2'457'0'0,"-1"-1"0"0"0,58-7 0 0 0,-74 3-146 0 0,0-1 0 0 0,0 0 0 0 0,-1-2 0 0 0,1-1 1 0 0,37-17-1 0 0,-32 10-97 0 0,22-11-985 0 0,74-27 0 0 0,-106 46 425 0 0,0 2 1 0 0,1-1-1 0 0,0 2 1 0 0,-1 0-1 0 0,1 1 1 0 0,0 1-1 0 0,0 1 1 0 0,33 3-1 0 0,46 6-1362 0 0,-86-9 1490 0 0,0 0 1 0 0,0-1-1 0 0,0 0 1 0 0,0-1-1 0 0,0 0 0 0 0,0 0 1 0 0,14-6-1 0 0,-3-2 147 0 0</inkml:trace>
  <inkml:trace contextRef="#ctx0" brushRef="#br0" timeOffset="1">1516 29 7831 0 0,'0'0'3400'0'0,"12"3"-1968"0"0,0-1 416 0 0,4-4-1648 0 0,-1-1-40 0 0,0 0 0 0 0,0-3-296 0 0,0-1-56 0 0,1-5-16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2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5527 0 0,'0'0'600'0'0,"14"0"-600"0"0,1-1 0 0 0,-1 1 2352 0 0,3 0 464 0 0,-1 1 88 0 0,2-1 16 0 0,-2 0-2368 0 0,5 1-472 0 0,1 2-80 0 0,-2-4-7112 0 0</inkml:trace>
  <inkml:trace contextRef="#ctx0" brushRef="#br0" timeOffset="1">470 42 19639 0 0,'0'0'2128'0'0,"15"2"-2128"0"0,-2-2 136 0 0,1 0-8 0 0,1 0-8 0 0,2-3 0 0 0,4-2-440 0 0,3-2-96 0 0,1-4-8 0 0,0-1-8064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21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8951 0 0,'0'0'808'0'0,"0"3"-664"0"0,3 14 161 0 0,0 0 0 0 0,1 0-1 0 0,10 23 1 0 0,66 165-1341 0 0,-71-180 525 0 0</inkml:trace>
  <inkml:trace contextRef="#ctx0" brushRef="#br0" timeOffset="1">144 864 3223 0 0,'-2'10'288'0'0,"2"1"-288"0"0,-1 0 0 0 0,-1 0 0 0 0,2 1 1424 0 0,2 1 232 0 0,-1 0 40 0 0,2 4 16 0 0,2-1-1360 0 0,-1 2-264 0 0,1 0-88 0 0,0 0-4160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21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0 919 0 0,'0'0'80'0'0,"3"13"2152"0"0,2 1 424 0 0,2 1 96 0 0,2 0 8 0 0,0 1-2216 0 0,1 2-448 0 0,2 1-96 0 0,0 2 0 0 0,0 1-656 0 0,0 2-120 0 0</inkml:trace>
  <inkml:trace contextRef="#ctx0" brushRef="#br0" timeOffset="1">237 907 5983 0 0,'1'15'536'0'0,"2"-1"-432"0"0,1 1-104 0 0,1 3 0 0 0,-1 3 680 0 0,2 1 120 0 0,2 2 16 0 0,-1 0 8 0 0,1 0-608 0 0,2 7-120 0 0,2 7-32 0 0,1 5-2752 0 0,-2 4-560 0 0</inkml:trace>
  <inkml:trace contextRef="#ctx0" brushRef="#br0" timeOffset="2">691 2848 2303 0 0,'2'16'96'0'0,"2"0"32"0"0,2 7-128 0 0,5 2 0 0 0,1 5 0 0 0,4 7 0 0 0,3 10 1376 0 0,0-1 248 0 0,-1 0 48 0 0,0 3 16 0 0,0 3-1368 0 0,1 5-320 0 0,1 1 0 0 0,-3-2-3664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4:54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35 149 7831 0 0,'-2'-1'603'0'0,"-31"-22"9302"0"0,35 26-10091 0 0,4 6 121 0 0,0 0 1 0 0,1 0-1 0 0,0-1 1 0 0,1 0-1 0 0,0 0 1 0 0,0-1-1 0 0,14 10 1 0 0,-3-1 50 0 0,-4-5-93 0 0,1 1 0 0 0,1-2 0 0 0,0 0 0 0 0,0-1 0 0 0,1-1 0 0 0,0 0 0 0 0,0-2 0 0 0,27 7-1 0 0,-23-8-294 0 0,0-1-1 0 0,0-1 1 0 0,1-1-1 0 0,-1-1 1 0 0,1-1-1 0 0,-1-2 1 0 0,23-3-1 0 0,-32 3 226 0 0,0-1 0 0 0,0-1 0 0 0,-1 0 0 0 0,1 0 0 0 0,-1-1 0 0 0,0-1-1 0 0,-1 0 1 0 0,1-1 0 0 0,-1 0 0 0 0,-1-1 0 0 0,1 0 0 0 0,12-13 0 0 0,-22 20 361 0 0,0 0-98 0 0,-1 1 0 0 0,0-1 0 0 0,0 1 0 0 0,0-1 1 0 0,1 1-1 0 0,-1 0 0 0 0,0-1 0 0 0,1 1 0 0 0,-1 0 1 0 0,0-1-1 0 0,1 1 0 0 0,-1 0 0 0 0,1-1 0 0 0,-1 1 1 0 0,0 0-1 0 0,1 0 0 0 0,-1-1 0 0 0,1 1 0 0 0,-1 0 0 0 0,1 0 1 0 0,-1 0-1 0 0,1 0 0 0 0,-1-1 0 0 0,0 1 0 0 0,1 0 1 0 0,-1 0-1 0 0,1 0 0 0 0,-1 0 0 0 0,1 0 0 0 0,-1 0 1 0 0,1 0-1 0 0,-1 1 0 0 0,1-1 0 0 0,-1 0 0 0 0,1 0 0 0 0,19 4 1417 0 0,-7 1-1105 0 0,1 1 1 0 0,-1 1-1 0 0,23 15 0 0 0,13 6-162 0 0,-25-18-199 0 0,0 0 0 0 0,0-2 0 0 0,0-1 0 0 0,1 0 0 0 0,1-2-1 0 0,-1-1 1 0 0,0-1 0 0 0,1-2 0 0 0,39-1 0 0 0,-32-3-83 0 0,-1 0 1 0 0,0-3-1 0 0,-1 0 1 0 0,1-2-1 0 0,-2-2 0 0 0,1-1 1 0 0,34-17-1 0 0,-4-3-153 0 0,74-34-92 0 0,-120 59 335 0 0,0 1 1 0 0,0 1-1 0 0,1 0 1 0 0,-1 1-1 0 0,1 1 1 0 0,-1 0-1 0 0,21 1 1 0 0,-25 2 265 0 0,0 1 1 0 0,-1 0 0 0 0,1 1-1 0 0,-1 0 1 0 0,17 7 0 0 0,26 17 843 0 0,-38-18-1062 0 0,0-1 0 0 0,1-1 0 0 0,0-1 0 0 0,33 10 0 0 0,-17-11-103 0 0,0-1-1 0 0,0-2 0 0 0,0-1 0 0 0,1-1 1 0 0,-1-2-1 0 0,53-10 0 0 0,187-58-1692 0 0,-251 63 1474 0 0,-14 5 165 0 0,13-4-184 0 0,1 0 0 0 0,34-4 0 0 0,-48 9 271 0 0,0 1 1 0 0,-1 0-1 0 0,1 0 1 0 0,0 0-1 0 0,0 1 0 0 0,-1 0 1 0 0,1 1-1 0 0,0-1 0 0 0,-1 1 1 0 0,1 0-1 0 0,-1 1 1 0 0,10 5-1 0 0,80 57 1568 0 0,-73-48-1247 0 0,0 0 0 0 0,2-1-1 0 0,0-2 1 0 0,41 18 0 0 0,-35-22-288 0 0,-1-2 0 0 0,1-1 0 0 0,0-1 0 0 0,1-2 0 0 0,-1-1 0 0 0,1-1 0 0 0,0-2 0 0 0,33-4 1 0 0,33-9-434 0 0,118-31 0 0 0,-172 34 223 0 0,-28 7 125 0 0,0 1 0 0 0,0 1 0 0 0,1 0 1 0 0,-1 1-1 0 0,0 1 0 0 0,29 4 0 0 0,95 30 114 0 0,-51-11 321 0 0,-25-12-19 0 0,0-2 1 0 0,0-4-1 0 0,1-2 0 0 0,93-6 0 0 0,256-50 47 0 0,-76 8-193 0 0,-235 37-272 0 0,135 9-1 0 0,-220-1 9 0 0,61 4 234 0 0,153-8 0 0 0,-208 0-235 0 0,0 0 1 0 0,0-2-1 0 0,0-1 0 0 0,-1 0 1 0 0,0-2-1 0 0,0-1 1 0 0,0 0-1 0 0,-2-2 0 0 0,1 0 1 0 0,34-26-1 0 0,-29 15-846 0 0,-1-1 1 0 0,32-37-1 0 0,-3-7-7029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5:54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3 114 8751 0 0,'0'0'2810'0'0,"-2"-9"4515"0"0,2 8-7327 0 0,1 0 1 0 0,-1-1-1 0 0,1 1 1 0 0,-1 0-1 0 0,1 0 1 0 0,0-1-1 0 0,0 1 1 0 0,0 0-1 0 0,0 0 1 0 0,0 0-1 0 0,0 0 0 0 0,0 0 1 0 0,0 0-1 0 0,0 0 1 0 0,0 0-1 0 0,0 0 1 0 0,1 1-1 0 0,-1-1 1 0 0,0 0-1 0 0,1 1 1 0 0,1-1-1 0 0,7-4-39 0 0,5-2-14 0 0,0 1 0 0 0,0 1 0 0 0,0 0 0 0 0,19-3-1 0 0,62-5 217 0 0,-38 6 24 0 0,330-19 990 0 0,-364 25-1186 0 0,74 2-580 0 0,-50-1-112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15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199 621 10591 0 0,'-7'-2'174'0'0,"-1"0"-1"0"0,1 1 0 0 0,-1-1 0 0 0,1 1 1 0 0,-12 1-1 0 0,-11-2 2714 0 0,46-7-3785 0 0,-8 4 791 0 0,44-24 21 0 0,-1-2 0 0 0,-2-2 1 0 0,-1-2-1 0 0,70-67 1 0 0,3-28 270 0 0,-61 64-144 0 0,-19 13 149 0 0,-40 52 164 0 0,1-14 2172 0 0,0 11-597 0 0,-3 12-1938 0 0,-3 31-401 0 0,1 48 1 0 0,1-11 216 0 0,2 221 68 0 0,4-118-24 0 0,-3-151 149 0 0,0-1 0 0 0,2 1 0 0 0,0-1 0 0 0,12 40 0 0 0,-12-57-10 0 0,-1-6-33 0 0,2 6 32 0 0,0 1 2869 0 0,-15-19-1236 0 0,-164-151 1094 0 0,-8-6-2480 0 0,47 65 85 0 0,-35-27 70 0 0,154 115-391 0 0,-1-2-27 0 0,17 13-101 0 0,3 6-4001 0 0,-1-4 4007 0 0,0 1 0 0 0,0-1 0 0 0,0 1 0 0 0,0-1 0 0 0,0 1 0 0 0,2 1 0 0 0,-2-2-41 0 0,1 0-129 0 0,0 1 61 0 0,15 9-248 0 0,1 0-1 0 0,0-1 0 0 0,1-1 1 0 0,0-1-1 0 0,0-1 1 0 0,31 8-1 0 0,-39-13-168 0 0,1 0 0 0 0,-1 0-1 0 0,0-1 1 0 0,0-1 0 0 0,1 0 0 0 0,-1 0 0 0 0,0-1 0 0 0,0-1-1 0 0,0 0 1 0 0,0 0 0 0 0,0-1 0 0 0,0-1 0 0 0,17-7-1 0 0,-25 9 40 0 0,13-11 13337 0 0,-16 12-12612 0 0,0 0 0 0 0,1 1-1 0 0,-1-1 1 0 0,0 0 0 0 0,0 0 0 0 0,0 0 0 0 0,0 0-1 0 0,0 0 1 0 0,0 0 0 0 0,0 0 0 0 0,0 0 0 0 0,0 1 0 0 0,-1-2-1 0 0,-11-26 849 0 0,8 17-964 0 0,4 0-12 0 0,3 3-49 0 0,-2 5-16 0 0,2-4-17 0 0,-2 5-78 0 0,3-8-2140 0 0,3-9 1599 0 0,-1 1 0 0 0,0-1 0 0 0,-1 0-1 0 0,-1 0 1 0 0,2-28 0 0 0,-5 28 749 0 0,-1 0 0 0 0,0 0 0 0 0,-1 1 0 0 0,-2-1 1 0 0,-7-33-1 0 0,-2 18 1663 0 0,9 25-1035 0 0,-1 1 0 0 0,2-1-1 0 0,-3-12 1 0 0,4 19-493 0 0,0-2 58 0 0,1 4-222 0 0,1 0 0 0 0,-1 0 0 0 0,0 0 0 0 0,0 0 0 0 0,0 0 0 0 0,0 0 0 0 0,0 0 0 0 0,0 0 0 0 0,0 0 0 0 0,0 0 0 0 0,0 0 0 0 0,0 0 1 0 0,0 0-1 0 0,0 0 0 0 0,0 0 0 0 0,0 0 0 0 0,0 0 0 0 0,0 0 0 0 0,0 0 0 0 0,0 0 0 0 0,0 0 0 0 0,0 0 0 0 0,0 0 0 0 0,0 0 0 0 0,0 0 0 0 0,1 0 0 0 0,-1 0 0 0 0,0 0 0 0 0,0 0 0 0 0,0 0 1 0 0,0 0-1 0 0,0 0 0 0 0,0 0 0 0 0,0 0 0 0 0,0-1 0 0 0,0 1 0 0 0,0 0 0 0 0,0 0 0 0 0,0 0 0 0 0,0 0 0 0 0,0 0 0 0 0,0 0 0 0 0,0 0 0 0 0,0 0 0 0 0,0 0 0 0 0,0 0 0 0 0,0 0 0 0 0,0 0 0 0 0,0 0 1 0 0,0 0-1 0 0,0 0 0 0 0,0 0 0 0 0,0 0 0 0 0,0 0 0 0 0,0 0 0 0 0,21 31-496 0 0,-1 2-1 0 0,30 64 1 0 0,15 26 350 0 0,-34-76 139 0 0,2-1 0 0 0,2-3 0 0 0,2 0 0 0 0,81 70 0 0 0,-96-96-35 0 0,2-1 1 0 0,0-1-1 0 0,42 19 0 0 0,-42-22 28 0 0,-21-11-36 0 0,7 3 3150 0 0,-50-1-913 0 0,-41 1-1570 0 0,5-1-748 0 0,-138 24 0 0 0,176-21 149 0 0,1-1 0 0 0,-1-2 0 0 0,0-1 0 0 0,1-3 0 0 0,-1-1 0 0 0,-38-6 0 0 0,69 6 54 0 0,0 1 0 0 0,0-1 0 0 0,0 0-1 0 0,1 0 1 0 0,-1-1 0 0 0,1 0 0 0 0,-1 0 0 0 0,1-1 0 0 0,0 1 0 0 0,-7-7 0 0 0,12 9-333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2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69 593 19351 0 0,'-7'-9'596'0'0,"-4"-7"-74"0"0,0 0 0 0 0,-12-22 0 0 0,20 32-487 0 0,1 0-1 0 0,-1-1 1 0 0,1 1 0 0 0,0-1 0 0 0,1 0-1 0 0,0 1 1 0 0,0-1 0 0 0,0 0 0 0 0,1 0-1 0 0,0-9 1 0 0,2 0-64 0 0,1 0 0 0 0,0 0 1 0 0,1 0-1 0 0,1 0 0 0 0,0 1 0 0 0,1-1 0 0 0,1 1 0 0 0,1 1 0 0 0,0 0 1 0 0,0 0-1 0 0,2 0 0 0 0,14-16 0 0 0,-3 6-66 0 0,2 2-1 0 0,0 0 1 0 0,1 2-1 0 0,1 0 1 0 0,40-23-1 0 0,-47 33-169 0 0,1-1 0 0 0,0 2 0 0 0,0 1 0 0 0,1 0 0 0 0,39-9 0 0 0,-48 15 94 0 0,0 0 0 0 0,0 1 0 0 0,0 0 0 0 0,0 1 0 0 0,0 0 0 0 0,0 1 0 0 0,-1 0 0 0 0,1 1 0 0 0,0 0 0 0 0,0 1 0 0 0,-1 0 0 0 0,1 0 0 0 0,9 6 0 0 0,-11-5 90 0 0,0 1 1 0 0,-1 0-1 0 0,0 0 0 0 0,0 1 0 0 0,0 0 1 0 0,-1 0-1 0 0,0 1 0 0 0,0 0 0 0 0,-1 0 1 0 0,7 9-1 0 0,-9-9 55 0 0,1 0 1 0 0,-2 1 0 0 0,1 0-1 0 0,-1-1 1 0 0,0 1-1 0 0,0 0 1 0 0,-1 0 0 0 0,0 0-1 0 0,-1 1 1 0 0,0-1-1 0 0,0 17 1 0 0,-5 58-289 0 0,-4 0-1 0 0,-18 82 1 0 0,9-66-1439 0 0,9-47 654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23.2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11975 0 0,'0'0'14112'0'0,"6"-15"-15416"0"0,9-6-656 0 0,6-9-328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23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14 380 17967 0 0,'-7'-58'893'0'0,"4"31"-529"0"0,0 0-1 0 0,3-54 1 0 0,0 74-387 0 0,1 1 0 0 0,1-1-1 0 0,-1 1 1 0 0,1 0 0 0 0,0-1-1 0 0,1 1 1 0 0,-1 0 0 0 0,1 0-1 0 0,1 1 1 0 0,-1-1 0 0 0,9-10-1 0 0,-6 9-54 0 0,1 0 0 0 0,1 0-1 0 0,-1 1 1 0 0,1 0 0 0 0,0 0 0 0 0,1 0-1 0 0,10-4 1 0 0,0 1-48 0 0,1 1 1 0 0,-1 2-1 0 0,1 0 0 0 0,0 1 0 0 0,1 1 1 0 0,-1 0-1 0 0,22 0 0 0 0,-18 3-198 0 0,1 1 0 0 0,0 0-1 0 0,0 2 1 0 0,43 9 0 0 0,-56-8 136 0 0,0 0 0 0 0,0 1 1 0 0,0 1-1 0 0,0 0 1 0 0,-1 1-1 0 0,0 0 0 0 0,0 1 1 0 0,0 0-1 0 0,-1 1 0 0 0,0 0 1 0 0,10 11-1 0 0,-10-10-126 0 0,-2 1 1 0 0,0 0-1 0 0,0 1 0 0 0,-1 0 0 0 0,0 0 1 0 0,-1 1-1 0 0,9 22 0 0 0,-11-24 9 0 0,-1 1-1 0 0,-1-1 1 0 0,0 1 0 0 0,0 0-1 0 0,-1 0 1 0 0,-1-1-1 0 0,0 1 1 0 0,0 0-1 0 0,-4 21 1 0 0,-2-5-195 0 0,-1 0 1 0 0,-1 0-1 0 0,-2-1 1 0 0,-1 0-1 0 0,-15 28 1 0 0,7-21-1915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8287 0 0,'0'0'9802'0'0,"0"2"-8778"0"0,3 16-642 0 0,-1 1 1 0 0,0-1 0 0 0,-1 1-1 0 0,-1-1 1 0 0,-4 25 0 0 0,-19 92-3494 0 0,13-90-3580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24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117 386 14831 0 0,'-77'-65'1711'0'0,"68"57"-1670"0"0,6 7-31 0 0,-10-10 34 0 0,10 9-36 0 0,3 2-6 0 0,-1-1-1 0 0,0 1 1 0 0,1-1 0 0 0,-1 0 0 0 0,0 1 0 0 0,1-1 0 0 0,-1 0 0 0 0,1 1 0 0 0,-1-1 0 0 0,1 0 0 0 0,-1 0 0 0 0,1 1 0 0 0,-1-1 0 0 0,1 0 0 0 0,0 0 0 0 0,0 0 0 0 0,-1 0 0 0 0,1 1 0 0 0,0-1 0 0 0,0-1 0 0 0,-1-2-23 0 0,0 1-1 0 0,1 0 1 0 0,0 0 0 0 0,-1-1 0 0 0,1 1 0 0 0,0 0-1 0 0,1-1 1 0 0,-1 1 0 0 0,0 0 0 0 0,1-1-1 0 0,0 1 1 0 0,0 0 0 0 0,0 0 0 0 0,1-4-1 0 0,4-4-93 0 0,0-1-1 0 0,10-14 0 0 0,0 2-17 0 0,-8 10 86 0 0,1 0 0 0 0,1 1 0 0 0,0 0 0 0 0,1 1 0 0 0,1 0 0 0 0,0 1 0 0 0,0 0 0 0 0,1 1 0 0 0,0 0 0 0 0,1 1 0 0 0,20-10 0 0 0,-32 17 41 0 0,1 1 0 0 0,0 0 0 0 0,0 0 0 0 0,0 0 0 0 0,-1 1-1 0 0,1-1 1 0 0,0 1 0 0 0,0-1 0 0 0,0 1 0 0 0,0 0 0 0 0,0 0-1 0 0,0 0 1 0 0,0 0 0 0 0,0 1 0 0 0,0-1 0 0 0,3 2 0 0 0,-1 0-9 0 0,-1 0 1 0 0,1 0 0 0 0,-1 1 0 0 0,0-1-1 0 0,1 1 1 0 0,-1 0 0 0 0,0 0-1 0 0,6 7 1 0 0,-4-2-12 0 0,1 0-1 0 0,-1 0 1 0 0,-1 0-1 0 0,0 1 1 0 0,0-1-1 0 0,0 2 1 0 0,-1-1-1 0 0,0 0 1 0 0,-1 1 0 0 0,4 18-1 0 0,-2 1-50 0 0,-1 1 0 0 0,0 41-1 0 0,-4 7 126 0 0,-5 0 0 0 0,-3-1 0 0 0,-3 0 0 0 0,-3 0 0 0 0,-29 85 0 0 0,39-146-41 0 0,2-9-1 0 0,1 0 0 0 0,-1 0 0 0 0,-1 0 0 0 0,0 0-1 0 0,0-1 1 0 0,0 1 0 0 0,0-1 0 0 0,-1 0 0 0 0,0 0 0 0 0,-1 0 0 0 0,-7 8 0 0 0,2-9 282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24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69 20271 0 0,'-13'-7'4696'0'0,"22"-1"-3808"0"0,5-2-2296 0 0,10-8-464 0 0,7-7-88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13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11519 0 0,'0'0'1372'0'0,"0"2"-401"0"0,1 3-690 0 0,0 0-1 0 0,0-1 1 0 0,0 1 0 0 0,0 0-1 0 0,1-1 1 0 0,0 1 0 0 0,0-1 0 0 0,0 0-1 0 0,6 8 1 0 0,-4-7-278 0 0,0 0 0 0 0,0-1 0 0 0,1 0 0 0 0,-1 0 0 0 0,1 0 1 0 0,0 0-1 0 0,0-1 0 0 0,1 0 0 0 0,-1 0 0 0 0,1 0 0 0 0,9 3 0 0 0,-6-3-162 0 0,1-1 0 0 0,-1 0 0 0 0,1 0 0 0 0,0-1 0 0 0,0 0 0 0 0,0 0-1 0 0,-1-1 1 0 0,1-1 0 0 0,0 1 0 0 0,0-2 0 0 0,-1 1 0 0 0,18-6 0 0 0,9-7-14 0 0,-1-2 1 0 0,0-1-1 0 0,-1-1 1 0 0,-1-2 0 0 0,-1-2-1 0 0,-1-1 1 0 0,-1-1-1 0 0,-1-1 1 0 0,-1-2-1 0 0,28-34 1 0 0,-46 49 3750 0 0,-8 12-3196 0 0,2 1-355 0 0,-1 1 1 0 0,1-1-1 0 0,0 1 1 0 0,-1 0-1 0 0,1 0 1 0 0,-1 0-1 0 0,0 0 1 0 0,0 1-1 0 0,0-1 1 0 0,4 5-1 0 0,27 34 5 0 0,-11-12 18 0 0,0-3-57 0 0,2-2 1 0 0,1 0 0 0 0,1-2 0 0 0,1-1-1 0 0,0-1 1 0 0,2-2 0 0 0,0-1 0 0 0,36 15 0 0 0,-50-26-59 0 0,-1 0 0 0 0,1-2 1 0 0,1 0-1 0 0,-1-1 1 0 0,1 0-1 0 0,-1-1 1 0 0,1-1-1 0 0,0-1 1 0 0,0 0-1 0 0,-1-1 0 0 0,24-5 1 0 0,5 0 64 0 0,-33 5 60 0 0,1 0 0 0 0,-1 1 1 0 0,0 1-1 0 0,1 0 0 0 0,18 4 0 0 0,61 20 514 0 0,-31-7-404 0 0,7-2-303 0 0,1-3 0 0 0,1-3 0 0 0,0-3 0 0 0,87-3 0 0 0,-113-5-196 0 0,-12-1 35 0 0,-1 2 0 0 0,56 6 0 0 0,66 31 325 0 0,-107-24 252 0 0,106 27 445 0 0,-119-34-675 0 0,1-1 1 0 0,38 0 0 0 0,68-6 111 0 0,-122 0-145 0 0,221-14 355 0 0,-104 5-426 0 0,153 16 604 0 0,-61 2 933 0 0,204-31-952 0 0,-360 18-519 0 0,-10 1-1 0 0,210-6-364 0 0,26 18 59 0 0,135 7-146 0 0,-321-8 544 0 0,1-5 0 0 0,115-13-1 0 0,-64 0 18 0 0,-13 2-8 0 0,-50-2-99 0 0,-38 2-17 0 0,120 1-1 0 0,-171 9 1 0 0,52 1-1 0 0,119 22 1 0 0,-160-20 57 0 0,7 3 31 0 0,1 0 0 0 0,45 18 0 0 0,-68-21-113 0 0,0 0 0 0 0,-1 0-1 0 0,0 0 1 0 0,0 1 0 0 0,0-1-1 0 0,-1 2 1 0 0,7 6 0 0 0,-11-11-894 0 0,0 1-285 0 0,1 7-47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20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82 10135 0 0,'-21'-7'934'0'0,"-1"-1"0"0"0,1-1 0 0 0,-38-22 0 0 0,19 11 2672 0 0,38 19-3568 0 0,-1-4-807 0 0,11 6-3069 0 0,-4 1 3780 0 0,0-1-1 0 0,0 1 1 0 0,0 1 0 0 0,-1-1-1 0 0,1 1 1 0 0,0-1 0 0 0,-1 1-1 0 0,0 0 1 0 0,0 0-1 0 0,0 0 1 0 0,0 1 0 0 0,0-1-1 0 0,-1 1 1 0 0,1 0 0 0 0,2 5-1 0 0,2 6 9 0 0,0 0-1 0 0,0 1 0 0 0,4 21 0 0 0,0 0 56 0 0,-2 1 1 0 0,-2 1-1 0 0,-2 0 0 0 0,-1 0 0 0 0,-1 0 0 0 0,-3 0 0 0 0,-7 67 1 0 0,-2-64 1462 0 0,9-41-1398 0 0,-1-1 0 0 0,1 0 0 0 0,0 1 1 0 0,-1-1-1 0 0,1 0 0 0 0,0 1 1 0 0,-1-1-1 0 0,1 0 0 0 0,0 0 0 0 0,-1 0 1 0 0,1 1-1 0 0,0-1 0 0 0,-1 0 0 0 0,1 0 1 0 0,0 0-1 0 0,-1 0 0 0 0,1 0 0 0 0,-1 0 1 0 0,1 0-1 0 0,0 0 0 0 0,-1 0 1 0 0,1 0-1 0 0,-1 0 0 0 0,1 0 0 0 0,-1 0 1 0 0,1 0-1 0 0,-1 0 0 0 0,-10-1 977 0 0,3-2-727 0 0,1 1-1 0 0,0-1 0 0 0,0-1 0 0 0,0 1 1 0 0,0-1-1 0 0,1-1 0 0 0,-1 1 0 0 0,1-1 1 0 0,0 0-1 0 0,-8-9 0 0 0,-6-9-305 0 0,-23-33 0 0 0,37 47-58 0 0,-12-17-1607 0 0,2 0-1 0 0,-25-55 1 0 0,29 53-3915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21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123 146 7111 0 0,'0'0'644'0'0,"-1"-2"-532"0"0,-14-13 947 0 0,-41-43 3910 0 0,55 57-4475 0 0,-1-1-236 0 0,2 2-241 0 0,0-1 0 0 0,0 1 0 0 0,0 0 0 0 0,-1 0 1 0 0,1 0-1 0 0,0 0 0 0 0,0-1 0 0 0,0 1 0 0 0,0 0 0 0 0,0 0 0 0 0,-1 0 0 0 0,1 0 0 0 0,0 0 0 0 0,0 0 0 0 0,0-1 0 0 0,0 1 0 0 0,-1 0 0 0 0,1 0 0 0 0,0 0 0 0 0,0 0 0 0 0,0 0 0 0 0,-1 0 0 0 0,1 0 0 0 0,0 0 0 0 0,0 0 0 0 0,0 0 0 0 0,-1 0 0 0 0,1 0 0 0 0,0 0 0 0 0,0 0 0 0 0,0 0 0 0 0,-1 0 0 0 0,1 0 0 0 0,0 0 0 0 0,-4 5-72 0 0,1 0 0 0 0,0 0 0 0 0,0 1 1 0 0,0-1-1 0 0,0 1 0 0 0,1-1 0 0 0,0 1 0 0 0,-1 7 0 0 0,-8 52-296 0 0,9-49 307 0 0,0 15-23 0 0,1 0-1 0 0,2 0 1 0 0,7 50 0 0 0,-6-69 49 0 0,0-1 0 0 0,7 19 0 0 0,-4-18 4 0 0,0-4-62 0 0,-4-7-19 0 0,2 2 25 0 0,-3-2 67 0 0,0-1 0 0 0,0 0 0 0 0,0 0-1 0 0,0 0 1 0 0,0 1 0 0 0,0-1 0 0 0,0 0 0 0 0,0 0-1 0 0,1 0 1 0 0,-1 0 0 0 0,0 1 0 0 0,0-1 0 0 0,0 0-1 0 0,0 0 1 0 0,0 0 0 0 0,1 0 0 0 0,-1 0 0 0 0,0 1-1 0 0,0-1 1 0 0,0 0 0 0 0,0 0 0 0 0,1 0 0 0 0,-1 0 0 0 0,0 0-1 0 0,0 0 1 0 0,0 0 0 0 0,1 0 0 0 0,-1 0 0 0 0,0 0-1 0 0,0 0 1 0 0,0 0 0 0 0,1 0 0 0 0,-1 0 0 0 0,0 0-1 0 0,0 0 1 0 0,1 0 0 0 0,0 0 10 0 0,0 0 0 0 0,0-1-1 0 0,1 1 1 0 0,-1 0 0 0 0,0-1 0 0 0,0 1 0 0 0,0-1-1 0 0,0 0 1 0 0,0 1 0 0 0,0-1 0 0 0,0 0 0 0 0,0 0 0 0 0,0 1-1 0 0,0-1 1 0 0,0 0 0 0 0,0 0 0 0 0,0 0 0 0 0,-1 0-1 0 0,1 0 1 0 0,0 0 0 0 0,-1 0 0 0 0,1-1 0 0 0,0 0 0 0 0,1-2 26 0 0,8-18 84 0 0,0-1-1 0 0,-1 0 0 0 0,7-33 0 0 0,4-9-138 0 0,-18 56-11 0 0,-2 6 16 0 0,1-1 0 0 0,0 1 0 0 0,0 0 0 0 0,0 0 0 0 0,0 0 0 0 0,1-1 0 0 0,-1 1 0 0 0,3-4 1 0 0,-3 6 604 0 0,5 15-1345 0 0,-1 1 702 0 0,0 0 0 0 0,-1 0 0 0 0,-1 0 0 0 0,3 27 0 0 0,-5-25 31 0 0,2-1 1 0 0,0 1-1 0 0,1-1 1 0 0,10 26-1 0 0,-8-30 24 0 0,3 0 0 0 0,3-3-10 0 0,0-3-33 0 0,-10-5 43 0 0,-1 0-1 0 0,1-1 1 0 0,0 1 0 0 0,-1 0-1 0 0,1-1 1 0 0,-1 1 0 0 0,1-1-1 0 0,0 1 1 0 0,0-1 0 0 0,-1 0-1 0 0,1 0 1 0 0,0 0 0 0 0,-1 0-1 0 0,1 0 1 0 0,0 0 0 0 0,0 0-1 0 0,-1-1 1 0 0,3 1 0 0 0,1-2 14 0 0,0 1 53 0 0,0 0-1 0 0,0 0 1 0 0,0-1 0 0 0,-1 1-1 0 0,1-1 1 0 0,0 0 0 0 0,0-1-1 0 0,-1 1 1 0 0,0-1 0 0 0,1 0 0 0 0,-1 0-1 0 0,0-1 1 0 0,-1 1 0 0 0,1-1-1 0 0,0 0 1 0 0,4-6 0 0 0,0-2 169 0 0,0 0 1 0 0,-1-1 0 0 0,0 1 0 0 0,7-22-1 0 0,3-11 263 0 0,11-47-1 0 0,-24 76-430 0 0,-1-1 1 0 0,0 0-1 0 0,-1 0 0 0 0,-1 0 0 0 0,-1 0 1 0 0,-3-24-1 0 0,-2 16 193 0 0,5 23 65 0 0,-3-4 161 0 0,2 4-296 0 0,0 4 813 0 0,3 25-1292 0 0,2 0-1 0 0,0-1 0 0 0,15 47 1 0 0,-2-4-14 0 0,-14-56 296 0 0,1 8-54 0 0,1 0 1 0 0,0-1-1 0 0,2 0 1 0 0,13 30-1 0 0,-19-47-20 0 0,1 4-16 0 0,-1-5 496 0 0,2-16 84 0 0,17-76 645 0 0,-12 51-1078 0 0,2-1 0 0 0,14-37 0 0 0,-13 48-145 0 0,-6 13 38 0 0,1 0 0 0 0,1 1 0 0 0,0 0 0 0 0,17-24 0 0 0,-16 31-8 0 0,0 4 10 0 0,-7 4 35 0 0,-1 0 0 0 0,1 0 0 0 0,0 0 0 0 0,0 0 0 0 0,0 0 0 0 0,-1 0 0 0 0,1 0 0 0 0,0 1 0 0 0,0-1 0 0 0,-1 0 0 0 0,1 0 0 0 0,0 1 0 0 0,-1-1 1 0 0,1 1-1 0 0,0-1 0 0 0,-1 1 0 0 0,1-1 0 0 0,0 1 0 0 0,0 0 0 0 0,0 0-36 0 0,2 1-12 0 0,0 1 0 0 0,0-1 0 0 0,-1 1 0 0 0,1 0 0 0 0,0 0-1 0 0,-1 0 1 0 0,0 0 0 0 0,0 1 0 0 0,0-1 0 0 0,0 0 0 0 0,-1 1 0 0 0,3 6-1 0 0,0 4-645 0 0,0 0 0 0 0,1 14 0 0 0,-5-28 687 0 0,4 33-5736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22.5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68 114 3679 0 0,'0'0'167'0'0,"0"-3"-7"0"0,-1-12-121 0 0,-7-43 3955 0 0,6 48-4012 0 0,1 8-69 0 0,1 0 4 0 0,-2-5-9 0 0,1 6 1316 0 0,-2-6-554 0 0,1 3 2276 0 0,2 4-2852 0 0,-1 0-1 0 0,1-1 0 0 0,0 1 0 0 0,0 0 1 0 0,0-1-1 0 0,0 1 0 0 0,-1 0 0 0 0,1 0 1 0 0,0 0-1 0 0,0-1 0 0 0,-1 1 0 0 0,1 0 1 0 0,0 0-1 0 0,0 0 0 0 0,-1-1 0 0 0,1 1 1 0 0,0 0-1 0 0,-1 0 0 0 0,1 0 0 0 0,0 0 1 0 0,-1 0-1 0 0,1 0 0 0 0,0 0 0 0 0,-1 0 1 0 0,1 0-1 0 0,0 0 0 0 0,0 0 0 0 0,-1 0 1 0 0,1 0-1 0 0,0 0 0 0 0,-1 0 0 0 0,1 0 1 0 0,0 0-1 0 0,-1 0 0 0 0,-9 11 347 0 0,7-7-537 0 0,1 1 1 0 0,0 0 0 0 0,0 0 0 0 0,-2 7 0 0 0,-2 26 0 0 0,1 1 1 0 0,3-1-1 0 0,1 43 0 0 0,1-61 88 0 0,0 5 1 0 0,0-2-19 0 0,0 1 0 0 0,2 0 1 0 0,0-1-1 0 0,9 34 0 0 0,-8-44 26 0 0,-1-3 12 0 0,-1-8 767 0 0,1-3-700 0 0,1 0 0 0 0,-1 0 1 0 0,1 0-1 0 0,-1 0 0 0 0,0 0 0 0 0,0-1 1 0 0,0 1-1 0 0,0-1 0 0 0,0 0 0 0 0,0 1 1 0 0,0-1-1 0 0,0 0 0 0 0,-1 0 1 0 0,1 0-1 0 0,-1 0 0 0 0,1 0 0 0 0,1-4 1 0 0,0 1-33 0 0,10-24 76 0 0,9-18-214 0 0,54-86-1 0 0,-37 69-169 0 0,14-10-215 0 0,-24 35 192 0 0,-17 22 151 0 0,-11 16 224 0 0,2-3-579 0 0,0 0-2200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24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0 311 13847 0 0,'0'0'1816'0'0,"2"2"-1861"0"0,3 4-27 0 0,1 0 0 0 0,0-1 0 0 0,0 1 0 0 0,1-1 0 0 0,0 0 0 0 0,-1-1 0 0 0,2 0 0 0 0,-1 0 0 0 0,12 4 0 0 0,-14-6-29 0 0,-1 0-1 0 0,1-1 1 0 0,0 0-1 0 0,0 0 1 0 0,0 0-1 0 0,0-1 1 0 0,0 1-1 0 0,0-1 1 0 0,0-1-1 0 0,0 1 1 0 0,0-1-1 0 0,0 1 1 0 0,0-1-1 0 0,0-1 1 0 0,0 1-1 0 0,-1-1 1 0 0,7-3-1 0 0,-3 0 107 0 0,0 0 1 0 0,0-1-1 0 0,0 0 0 0 0,-1 0 0 0 0,0-1 0 0 0,0 0 0 0 0,-1 0 0 0 0,0-1 0 0 0,0 0 1 0 0,6-11-1 0 0,0-1 481 0 0,-2-2-1 0 0,0 0 1 0 0,7-23 0 0 0,-15 37-393 0 0,0 1 0 0 0,-1-1 0 0 0,0 0 0 0 0,0 1-1 0 0,0-1 1 0 0,-1 0 0 0 0,0 1 0 0 0,-1-1 0 0 0,0 0 0 0 0,0 1 0 0 0,0-1-1 0 0,-1 1 1 0 0,0-1 0 0 0,-1 1 0 0 0,0 0 0 0 0,0 0 0 0 0,0 0-1 0 0,-8-10 1 0 0,11 16-121 0 0,-1-1-1 0 0,0 1 0 0 0,0 0 1 0 0,1 0-1 0 0,-1 0 0 0 0,0 0 1 0 0,0 0-1 0 0,0 1 0 0 0,0-1 1 0 0,0 0-1 0 0,0 0 0 0 0,0 1 1 0 0,-1-1-1 0 0,1 0 0 0 0,0 1 1 0 0,0-1-1 0 0,-1 1 1 0 0,1 0-1 0 0,0-1 0 0 0,0 1 1 0 0,-3 0-1 0 0,2 0 0 0 0,0 0 1 0 0,0 0-1 0 0,0 1 1 0 0,0-1-1 0 0,0 1 1 0 0,0 0-1 0 0,1 0 1 0 0,-1 0-1 0 0,0-1 1 0 0,0 2-1 0 0,1-1 0 0 0,-4 2 1 0 0,-2 4-61 0 0,1-1 1 0 0,0 1-1 0 0,0 0 1 0 0,-10 15-1 0 0,10-11 25 0 0,1 0 0 0 0,-1 0 0 0 0,2 0 0 0 0,0 1 0 0 0,0 0 0 0 0,-3 20 0 0 0,4-14 25 0 0,1 0 1 0 0,1 0-1 0 0,2 35 1 0 0,0-42 24 0 0,0 1 1 0 0,1-1-1 0 0,1 0 1 0 0,0 0-1 0 0,0 0 1 0 0,1 0-1 0 0,9 19 1 0 0,-11-26-17 0 0,1-1-1 0 0,-1 1 1 0 0,1 0-1 0 0,0-1 1 0 0,-1 1 0 0 0,2-1-1 0 0,-1 0 1 0 0,0 0-1 0 0,1 0 1 0 0,-1-1 0 0 0,1 1-1 0 0,0-1 1 0 0,-1 0-1 0 0,1 0 1 0 0,1 0 0 0 0,-1 0-1 0 0,0-1 1 0 0,0 0-1 0 0,0 0 1 0 0,1 0 0 0 0,-1 0-1 0 0,1-1 1 0 0,5 1-1 0 0,-1-2-52 0 0,1 0-1 0 0,-1-1 0 0 0,0 0 1 0 0,1 0-1 0 0,-1-1 0 0 0,0 0 1 0 0,0-1-1 0 0,0 0 0 0 0,-1 0 1 0 0,0-1-1 0 0,0 0 0 0 0,12-9 1 0 0,2-4 68 0 0,-1 0 0 0 0,-1-2 0 0 0,18-22 1 0 0,-32 35 159 0 0,-1-1 0 0 0,0 1 0 0 0,0-1 0 0 0,-1 0 1 0 0,0 0-1 0 0,-1 0 0 0 0,1-1 0 0 0,2-12 2008 0 0,-7 20-1585 0 0,1 0-479 0 0,0 1-1 0 0,0-1 1 0 0,-1 1-1 0 0,1-1 1 0 0,0 1-1 0 0,0-1 1 0 0,-1 1 0 0 0,1-1-1 0 0,0 1 1 0 0,0 0-1 0 0,-1-1 1 0 0,1 1-1 0 0,0-1 1 0 0,-1 1-1 0 0,1 0 1 0 0,-1-1-1 0 0,1 1 1 0 0,0 0-1 0 0,-2-1 1 0 0,1 1-93 0 0,0 0 0 0 0,0 0 1 0 0,0 0-1 0 0,0 0 0 0 0,0 0 1 0 0,-1 0-1 0 0,1 0 0 0 0,0 1 0 0 0,0-1 1 0 0,0 0-1 0 0,0 1 0 0 0,0-1 1 0 0,0 0-1 0 0,0 1 0 0 0,0 0 0 0 0,0-1 1 0 0,0 1-1 0 0,0-1 0 0 0,1 1 0 0 0,-1 0 1 0 0,0 0-1 0 0,0 0 0 0 0,1-1 1 0 0,-1 1-1 0 0,0 1 0 0 0,-2 1-55 0 0,1 0-46 0 0,0 1-1 0 0,0-1 1 0 0,0 1 0 0 0,0-1 0 0 0,0 1-1 0 0,1 0 1 0 0,-1-1 0 0 0,1 1-1 0 0,0 0 1 0 0,0 0 0 0 0,0 0 0 0 0,1 0-1 0 0,0 0 1 0 0,-1 0 0 0 0,1 0-1 0 0,1 0 1 0 0,-1 0 0 0 0,1 0 0 0 0,-1 0-1 0 0,1 0 1 0 0,0 0 0 0 0,1 0 0 0 0,1 4-1 0 0,-1-5 42 0 0,0-1-1 0 0,0 1 1 0 0,0-1-1 0 0,1 0 1 0 0,-1 0 0 0 0,1 0-1 0 0,-1 0 1 0 0,1 0-1 0 0,0 0 1 0 0,-1-1-1 0 0,1 1 1 0 0,0-1-1 0 0,0 0 1 0 0,0 0 0 0 0,1 0-1 0 0,-1 0 1 0 0,6 0-1 0 0,2-1-15 0 0,-9 0 179 0 0,0 0-1 0 0,1 0 0 0 0,-1 0 1 0 0,0-1-1 0 0,0 1 1 0 0,0-1-1 0 0,0 1 1 0 0,1-1-1 0 0,-1 0 0 0 0,0 0 1 0 0,0 0-1 0 0,-1 0 1 0 0,1 0-1 0 0,0 0 0 0 0,0-1 1 0 0,5-4 2550 0 0,8-27-2849 0 0,18-35 368 0 0,-23 46 94 0 0,2-8 1036 0 0,-11 28 37 0 0,-1 0-1190 0 0,-1-17 292 0 0,1 17-490 0 0,0 4-923 0 0,29 103 566 0 0,4 16 258 0 0,-27-104 60 0 0,-4-13 70 0 0,10 11-91 0 0,-3-3 25 0 0,0-3 4 0 0,-7-7 65 0 0,0-1 0 0 0,1 1 0 0 0,-1 0 0 0 0,0-1 0 0 0,1 1 0 0 0,-1-1 0 0 0,1 0 0 0 0,-1 0 0 0 0,1 0 0 0 0,0 0 0 0 0,-1 0 0 0 0,1 0 0 0 0,0-1 0 0 0,0 1 0 0 0,-1-1 0 0 0,1 0 1 0 0,4 0-1 0 0,-4-1 6 0 0,1 1 1 0 0,-1-1 0 0 0,1 0 0 0 0,-1 0 0 0 0,1-1 0 0 0,-1 1 0 0 0,0-1 0 0 0,1 0 0 0 0,-1 0 0 0 0,0 0 0 0 0,4-4 0 0 0,2-2 9 0 0,-1 0 1 0 0,0-1 0 0 0,0-1-1 0 0,-1 1 1 0 0,-1-1 0 0 0,11-19-1 0 0,-12 17 69 0 0,0 1-1 0 0,-1-1 0 0 0,0 0 1 0 0,-1 0-1 0 0,2-18 0 0 0,-4 28-1 0 0,-2-5 1104 0 0,-4 26-1337 0 0,1 0 0 0 0,0 0-1 0 0,2 0 1 0 0,0 34 0 0 0,0-30 79 0 0,-23 932-1416 0 0,25-912 1371 0 0,-2 128-771 0 0,-1-120 620 0 0,-13 68-1 0 0,14-110 367 0 0,0 0 1 0 0,0 1-1 0 0,-1-1 0 0 0,-1-1 0 0 0,1 1 1 0 0,-6 9-1 0 0,7-15-49 0 0,1-1 0 0 0,-1 1 0 0 0,0-1-1 0 0,0 1 1 0 0,0-1 0 0 0,-1 0 0 0 0,1 0 0 0 0,0 1 0 0 0,-1-2 0 0 0,1 1 0 0 0,-1 0 0 0 0,0 0 0 0 0,0-1-1 0 0,0 0 1 0 0,1 1 0 0 0,-1-1 0 0 0,0 0 0 0 0,-1-1 0 0 0,1 1 0 0 0,0 0 0 0 0,-4-1 0 0 0,4 0 21 0 0,0 0 1 0 0,-1 0 0 0 0,1 0 0 0 0,-1-1 0 0 0,1 0 0 0 0,0 1 0 0 0,-1-2 0 0 0,1 1 0 0 0,0 0 0 0 0,0 0 0 0 0,0-1 0 0 0,0 0 0 0 0,0 1-1 0 0,0-1 1 0 0,0 0 0 0 0,1-1 0 0 0,-1 1 0 0 0,1 0 0 0 0,0-1 0 0 0,-1 1 0 0 0,1-1 0 0 0,0 0 0 0 0,0 0 0 0 0,1 0 0 0 0,-4-6 0 0 0,-1-6 80 0 0,0-1 0 0 0,0 1 0 0 0,2-1 0 0 0,-4-17 0 0 0,0-14-90 0 0,1 0 0 0 0,3 0 0 0 0,3-79 0 0 0,26-140-442 0 0,-20 228 318 0 0,2 0-1 0 0,2 1 1 0 0,1 1 0 0 0,2-1-1 0 0,1 2 1 0 0,24-47 0 0 0,-27 65-108 0 0,0 0 1 0 0,2 1-1 0 0,0 0 1 0 0,0 1 0 0 0,29-26-1 0 0,-30 31-372 0 0,0 1 1 0 0,2 1-1 0 0,-1 0 0 0 0,1 0 0 0 0,0 2 0 0 0,0-1 0 0 0,1 2 0 0 0,24-8 0 0 0,3 5-5283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37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1005 14687 0 0,'0'0'1958'0'0,"2"0"-2420"0"0,9-1 370 0 0,2-4 8205 0 0,-11 5-8130 0 0,-1 0 0 0 0,1 0-1 0 0,-1 0 1 0 0,0-1 0 0 0,1 1-1 0 0,-1 0 1 0 0,0-1 0 0 0,1 0-1 0 0,-1 1 1 0 0,0-1 0 0 0,0 1-1 0 0,0-1 1 0 0,1 0-1 0 0,0-1 1 0 0,18-14-88 0 0,248-221-207 0 0,-25 4 312 0 0,-49 42 0 0 0,-91 101-261 0 0,55-52-1451 0 0,-80 61 613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3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17535 0 0,'14'3'2057'0'0,"-13"-3"-2062"0"0,-1 0 0 0 0,0 0 0 0 0,1 0-1 0 0,-1 0 1 0 0,1 0 0 0 0,-1 0 0 0 0,1 0 0 0 0,-1 0 0 0 0,0 0 0 0 0,1 0 0 0 0,-1 0 0 0 0,0 0 0 0 0,1 1 0 0 0,-1-1 0 0 0,1 0-1 0 0,-1 0 1 0 0,0 0 0 0 0,1 1 0 0 0,-1-1 0 0 0,0 0 0 0 0,0 0 0 0 0,1 1 0 0 0,-1-1 0 0 0,0 0 0 0 0,1 1 0 0 0,-1-1 0 0 0,0 0-1 0 0,0 1 1 0 0,0-1 0 0 0,0 0 0 0 0,1 1 0 0 0,-1-1 0 0 0,0 1 0 0 0,0-1 0 0 0,0 0 0 0 0,0 1 0 0 0,0-1 0 0 0,0 1-1 0 0,0-1 1 0 0,0 0 0 0 0,0 1 0 0 0,0-1 0 0 0,0 1 0 0 0,0-1 0 0 0,0 1 0 0 0,4 21-187 0 0,1 0-1 0 0,1 0 1 0 0,2 0 0 0 0,0-1 0 0 0,18 35 0 0 0,-18-41-709 0 0,0-1 0 0 0,1 1 1 0 0,0-2-1 0 0,1 1 1 0 0,1-1-1 0 0,20 19 1 0 0,-14-19-842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38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31 9215 0 0,'0'0'8136'0'0,"1"2"-8049"0"0,1 8-213 0 0,2 0 1 0 0,-1 0-1 0 0,1-1 0 0 0,0 1 1 0 0,1-1-1 0 0,0 0 1 0 0,1 0-1 0 0,8 10 0 0 0,-9-14-87 0 0,0 1 0 0 0,0-1 0 0 0,0 0-1 0 0,1-1 1 0 0,0 1 0 0 0,0-1 0 0 0,0 0 0 0 0,1 0-1 0 0,-1-1 1 0 0,1 0 0 0 0,0 0 0 0 0,12 3-1 0 0,-15-5 108 0 0,0 0-1 0 0,0-1 1 0 0,1 1-1 0 0,-1-1 1 0 0,0 0-1 0 0,0 0 1 0 0,0-1-1 0 0,0 1 1 0 0,1-1-1 0 0,-1 0 1 0 0,0 0-1 0 0,0 0 1 0 0,0 0 0 0 0,-1-1-1 0 0,1 1 1 0 0,0-1-1 0 0,0 0 1 0 0,-1-1-1 0 0,1 1 1 0 0,-1 0-1 0 0,5-6 1 0 0,-7 7 124 0 0,1 0 0 0 0,-1 0 1 0 0,0 0-1 0 0,0 0 0 0 0,0 0 1 0 0,-1 0-1 0 0,1-1 0 0 0,0 1 1 0 0,0 0-1 0 0,-1-1 0 0 0,2-1 1 0 0,-2 2 355 0 0,3-22 2564 0 0,-4 20-2605 0 0,0 0 0 0 0,0-1 0 0 0,0 1 0 0 0,0 0 1 0 0,-1-1-1 0 0,1 1 0 0 0,-1 0 0 0 0,0 0 1 0 0,0 0-1 0 0,0 0 0 0 0,0 0 0 0 0,0 1 0 0 0,-1-1 1 0 0,-4-3-1 0 0,-2-2 215 0 0,-1 0 0 0 0,-18-11 0 0 0,17 13-480 0 0,-1 1 0 0 0,1 0 0 0 0,-1 1 0 0 0,1 0 0 0 0,-1 1 0 0 0,-1 0 0 0 0,1 1 0 0 0,0 0 0 0 0,-16 0 0 0 0,25 3-254 0 0,-1-1-1 0 0,0 0 0 0 0,0 1 1 0 0,1 0-1 0 0,-7 2 1 0 0,9-3-49 0 0,-1 1 0 0 0,1-1 1 0 0,0 1-1 0 0,0 0 1 0 0,-1-1-1 0 0,1 1 0 0 0,0 0 1 0 0,0 0-1 0 0,0-1 0 0 0,0 1 1 0 0,0 0-1 0 0,0 0 1 0 0,0 0-1 0 0,0 0 0 0 0,0 0 1 0 0,0 1-1 0 0,1-1 0 0 0,-1 0 1 0 0,0 0-1 0 0,0 2 1 0 0,-1 8-1840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23 385 14079 0 0,'-3'-5'197'0'0,"1"0"1"0"0,0 0-1 0 0,0 0 0 0 0,0 0 0 0 0,1-1 0 0 0,-1 1 0 0 0,1-7 1 0 0,-2-1-248 0 0,1 2 85 0 0,1 1-1 0 0,0-1 1 0 0,1 1 0 0 0,0-1-1 0 0,0 1 1 0 0,1-1-1 0 0,1 1 1 0 0,0-1-1 0 0,0 1 1 0 0,1 0 0 0 0,0 0-1 0 0,1 0 1 0 0,9-17-1 0 0,-6 13-55 0 0,1 1-1 0 0,1 1 1 0 0,0-1-1 0 0,1 1 1 0 0,0 1-1 0 0,1 0 1 0 0,0 1-1 0 0,25-18 1 0 0,-30 23-36 0 0,2 0 0 0 0,-1 1 0 0 0,0 0 0 0 0,1 1 0 0 0,0-1-1 0 0,0 2 1 0 0,0-1 0 0 0,0 1 0 0 0,0 0 0 0 0,0 1 0 0 0,1 0 0 0 0,-1 0 0 0 0,1 1 0 0 0,-1 0 0 0 0,0 0 0 0 0,1 1 0 0 0,-1 0 0 0 0,0 0-1 0 0,1 1 1 0 0,-1 1 0 0 0,0-1 0 0 0,0 1 0 0 0,-1 0 0 0 0,1 1 0 0 0,7 4 0 0 0,8 7-7 0 0,-1 0-1 0 0,0 1 1 0 0,-1 1-1 0 0,-1 1 1 0 0,-1 1 0 0 0,-1 0-1 0 0,0 2 1 0 0,-1 0-1 0 0,-2 1 1 0 0,0 0 0 0 0,-1 1-1 0 0,-2 1 1 0 0,0 0-1 0 0,-1 1 1 0 0,-2 0 0 0 0,9 36-1 0 0,-14-46 69 0 0,1 2 21 0 0,-2 0 0 0 0,0 0 0 0 0,2 26 0 0 0,-5-42 50 0 0,-1 1-16 0 0,0 6-33 0 0,1-6 14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39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5063 0 0,'0'0'10856'0'0,"-11"3"-9768"0"0,5-2-1102 0 0,0 0 0 0 0,1 1 0 0 0,-1-1-1 0 0,0 1 1 0 0,1 0 0 0 0,-1 1 0 0 0,1 0-1 0 0,-7 4 1 0 0,6-1-95 0 0,0 0-1 0 0,1 0 0 0 0,-6 8 1 0 0,10-12 99 0 0,0 0-54 0 0,1-2 54 0 0,-1 1 0 0 0,1-1-1 0 0,-1 1 1 0 0,1 0 0 0 0,0-1 0 0 0,-1 1-1 0 0,1 0 1 0 0,0-1 0 0 0,0 1 0 0 0,-1 0-1 0 0,1-1 1 0 0,0 1 0 0 0,0 0 0 0 0,0 0-1 0 0,0-1 1 0 0,0 1 0 0 0,0 1 0 0 0,-1 11-62 0 0,0-9 50 0 0,0-1 6 0 0,3 17-127 0 0,-2-12 130 0 0,2-2 3 0 0,7 33-110 0 0,-6-27 108 0 0,2 6 13 0 0,-4-16 1 0 0,10 16-69 0 0,-10-15 35 0 0,1-1-1 0 0,-1 1 0 0 0,1 0 1 0 0,0 0-1 0 0,0-1 0 0 0,1 1 1 0 0,-1-1-1 0 0,0 0 0 0 0,1 1 1 0 0,-1-1-1 0 0,1 0 0 0 0,0-1 1 0 0,0 1-1 0 0,0 0 0 0 0,4 1 1 0 0,-3-2 14 0 0,0 0 0 0 0,0-1 0 0 0,0 1 1 0 0,1-1-1 0 0,-1 0 0 0 0,0 0 0 0 0,0 0 0 0 0,1-1 1 0 0,-1 1-1 0 0,0-1 0 0 0,5-2 0 0 0,-2 1 29 0 0,1-1 0 0 0,-1 1 0 0 0,-1-2 0 0 0,1 1-1 0 0,0-1 1 0 0,-1 0 0 0 0,0 0 0 0 0,0-1 0 0 0,0 0-1 0 0,8-8 1 0 0,3-7 170 0 0,27-38-1 0 0,-2 2-774 0 0,-23 31-3848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0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107 721 14999 0 0,'0'0'1358'0'0,"-1"0"-1118"0"0,-17-3-130 0 0,8 2 118 0 0,5 0 271 0 0,0 0 1 0 0,0 0-1 0 0,0 1 0 0 0,0 0 1 0 0,-8 0-1 0 0,12 1-536 0 0,-1 0 0 0 0,1 0-1 0 0,0 1 1 0 0,0-1 0 0 0,0 0 0 0 0,0 1-1 0 0,0-1 1 0 0,0 1 0 0 0,0-1-1 0 0,0 1 1 0 0,0 0 0 0 0,0 2 0 0 0,0-4 17 0 0,-3 11-252 0 0,1-1 0 0 0,0 1 0 0 0,0-1 0 0 0,-2 18 0 0 0,0 45-607 0 0,5-62 764 0 0,-1 11-341 0 0,3 40 0 0 0,-1-55 350 0 0,0 0 1 0 0,0 0 0 0 0,1 0-1 0 0,0 0 1 0 0,0 0 0 0 0,0-1-1 0 0,1 1 1 0 0,0-1 0 0 0,7 11-1 0 0,-9-16 84 0 0,0 0-1 0 0,0 0 0 0 0,0 0 1 0 0,0 0-1 0 0,0 0 0 0 0,0 0 1 0 0,0 0-1 0 0,1 0 0 0 0,-1 0 1 0 0,0-1-1 0 0,0 1 0 0 0,1 0 1 0 0,-1-1-1 0 0,2 1 0 0 0,10 0-117 0 0,-10-1 137 0 0,0-1 0 0 0,1 0-1 0 0,-1 0 1 0 0,0-1 0 0 0,0 1-1 0 0,0-1 1 0 0,0 1-1 0 0,0-1 1 0 0,0 0 0 0 0,0 0-1 0 0,-1-1 1 0 0,1 1 0 0 0,-1 0-1 0 0,3-4 1 0 0,4-4 131 0 0,-1-1 0 0 0,9-14 0 0 0,-5 4 59 0 0,-1-1 1 0 0,-1 0-1 0 0,-1-1 1 0 0,8-26-1 0 0,-6 5 4 0 0,9-60-1 0 0,-19 90-173 0 0,0 0-1 0 0,-2-17 1 0 0,0 1 983 0 0,-10 35-74 0 0,8-3-846 0 0,1 0-1 0 0,1 0 1 0 0,-1 0 0 0 0,0 0-1 0 0,0 0 1 0 0,1 0-1 0 0,-1 0 1 0 0,1 1 0 0 0,-1-1-1 0 0,1 0 1 0 0,0 1-1 0 0,0-1 1 0 0,0 1 0 0 0,0 3-1 0 0,-8 37 87 0 0,9-32-166 0 0,0 0 0 0 0,0 0-1 0 0,1-1 1 0 0,0 1 0 0 0,1 0 0 0 0,0 0-1 0 0,1-1 1 0 0,0 0 0 0 0,1 1 0 0 0,0-1-1 0 0,1-1 1 0 0,-1 1 0 0 0,2 0 0 0 0,0-1-1 0 0,11 14 1 0 0,-14-20-16 0 0,-1 0 0 0 0,1 0 0 0 0,0 0 0 0 0,0 0 0 0 0,0-1-1 0 0,0 1 1 0 0,0-1 0 0 0,1 0 0 0 0,-1 0 0 0 0,1 0 0 0 0,0 0 0 0 0,-1-1-1 0 0,1 0 1 0 0,0 1 0 0 0,0-1 0 0 0,0-1 0 0 0,0 1 0 0 0,0 0 0 0 0,0-1 0 0 0,0 0-1 0 0,0 0 1 0 0,0 0 0 0 0,0-1 0 0 0,0 1 0 0 0,0-1 0 0 0,0 0 0 0 0,-1 0-1 0 0,1 0 1 0 0,5-3 0 0 0,0-1-21 0 0,1 0 1 0 0,-1 0-1 0 0,-1-1 0 0 0,1-1 0 0 0,-1 1 0 0 0,0-1 0 0 0,-1-1 1 0 0,1 1-1 0 0,-2-1 0 0 0,1-1 0 0 0,-1 1 0 0 0,0-1 1 0 0,-1 0-1 0 0,0 0 0 0 0,0-1 0 0 0,3-11 0 0 0,-1 2 13 0 0,-1-1 1 0 0,-1 0-1 0 0,0 0 0 0 0,-2-1 0 0 0,-1 1 1 0 0,0-1-1 0 0,-2-27 0 0 0,-2 9 32 0 0,-3 0 0 0 0,-1 1 0 0 0,-2-1 0 0 0,-23-67 0 0 0,12 57-85 0 0,-3 0-1 0 0,-54-92 1 0 0,71 133 72 0 0,0 1 0 0 0,0-1 0 0 0,-1 1 0 0 0,0 0 0 0 0,-12-10 0 0 0,17 15 22 0 0,-1 1 1 0 0,1 0-1 0 0,-1 0 0 0 0,0 0 0 0 0,1 0 0 0 0,-1 0 0 0 0,0 0 1 0 0,1 0-1 0 0,-1 1 0 0 0,0-1 0 0 0,0 0 0 0 0,0 1 0 0 0,0 0 1 0 0,1-1-1 0 0,-1 1 0 0 0,0 0 0 0 0,0 0 0 0 0,0 0 0 0 0,0 0 0 0 0,0 1 1 0 0,0-1-1 0 0,0 0 0 0 0,1 1 0 0 0,-1-1 0 0 0,0 1 0 0 0,0 0 1 0 0,0 0-1 0 0,1-1 0 0 0,-1 1 0 0 0,0 0 0 0 0,1 0 0 0 0,-1 1 1 0 0,1-1-1 0 0,-3 2 0 0 0,-3 5 84 0 0,0 1 1 0 0,0-1 0 0 0,0 1-1 0 0,1 1 1 0 0,1-1 0 0 0,-1 1-1 0 0,-6 19 1 0 0,4-7-27 0 0,1 1-1 0 0,-7 38 1 0 0,7-9-8 0 0,3 0 0 0 0,2 1-1 0 0,3 0 1 0 0,6 52 0 0 0,-2-61-64 0 0,2-1 1 0 0,16 54 0 0 0,-15-68-4 0 0,2-1 0 0 0,1 0 0 0 0,1-1-1 0 0,21 33 1 0 0,-27-51-5 0 0,0-1 0 0 0,0 1 0 0 0,1-1-1 0 0,0 0 1 0 0,1-1 0 0 0,0 0 0 0 0,0 0 0 0 0,1-1-1 0 0,0 0 1 0 0,0 0 0 0 0,0-1 0 0 0,0 0 0 0 0,1 0-1 0 0,0-1 1 0 0,0-1 0 0 0,0 0 0 0 0,0 0 0 0 0,1-1-1 0 0,-1 0 1 0 0,1-1 0 0 0,0 0 0 0 0,-1-1 0 0 0,1 0-1 0 0,0 0 1 0 0,-1-1 0 0 0,1-1 0 0 0,-1 0 0 0 0,0 0-1 0 0,13-5 1 0 0,-4 0-47 0 0,-1-1 0 0 0,1-1 0 0 0,-1 0 0 0 0,-1-1 0 0 0,0-1 0 0 0,0-1 0 0 0,-1 0 0 0 0,-1-1 0 0 0,0-1 0 0 0,-1-1 0 0 0,0 0 0 0 0,16-24 0 0 0,-16 19-36 0 0,-2 0 0 0 0,0 0 0 0 0,-1-1 0 0 0,-1-1 0 0 0,-2 0 0 0 0,0 0 0 0 0,-1-1 0 0 0,-1 0 0 0 0,-1 0 0 0 0,3-34 0 0 0,-6 6 90 0 0,-2-1 1 0 0,-2 0-1 0 0,-3 1 0 0 0,-1 0 0 0 0,-17-60 1 0 0,16 79 35 0 0,0 0 50 0 0,-19-51 0 0 0,26 81-19 0 0,-1-1 0 0 0,0 1 0 0 0,0 0 1 0 0,0 0-1 0 0,0 1 0 0 0,0-1 0 0 0,-1 0 0 0 0,1 0 0 0 0,-1 1 0 0 0,1-1 0 0 0,-1 0 0 0 0,1 1 0 0 0,-1 0 0 0 0,0-1 0 0 0,0 1 0 0 0,0 0 0 0 0,1 0 1 0 0,-1 0-1 0 0,0 0 0 0 0,-1 0 0 0 0,-1 0 0 0 0,1 0 12 0 0,1 1 1 0 0,0 0-1 0 0,-1 0 1 0 0,1 0-1 0 0,0 1 0 0 0,-1-1 1 0 0,1 1-1 0 0,0-1 1 0 0,0 1-1 0 0,-1 0 0 0 0,1-1 1 0 0,0 1-1 0 0,0 0 1 0 0,0 1-1 0 0,0-1 1 0 0,0 0-1 0 0,0 0 0 0 0,0 1 1 0 0,-3 3-1 0 0,-2 3-23 0 0,-1 0 0 0 0,1 1 0 0 0,1 0-1 0 0,0 1 1 0 0,0-1 0 0 0,1 1 0 0 0,0 0-1 0 0,-5 14 1 0 0,3-2 10 0 0,0 0 0 0 0,2 1 0 0 0,-3 24 0 0 0,5-17-187 0 0,1 1 0 0 0,2 0-1 0 0,1 0 1 0 0,1-1 0 0 0,2 1 0 0 0,1-1-1 0 0,1 0 1 0 0,2 0 0 0 0,1-1-1 0 0,22 51 1 0 0,-26-69-107 0 0,1-1-1 0 0,0 0 1 0 0,0-1 0 0 0,1 0-1 0 0,16 17 1 0 0,-20-23 131 0 0,1 0 0 0 0,0 0 1 0 0,-1 0-1 0 0,1-1 0 0 0,0 0 0 0 0,0 1 1 0 0,8 2-1 0 0,-9-4 65 0 0,-1-1 1 0 0,1 1-1 0 0,0-1 1 0 0,-1 1-1 0 0,1-1 0 0 0,-1 0 1 0 0,1 0-1 0 0,-1 0 1 0 0,1 0-1 0 0,0-1 1 0 0,-1 1-1 0 0,1-1 0 0 0,-1 1 1 0 0,5-3-1 0 0,-4 2 10 0 0,0-1-1 0 0,-1 0 1 0 0,1 1-1 0 0,-1-1 1 0 0,1 0-1 0 0,-1 0 1 0 0,0-1-1 0 0,0 1 1 0 0,0 0-1 0 0,2-4 1 0 0,16-29-66 0 0,-17 28 85 0 0,4-5 1 0 0,-2-2 0 0 0,0 1 0 0 0,-1 0 0 0 0,3-15 0 0 0,7-57-1 0 0,-7 34-8 0 0,-7 49 451 0 0,0 5-146 0 0,-3 67 800 0 0,1-36-884 0 0,2 49 1 0 0,1-73-195 0 0,0 0 0 0 0,1 0 0 0 0,0-1 1 0 0,0 1-1 0 0,1 0 0 0 0,0-1 0 0 0,1 1 0 0 0,0-1 1 0 0,8 12-1 0 0,-10-18-37 0 0,0 0 0 0 0,0-1 0 0 0,0 1 0 0 0,0 0 0 0 0,0-1 1 0 0,1 0-1 0 0,-1 0 0 0 0,1 1 0 0 0,0-2 0 0 0,-1 1 0 0 0,1 0 0 0 0,0 0 0 0 0,0-1 0 0 0,0 0 1 0 0,0 1-1 0 0,5 0 0 0 0,-4-2-58 0 0,0 1 0 0 0,0-1 0 0 0,1 0 0 0 0,-1 0 0 0 0,0 0 0 0 0,1 0 0 0 0,-1-1 0 0 0,0 0 1 0 0,0 0-1 0 0,0 0 0 0 0,5-2 0 0 0,2-2-136 0 0,0 0 0 0 0,-1-1 1 0 0,0 0-1 0 0,0-1 0 0 0,-1 0 0 0 0,0 0 1 0 0,0-1-1 0 0,9-10 0 0 0,61-81-1063 0 0,-15 17 1386 0 0,-64 81-36 0 0,1 1 0 0 0,-1-1 0 0 0,1 0 0 0 0,-1 1 0 0 0,1-1 0 0 0,0 1 1 0 0,-1-1-1 0 0,1 1 0 0 0,-1-1 0 0 0,1 1 0 0 0,0 0 0 0 0,-1-1 1 0 0,1 1-1 0 0,0 0 0 0 0,0 0 0 0 0,-1-1 0 0 0,1 1 0 0 0,0 0 0 0 0,0 0 1 0 0,-1 0-1 0 0,1 0 0 0 0,0 0 0 0 0,0 0 0 0 0,-1 0 0 0 0,1 0 0 0 0,0 0 1 0 0,0 0-1 0 0,-1 0 0 0 0,1 1 0 0 0,0-1 0 0 0,0 0 0 0 0,-1 1 0 0 0,1-1 1 0 0,0 0-1 0 0,-1 1 0 0 0,1-1 0 0 0,-1 1 0 0 0,1-1 0 0 0,0 1 1 0 0,-1-1-1 0 0,1 1 0 0 0,-1-1 0 0 0,1 1 0 0 0,-1-1 0 0 0,1 2 0 0 0,2 2 121 0 0,0 1 0 0 0,0-1-1 0 0,-1 0 1 0 0,0 1 0 0 0,2 5-1 0 0,7 26 103 0 0,-2 1-1 0 0,-1-1 0 0 0,2 41 1 0 0,4 20-260 0 0,-5-53-719 0 0,3 73 0 0 0,-11-104 397 0 0,-1 1 0 0 0,-1 0 0 0 0,0-1 0 0 0,-1 1 0 0 0,0 0 0 0 0,-1-1 0 0 0,-1 0 0 0 0,0 0 1 0 0,-10 23-1 0 0,7-25 129 0 0,0 0 0 0 0,-1 0 0 0 0,-1-1 1 0 0,1 0-1 0 0,-1 0 0 0 0,-1-1 1 0 0,0 0-1 0 0,-18 12 0 0 0,-2-2 748 0 0,-63 31-1 0 0,78-43-133 0 0,0-1 0 0 0,0-1 1 0 0,-1 0-1 0 0,-24 4 0 0 0,34-7-242 0 0,-1-2-1 0 0,1 1 1 0 0,-1-1 0 0 0,1 0-1 0 0,-1 0 1 0 0,1-1-1 0 0,0 1 1 0 0,-1-2 0 0 0,1 1-1 0 0,0-1 1 0 0,0 0-1 0 0,0 0 1 0 0,0 0 0 0 0,-8-5-1 0 0,11 5-154 0 0,1 0-1 0 0,-1-1 1 0 0,1 1-1 0 0,-1 0 1 0 0,1-1-1 0 0,0 0 0 0 0,0 1 1 0 0,0-1-1 0 0,0 0 1 0 0,1 0-1 0 0,-1 0 1 0 0,1 0-1 0 0,0 0 1 0 0,0-1-1 0 0,0 1 1 0 0,0 0-1 0 0,0 0 1 0 0,1-1-1 0 0,-1 1 1 0 0,1-1-1 0 0,0-3 0 0 0,1-6-33 0 0,0 0-1 0 0,0 1 1 0 0,1-1-1 0 0,5-15 1 0 0,1 0-432 0 0,2 1 1 0 0,25-52 0 0 0,-1 16-2103 0 0,3 2-3317 0 0,-7 15-743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0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490 478 5527 0 0,'0'0'423'0'0,"-2"0"-278"0"0,-61-9 11080 0 0,9 2-8281 0 0,33 4-2920 0 0,0 1 0 0 0,-1 2 0 0 0,1 0-1 0 0,-23 3 1 0 0,30-1-31 0 0,1 1 1 0 0,0 1-1 0 0,0 0 0 0 0,0 0 0 0 0,1 1 0 0 0,-1 1 0 0 0,1 0 1 0 0,0 1-1 0 0,1 0 0 0 0,-1 1 0 0 0,-10 10 0 0 0,14-11 3 0 0,1 0-1 0 0,0 0 1 0 0,1 0 0 0 0,-1 1-1 0 0,2 0 1 0 0,-1 1 0 0 0,1-1-1 0 0,0 1 1 0 0,1 0-1 0 0,0 0 1 0 0,0 0 0 0 0,1 1-1 0 0,0-1 1 0 0,1 1 0 0 0,-2 19-1 0 0,3-22-10 0 0,1 1 0 0 0,0 0 0 0 0,1-1-1 0 0,0 1 1 0 0,0-1 0 0 0,0 1 0 0 0,1-1-1 0 0,0 0 1 0 0,1 0 0 0 0,0 1 0 0 0,0-2 0 0 0,0 1-1 0 0,1 0 1 0 0,0-1 0 0 0,0 1 0 0 0,0-1-1 0 0,1 0 1 0 0,0-1 0 0 0,1 1 0 0 0,-1-1 0 0 0,1 0-1 0 0,0 0 1 0 0,0-1 0 0 0,0 0 0 0 0,1 0 0 0 0,-1 0-1 0 0,1-1 1 0 0,13 5 0 0 0,-9-5-21 0 0,1-1 0 0 0,0 0 1 0 0,0 0-1 0 0,0-1 0 0 0,0-1 1 0 0,0 0-1 0 0,0-1 0 0 0,-1 0 0 0 0,13-3 1 0 0,-16 2-3 0 0,0 0 0 0 0,0 0 0 0 0,-1-1 0 0 0,1 0 0 0 0,-1-1 0 0 0,0 1 0 0 0,0-1 0 0 0,0-1 0 0 0,0 1 0 0 0,-1-1 0 0 0,0 0 0 0 0,0-1 0 0 0,0 1 0 0 0,6-9 0 0 0,-3 0-14 0 0,0-1-1 0 0,0 0 0 0 0,-2 0 1 0 0,0-1-1 0 0,-1 0 0 0 0,0 0 1 0 0,-1 0-1 0 0,-1-1 0 0 0,3-26 1 0 0,-3 11-10 0 0,-2 0 1 0 0,-2-1 0 0 0,0 1 0 0 0,-7-38 0 0 0,-2 14-17 0 0,-25-90 0 0 0,23 111 141 0 0,-1 1-1 0 0,-2 1 1 0 0,-30-54 0 0 0,41 83 98 0 0,1 0-1 0 0,-1 0 1 0 0,0 0 0 0 0,-1 0 0 0 0,1 0-1 0 0,-5-3 1 0 0,7 6 411 0 0,-9 6 458 0 0,7-2-950 0 0,1 0 0 0 0,-1-1 0 0 0,1 1 1 0 0,0 0-1 0 0,0 0 0 0 0,0 0 0 0 0,0 0 1 0 0,0 1-1 0 0,1-1 0 0 0,0 0 0 0 0,-1 1 1 0 0,1-1-1 0 0,1 1 0 0 0,-1-1 0 0 0,0 1 1 0 0,1 6-1 0 0,-1 7-73 0 0,1 0 1 0 0,3 22-1 0 0,-2-29 20 0 0,4 33-85 0 0,1 0 0 0 0,3 0 0 0 0,1-1 0 0 0,2 0 0 0 0,2-1 0 0 0,2 0 0 0 0,23 42 0 0 0,-24-53-477 0 0,30 51-1156 0 0,-36-67 506 0 0,-1-2 1 0 0,2 1-1 0 0,19 20 1 0 0,-25-30 775 0 0,0 0-1 0 0,0 0 1 0 0,0-1 0 0 0,0 1-1 0 0,0-1 1 0 0,1 0 0 0 0,7 3-1 0 0,-10-4-386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1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1 309 8287 0 0,'0'0'7240'0'0,"3"17"-4944"0"0,0-3-1808 0 0,1 3-360 0 0,2-1-64 0 0,0-1-64 0 0,2-2 0 0 0,0 1 0 0 0,1-2 0 0 0,2 1-88 0 0,-1 0-1224 0 0,1-1-240 0 0</inkml:trace>
  <inkml:trace contextRef="#ctx0" brushRef="#br0" timeOffset="1">54 0 10135 0 0,'0'0'4208'0'0,"11"11"-2472"0"0,-2-1 16 0 0,3 3-2200 0 0,1 2-432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2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85 1375 0 0,'-1'-2'107'0'0,"-15"-18"2051"0"0,10 11 1550 0 0,-1 1 0 0 0,-13-14-1 0 0,-1 8 459 0 0,17 12-4160 0 0,1 1 1 0 0,-1 0-1 0 0,0-1 0 0 0,1 1 0 0 0,-5 0 0 0 0,4 0 49 0 0,0 1-1 0 0,0-1 1 0 0,0 1 0 0 0,0 0-1 0 0,0 0 1 0 0,0 1 0 0 0,0-1-1 0 0,0 1 1 0 0,0 0 0 0 0,0 0 0 0 0,1 0-1 0 0,-1 0 1 0 0,0 1 0 0 0,1 0-1 0 0,-1 0 1 0 0,1 0 0 0 0,0 0-1 0 0,-1 0 1 0 0,1 0 0 0 0,0 1-1 0 0,0 0 1 0 0,0-1 0 0 0,1 1 0 0 0,-1 0-1 0 0,1 1 1 0 0,0-1 0 0 0,-1 0-1 0 0,1 1 1 0 0,-2 4 0 0 0,-1 5-89 0 0,0 0-1 0 0,1 0 1 0 0,0 1 0 0 0,1-1 0 0 0,0 1 0 0 0,1 0 0 0 0,0 16 0 0 0,1 12-35 0 0,2-1 1 0 0,2 1-1 0 0,15 74 1 0 0,-3-51-21 0 0,40 103 1 0 0,58 119-1470 0 0,-71-184-1629 0 0,-41-101 2158 0 0,-13-5-481 0 0,8 0 1536 0 0,1 1-1 0 0,-1-1 0 0 0,0 1 0 0 0,1-1 0 0 0,0 0 1 0 0,-1 0-1 0 0,1-1 0 0 0,1 1 0 0 0,-1 0 1 0 0,0-1-1 0 0,-2-5 0 0 0,-4-7-226 0 0,-9-24 0 0 0,16 34 91 0 0,-66-155-3110 0 0,68 159 3009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2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9215 0 0,'0'0'11706'0'0,"-1"2"-11430"0"0,-7 26-250 0 0,2 0 0 0 0,0 0 1 0 0,2 0-1 0 0,-1 42 0 0 0,10 118-791 0 0,2-114-188 0 0,3 1 1 0 0,4-1-1 0 0,3-1 0 0 0,38 105 0 0 0,-30-108-103 0 0,-24-68 856 0 0,-12 3-1664 0 0,-3-4 1496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2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4143 0 0,'2'-1'13234'0'0,"23"-13"-13036"0"0,1 0 1 0 0,0 2-1 0 0,45-13 1 0 0,-15 4-200 0 0,41-21-1300 0 0,-67 30-4753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3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16151 0 0,'0'0'1844'0'0,"3"1"-1768"0"0,3 0-195 0 0,1 0 0 0 0,0 0 0 0 0,0-1 0 0 0,0 0 0 0 0,0 0 0 0 0,0 0-1 0 0,0-1 1 0 0,0 0 0 0 0,0-1 0 0 0,-1 0 0 0 0,1 0 0 0 0,0 0 0 0 0,-1 0 0 0 0,1-1 0 0 0,-1 0-1 0 0,0-1 1 0 0,0 1 0 0 0,0-1 0 0 0,-1-1 0 0 0,1 1 0 0 0,-1-1 0 0 0,0 1 0 0 0,-1-1 0 0 0,1-1-1 0 0,-1 1 1 0 0,7-11 0 0 0,-6 7-572 0 0,0 1 1 0 0,-1-1-1 0 0,0 0 0 0 0,0-1 0 0 0,3-13 1 0 0,-6 20 580 0 0,-1 0 1 0 0,1 0 0 0 0,-1-1-1 0 0,0 1 1 0 0,0 0 0 0 0,0 0 0 0 0,-1-1-1 0 0,0-4 1 0 0,0 6 314 0 0,0-1-1 0 0,0 0 1 0 0,0 1-1 0 0,-1-1 1 0 0,1 1 0 0 0,-1-1-1 0 0,1 1 1 0 0,-1 0-1 0 0,0 0 1 0 0,1 0-1 0 0,-4-3 1 0 0,1 1 518 0 0,0 1-1 0 0,-1-1 1 0 0,0 1 0 0 0,1 0-1 0 0,-1 0 1 0 0,0 1-1 0 0,-8-4 1 0 0,11 6-589 0 0,0-1-1 0 0,1 1 1 0 0,-1-1 0 0 0,0 1 0 0 0,0 0-1 0 0,0-1 1 0 0,0 1 0 0 0,0 0-1 0 0,0 0 1 0 0,0 1 0 0 0,0-1-1 0 0,1 0 1 0 0,-1 1 0 0 0,0-1-1 0 0,0 1 1 0 0,0-1 0 0 0,0 1-1 0 0,1 0 1 0 0,-1 0 0 0 0,0 0-1 0 0,1 0 1 0 0,-1 0 0 0 0,1 0-1 0 0,-1 0 1 0 0,1 1 0 0 0,-3 2 0 0 0,1 0-173 0 0,-1 0 1 0 0,1 1-1 0 0,0 0 1 0 0,0-1-1 0 0,1 1 1 0 0,-1 0-1 0 0,1 0 1 0 0,0 1 0 0 0,1-1-1 0 0,-1 0 1 0 0,1 1-1 0 0,0-1 1 0 0,1 1-1 0 0,-1-1 1 0 0,1 1 0 0 0,0 8-1 0 0,1-6-139 0 0,0 0 1 0 0,0 1-1 0 0,0-1 0 0 0,1 0 0 0 0,1 0 1 0 0,-1 0-1 0 0,1 0 0 0 0,0-1 1 0 0,1 1-1 0 0,0-1 0 0 0,0 0 0 0 0,1 0 1 0 0,-1 0-1 0 0,2-1 0 0 0,-1 0 0 0 0,1 1 1 0 0,0-2-1 0 0,0 1 0 0 0,0-1 0 0 0,1 0 1 0 0,0 0-1 0 0,0-1 0 0 0,0 0 0 0 0,0 0 1 0 0,9 3-1 0 0,10 1-147 0 0,-14-8 295 0 0,11-8 30 0 0,-9-1 1 0 0,-11 5 4 0 0,-2 1 5 0 0,2 0 138 0 0,0 0 1 0 0,-1-1-1 0 0,1 1 0 0 0,-1 0 0 0 0,0-1 0 0 0,0 0 0 0 0,0 1 0 0 0,2-9 3723 0 0,-4 15-3688 0 0,4 16-557 0 0,0 0 1 0 0,1 0-1 0 0,13 32 0 0 0,-17-50 119 0 0,0 1 0 0 0,0-1-1 0 0,0 1 1 0 0,0-1 0 0 0,0 1-1 0 0,1-1 1 0 0,-1 0 0 0 0,0 0-1 0 0,0 0 1 0 0,1 1 0 0 0,-1-1-1 0 0,1 0 1 0 0,-1-1 0 0 0,1 1-1 0 0,1 1 1 0 0,-2-2 250 0 0,0 0 0 0 0,1 0 1 0 0,-1 0-1 0 0,0 0 0 0 0,0-1 0 0 0,0 1 1 0 0,0 0-1 0 0,0 0 0 0 0,0-1 0 0 0,0 1 1 0 0,0 0-1 0 0,0-1 0 0 0,0 1 0 0 0,0-1 1 0 0,0 0-1 0 0,0 1 0 0 0,0-1 0 0 0,0 0 1 0 0,-1 1-1 0 0,1-1 0 0 0,1-1 0 0 0,0 0 55 0 0,-1 0 0 0 0,1 0 0 0 0,0-1 0 0 0,-1 1 0 0 0,1 0 0 0 0,-1-1 0 0 0,2-3 0 0 0,2-11 657 0 0,-1 0 0 0 0,3-21 0 0 0,4-19 181 0 0,-10 54-845 0 0,2-3-58 0 0,-2 5-120 0 0,13-4-1846 0 0,-5 4 474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4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87 492 7831 0 0,'0'0'10483'0'0,"-6"-4"-8859"0"0,12 6-1716 0 0,-1-1 1 0 0,1 0 0 0 0,-1 0-1 0 0,1-1 1 0 0,-1 1-1 0 0,1-1 1 0 0,-1 0-1 0 0,1-1 1 0 0,6 0-1 0 0,-9 0 32 0 0,1 0-1 0 0,-1 0 1 0 0,0 0-1 0 0,1-1 1 0 0,-1 1-1 0 0,0-1 0 0 0,0 0 1 0 0,0 0-1 0 0,0 0 1 0 0,-1 0-1 0 0,1 0 1 0 0,0-1-1 0 0,-1 1 1 0 0,1-1-1 0 0,-1 0 0 0 0,2-2 1 0 0,-3 3 67 0 0,0 1 0 0 0,0 0 1 0 0,0 0-1 0 0,0-1 0 0 0,-1 1 0 0 0,1 0 0 0 0,0-1 1 0 0,-1 1-1 0 0,1-1 0 0 0,-1 1 0 0 0,0-1 0 0 0,1 1 1 0 0,-1-1-1 0 0,0 1 0 0 0,0-1 0 0 0,0 1 0 0 0,0-1 1 0 0,0 1-1 0 0,0-1 0 0 0,0 1 0 0 0,-1-1 0 0 0,0-2 1 0 0,0-1 39 0 0,-1-1 83 0 0,1 0 1 0 0,-2 1-1 0 0,1-1 0 0 0,0 0 0 0 0,-1 1 0 0 0,0-1 0 0 0,0 1 1 0 0,-1 0-1 0 0,1 0 0 0 0,-6-5 0 0 0,-4-3 256 0 0,-29-24 0 0 0,28 26-363 0 0,12 9-20 0 0,-1 0-1 0 0,1 1 1 0 0,0-1 0 0 0,-1 0-1 0 0,0 1 1 0 0,1-1 0 0 0,-1 1-1 0 0,0 0 1 0 0,0 0 0 0 0,0 0-1 0 0,1 0 1 0 0,-1 0 0 0 0,-5 0-1 0 0,1 3-80 0 0,5-2 66 0 0,0 1 1 0 0,0-1 0 0 0,0 1 0 0 0,0 0 0 0 0,1 0 0 0 0,-1 0-1 0 0,0 0 1 0 0,1 0 0 0 0,-1 1 0 0 0,1-1 0 0 0,-1 0 0 0 0,1 1 0 0 0,-1-1-1 0 0,1 1 1 0 0,0 0 0 0 0,0-1 0 0 0,0 1 0 0 0,0 0 0 0 0,0 0-1 0 0,0-1 1 0 0,0 1 0 0 0,1 0 0 0 0,-1 0 0 0 0,1 0 0 0 0,-1 0 0 0 0,1 4-1 0 0,-2 1-46 0 0,-1 9-13 0 0,0 0 1 0 0,1 0-1 0 0,0 0 1 0 0,1 0-1 0 0,1 1 0 0 0,1-1 1 0 0,3 23-1 0 0,-2-27 40 0 0,1 0-1 0 0,0-1 1 0 0,0 1-1 0 0,1-1 0 0 0,1 1 1 0 0,0-1-1 0 0,0 0 0 0 0,1-1 1 0 0,1 1-1 0 0,11 14 1 0 0,-14-21-1 0 0,-1-1 1 0 0,1 0-1 0 0,-1-1 1 0 0,1 1-1 0 0,0-1 1 0 0,0 1-1 0 0,0-1 1 0 0,0 0-1 0 0,0-1 1 0 0,0 1-1 0 0,1-1 1 0 0,-1 0-1 0 0,5 1 1 0 0,7 0-42 0 0,0 0 0 0 0,21-1 1 0 0,-32-2 55 0 0,-1 1 0 0 0,1-1 0 0 0,-1 0 0 0 0,0 0 0 0 0,1 0 0 0 0,-1-1 0 0 0,0 0 0 0 0,0 1 0 0 0,0-2 0 0 0,0 1 0 0 0,0 0 0 0 0,0-1 0 0 0,0 0 0 0 0,-1 1 0 0 0,1-1 0 0 0,-1-1 0 0 0,0 1 0 0 0,4-6 0 0 0,4-6-70 0 0,0-1-1 0 0,17-34 1 0 0,-23 40 52 0 0,16-43 3440 0 0,-20 55-3291 0 0,14 23-129 0 0,-10-15 0 0 0,1 0-1 0 0,13 18 0 0 0,-16-25-144 0 0,0-1 1 0 0,0 1-1 0 0,0 0 0 0 0,0-1 1 0 0,0 1-1 0 0,0-1 0 0 0,0 0 1 0 0,1 0-1 0 0,-1 0 0 0 0,1-1 1 0 0,0 1-1 0 0,6 1 0 0 0,-7-3 48 0 0,1 1 0 0 0,-1-1 0 0 0,1 0 0 0 0,-1 0 0 0 0,1 0 0 0 0,-1-1 0 0 0,1 1-1 0 0,-1-1 1 0 0,0 0 0 0 0,1 0 0 0 0,-1 0 0 0 0,0 0 0 0 0,0 0 0 0 0,1-1 0 0 0,-1 0 0 0 0,0 0 0 0 0,-1 1 0 0 0,1-2-1 0 0,0 1 1 0 0,0 0 0 0 0,-1 0 0 0 0,3-4 0 0 0,5-5 163 0 0,-1 0 0 0 0,0-1 0 0 0,13-23 0 0 0,0-11 819 0 0,-8 15 3546 0 0,-13 33-4390 0 0,0 0 0 0 0,1 0 1 0 0,-1-1-1 0 0,1 1 0 0 0,-1-1 0 0 0,1 1 0 0 0,2 1 0 0 0,0 0-120 0 0,-1 0-338 0 0,1 1 0 0 0,0-1 0 0 0,0-1 0 0 0,0 1 0 0 0,0 0 0 0 0,1-1 0 0 0,-1 0 0 0 0,1 0 0 0 0,-1 0 0 0 0,1-1 0 0 0,0 0 0 0 0,0 0 0 0 0,7 1 0 0 0,-8-2 186 0 0,-1 0 1 0 0,1 0-1 0 0,0 0 0 0 0,-1-1 0 0 0,1 1 1 0 0,-1-1-1 0 0,1 0 0 0 0,0 0 0 0 0,-1 0 1 0 0,0-1-1 0 0,1 1 0 0 0,-1-1 0 0 0,0 0 1 0 0,0 0-1 0 0,0 0 0 0 0,0 0 0 0 0,0-1 0 0 0,4-3 1 0 0,2-4 90 0 0,-1 0 0 0 0,0-1 0 0 0,0 1 0 0 0,-1-2 0 0 0,-1 1 0 0 0,0-1 0 0 0,0 0 0 0 0,7-24 0 0 0,-10 25 659 0 0,-1 0 0 0 0,0 0 0 0 0,0 0 0 0 0,-1 0 0 0 0,-1 0 0 0 0,-1-19 0 0 0,-1 14 302 0 0,-1 0 0 0 0,0 0 0 0 0,-2 0 0 0 0,-7-19 1 0 0,-31-59 3855 0 0,44 96-4669 0 0,-1 0 1 0 0,1 0-1 0 0,0-1 0 0 0,0 1 0 0 0,0 0 1 0 0,0-1-1 0 0,0 1 0 0 0,2 2 0 0 0,2 4-51 0 0,20 41-149 0 0,-3-6-558 0 0,42 65 0 0 0,-60-104 681 0 0,64 87-4293 0 0,-67-89 3648 0 0,-10-11 279 0 0,-8-5 599 0 0,-1 1 1 0 0,0 1-1 0 0,-1 1 0 0 0,-30-13 0 0 0,4 1-223 0 0,-2-4-37 0 0,22 12 209 0 0,-1 1 1 0 0,-33-12-1 0 0,69 27 4708 0 0,35 5-5253 0 0,-1-6 313 0 0,84-3-1800 0 0,-108 1-2498 0 0,-2 2-1411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5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14567 0 0,'0'0'3115'0'0,"1"2"-2276"0"0,14 51 818 0 0,-2-7-1231 0 0,33 80 1 0 0,-43-121-735 0 0,0 0 0 0 0,0 0 0 0 0,0 0 0 0 0,1 0 0 0 0,8 7 0 0 0,-10-10-1097 0 0,-1-2 1121 0 0,0 0 0 0 0,0 0 0 0 0,0 0 0 0 0,0 0 0 0 0,0-1 0 0 0,0 1 0 0 0,0 0 0 0 0,0 0 0 0 0,0-1 0 0 0,0 1 0 0 0,0 0 0 0 0,0-1 0 0 0,0 1 0 0 0,0-1 0 0 0,0 0 0 0 0,1 0 0 0 0,7-18-448 0 0,-9 18 612 0 0,6-19-715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14279 0 0,'0'0'2971'0'0,"0"2"-2196"0"0,-75 275-176 0 0,6-17-2369 0 0,-6-42-1878 0 0,63-186 2769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5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5527 0 0,'0'0'13192'0'0,"11"16"-13192"0"0,1 2-104 0 0,1 0-24 0 0,2 0-7280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5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259 654 5063 0 0,'-38'-4'318'0'0,"11"1"4260"0"0,-31 1-1 0 0,51 2-4018 0 0,0 0-1 0 0,0 1 1 0 0,0 0 0 0 0,0 0 0 0 0,0 1-1 0 0,0 0 1 0 0,0 0 0 0 0,1 0-1 0 0,-9 5 1 0 0,11-4-492 0 0,-1 0 0 0 0,1 1 0 0 0,0-1 0 0 0,1 1 0 0 0,-1 0 0 0 0,1 0-1 0 0,0 0 1 0 0,0 0 0 0 0,0 1 0 0 0,0-1 0 0 0,1 1 0 0 0,-1 0 0 0 0,1-1 0 0 0,1 1-1 0 0,-1 0 1 0 0,-1 9 0 0 0,1-3-103 0 0,0 1 0 0 0,0 0-1 0 0,1 0 1 0 0,1 0 0 0 0,0 0-1 0 0,2 14 1 0 0,-1-22-9 0 0,-1 1-1 0 0,1-1 1 0 0,0 0 0 0 0,0 0 0 0 0,1 1 0 0 0,-1-1-1 0 0,1 0 1 0 0,0 0 0 0 0,0 0 0 0 0,0-1 0 0 0,1 1-1 0 0,-1 0 1 0 0,1-1 0 0 0,4 4 0 0 0,-4-4-52 0 0,0-1 1 0 0,0 0-1 0 0,0 0 1 0 0,1 0-1 0 0,-1-1 1 0 0,0 1-1 0 0,1-1 1 0 0,0 1-1 0 0,-1-1 1 0 0,1-1-1 0 0,0 1 1 0 0,-1 0-1 0 0,1-1 1 0 0,0 0-1 0 0,0 0 1 0 0,6 0-1 0 0,-2-1-3 0 0,0-1 1 0 0,0 1-1 0 0,0-1 0 0 0,-1-1 0 0 0,1 1 0 0 0,-1-1 0 0 0,0-1 1 0 0,1 1-1 0 0,-2-1 0 0 0,1 0 0 0 0,0-1 0 0 0,-1 0 0 0 0,0 0 1 0 0,11-11-1 0 0,2-6 162 0 0,-1-1 1 0 0,27-43 0 0 0,-36 53-50 0 0,40-81 505 0 0,-30 54 2078 0 0,-9 49-2006 0 0,-5-3-460 0 0,0 0-1 0 0,-1 1 0 0 0,0 0 1 0 0,0 0-1 0 0,-1 0 0 0 0,5 15 1 0 0,-6-16-117 0 0,0 1 0 0 0,1-1 0 0 0,-1 0 0 0 0,1 0 0 0 0,1 0 0 0 0,-1 0 0 0 0,1-1 0 0 0,0 1 0 0 0,0-1 0 0 0,10 9 0 0 0,-11-11-116 0 0,1-1 0 0 0,0 1-1 0 0,0-1 1 0 0,0 0 0 0 0,0 0-1 0 0,0 0 1 0 0,0 0 0 0 0,0-1-1 0 0,1 0 1 0 0,-1 0-1 0 0,1 0 1 0 0,-1 0 0 0 0,1-1-1 0 0,-1 1 1 0 0,1-1 0 0 0,-1 0-1 0 0,1-1 1 0 0,7-1 0 0 0,-4 0-48 0 0,-1 0 0 0 0,0-1 0 0 0,0 0 0 0 0,0 0 0 0 0,0-1 0 0 0,-1 1 0 0 0,1-2 0 0 0,-1 1 0 0 0,0-1 0 0 0,7-7 1 0 0,-3 3 193 0 0,-1-2 0 0 0,0 1 1 0 0,-1-1-1 0 0,0 0 1 0 0,0 0-1 0 0,-1-1 0 0 0,-1 0 1 0 0,0-1-1 0 0,-1 1 1 0 0,0-1-1 0 0,-1 0 1 0 0,0 0-1 0 0,-1-1 0 0 0,-1 1 1 0 0,2-20-1 0 0,-3 10 46 0 0,-1 0-1 0 0,-1 1 1 0 0,0-1 0 0 0,-2 1-1 0 0,-6-26 1 0 0,-2 8-4 0 0,-29-74 1 0 0,21 74 149 0 0,-2 0 1 0 0,-28-39 0 0 0,47 75-114 0 0,0 1 1 0 0,0-1-1 0 0,-1 1 1 0 0,0 0-1 0 0,1 0 1 0 0,-1 0-1 0 0,0 0 1 0 0,-1 1-1 0 0,1-1 1 0 0,0 1 0 0 0,-6-3-1 0 0,9 5-76 0 0,-1 0 0 0 0,1 0 0 0 0,0 0 0 0 0,-1 0 0 0 0,1 0 0 0 0,-1 0 0 0 0,1 0 1 0 0,0 0-1 0 0,-1 0 0 0 0,1 0 0 0 0,0 0 0 0 0,-1 0 0 0 0,1 0 0 0 0,0 0 0 0 0,-1 0 0 0 0,1 1 0 0 0,0-1 0 0 0,-1 0 0 0 0,1 0 0 0 0,0 1 0 0 0,-1-1 0 0 0,1 0 0 0 0,0 0 0 0 0,0 1 0 0 0,-1-1 0 0 0,1 0 0 0 0,0 0 0 0 0,-1 1 0 0 0,-4 9 302 0 0,4-9-327 0 0,-2 7 23 0 0,0 1 0 0 0,0-1 0 0 0,1 1 0 0 0,0 0 0 0 0,0 0 0 0 0,1-1 0 0 0,0 1 0 0 0,1 16 0 0 0,1-4 35 0 0,1 1-1 0 0,7 30 1 0 0,-2-22-271 0 0,2-2 0 0 0,1 1 0 0 0,1-1 0 0 0,2-1 1 0 0,0 0-1 0 0,2-1 0 0 0,1 0 0 0 0,1-1 0 0 0,1-1 0 0 0,1-1 0 0 0,1 0 0 0 0,1-2 0 0 0,1 0 0 0 0,45 32 1 0 0,-52-43-661 0 0,-1-1 0 0 0,2-1 0 0 0,-1 0 0 0 0,26 8 0 0 0,-11-6-1018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6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6 178 10135 0 0,'0'2'8218'0'0,"-2"5"-7740"0"0,1 0 0 0 0,0 1 0 0 0,0 0 0 0 0,1-1 0 0 0,0 1 0 0 0,0-1 0 0 0,1 1 0 0 0,2 8 0 0 0,17 63-1074 0 0,-15-62 880 0 0,52 151-233 0 0,-41-129-1102 0 0,1-1 0 0 0,27 42 1 0 0,-43-78 210 0 0,7-14-3835 0 0,-5 8 4561 0 0,-1-1 0 0 0,-1 0-1 0 0,1 0 1 0 0,-1 0 0 0 0,0-1 0 0 0,0 1-1 0 0,-1 0 1 0 0,1 0 0 0 0,-1-7-1 0 0,-5-48-280 0 0,5 56 352 0 0,-13-79-311 0 0,-3 0 0 0 0,-44-135-1 0 0,52 197 404 0 0,1-5 673 0 0,-2 2 0 0 0,-1-1 0 0 0,-19-32 1 0 0,29 57-603 0 0,0 0-1 0 0,0 0 1 0 0,-1-1 0 0 0,1 1 0 0 0,0 0 0 0 0,0 0 0 0 0,0 0 0 0 0,0 0 0 0 0,0 0 0 0 0,-1-1 0 0 0,1 1-1 0 0,0 0 1 0 0,0 0 0 0 0,0 0 0 0 0,0-1 0 0 0,0 1 0 0 0,0 0 0 0 0,0 0 0 0 0,0 0 0 0 0,0-1-1 0 0,0 1 1 0 0,0 0 0 0 0,0 0 0 0 0,0-1 0 0 0,0 1 0 0 0,0 0 0 0 0,0 0 0 0 0,0 0 0 0 0,0-1 0 0 0,0 1-1 0 0,0 0 1 0 0,0 0 0 0 0,0 0 0 0 0,0-1 0 0 0,0 1 0 0 0,1 0 0 0 0,-1 0 0 0 0,0 0 0 0 0,0 0 0 0 0,0-1-1 0 0,0 1 1 0 0,1 0 0 0 0,10 1 621 0 0,-7 0-829 0 0,-1 0 0 0 0,0 1 1 0 0,0-1-1 0 0,-1 1 0 0 0,1-1 0 0 0,0 1 1 0 0,0 0-1 0 0,3 3 0 0 0,-2 1-6 0 0,1 0-1 0 0,-1 0 0 0 0,0 0 1 0 0,-1 0-1 0 0,1 0 0 0 0,-1 1 1 0 0,-1-1-1 0 0,1 1 1 0 0,-1 0-1 0 0,3 14 0 0 0,-4-10-68 0 0,0-1-1 0 0,-1 1 1 0 0,0 0-1 0 0,0-1 1 0 0,-1 1-1 0 0,-5 20 1 0 0,0-8-444 0 0,6-21-599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37 919 0 0,'2'2'610'0'0,"23"33"11081"0"0,-2 5-6234 0 0,16 45-5218 0 0,-7-14-1288 0 0,-31-69 445 0 0,11-18-989 0 0,-10 14 1683 0 0,0 0 0 0 0,-1 0 0 0 0,1 0 0 0 0,0-1 0 0 0,-1 1 0 0 0,1-1 0 0 0,0-3 0 0 0,5-16 624 0 0,4-29 0 0 0,1-2-142 0 0,16-53-292 0 0,-27 104-415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0,'0'0'19679'0'0,"1"2"-19531"0"0,31 61-297 0 0,-3-4-691 0 0,-27-55 392 0 0,6 8-3 0 0,-6-4-4801 0 0,7-13 3489 0 0,-8 4 1663 0 0,0 0-1 0 0,1 0 0 0 0,-1-1 0 0 0,0 1 0 0 0,0 0 1 0 0,0-1-1 0 0,0 1 0 0 0,0-1 0 0 0,-1 1 0 0 0,1-1 1 0 0,0 1-1 0 0,-1-1 0 0 0,1 1 0 0 0,-1-1 1 0 0,1 0-1 0 0,-1-3 0 0 0,1 0-256 0 0,-1 0-1 0 0,0-1 1 0 0,0 1 0 0 0,-2-6-1 0 0,0-6-778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13903 0 0,'0'0'2784'0'0,"13"0"-2272"0"0,2 0-512 0 0,1 0 0 0 0,0 0-64 0 0,1 1-672 0 0,-1 2-128 0 0,1 1-24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8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15231 0 0,'0'0'2072'0'0,"2"2"-1856"0"0,5 11-178 0 0,-1 0 0 0 0,0 0 0 0 0,0 1 0 0 0,-2 0 0 0 0,1 0 0 0 0,2 20 0 0 0,-3-19-340 0 0,0 0 0 0 0,9 19 0 0 0,-11-29 1 0 0,1 1-1 0 0,0-1 1 0 0,0 0-1 0 0,0 1 1 0 0,1-1-1 0 0,0-1 1 0 0,0 1-1 0 0,6 5 1 0 0,-9-9 220 0 0,0 0 0 0 0,1 0 0 0 0,-1 0 0 0 0,1 0 0 0 0,-1 0 0 0 0,1-1 0 0 0,-1 1 0 0 0,1-1 0 0 0,0 1 0 0 0,-1-1 0 0 0,1 1 0 0 0,0-1 0 0 0,-1 0 0 0 0,1 0 1 0 0,0 0-1 0 0,-1 0 0 0 0,1 0 0 0 0,0 0 0 0 0,-1 0 0 0 0,1-1 0 0 0,-1 1 0 0 0,1-1 0 0 0,1 0 0 0 0,1 0 88 0 0,-1-1 1 0 0,0 1-1 0 0,0-1 1 0 0,0 0-1 0 0,0 0 1 0 0,-1 0-1 0 0,1 0 1 0 0,0-1-1 0 0,2-3 1 0 0,0 0 59 0 0,11-11 528 0 0,-2-1 0 0 0,0-1 0 0 0,13-25 0 0 0,-20 29-377 0 0,-1 0 0 0 0,-1 0 0 0 0,0-1 0 0 0,-2 0 0 0 0,5-29 0 0 0,-8 43-1240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6:49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69 11199 0 0,'0'0'4722'0'0,"-1"-11"-274"0"0,-15-9-3482 0 0,15 18-619 0 0,-3 3-378 0 0,0-1 0 0 0,0 1 1 0 0,1 0-1 0 0,-1 0 0 0 0,0 0 0 0 0,0 0 0 0 0,0 1 1 0 0,1-1-1 0 0,-1 1 0 0 0,1 0 0 0 0,-1 0 0 0 0,1 1 1 0 0,0-1-1 0 0,0 1 0 0 0,0-1 0 0 0,0 1 1 0 0,0 0-1 0 0,0 0 0 0 0,1 0 0 0 0,0 1 0 0 0,-1-1 1 0 0,1 0-1 0 0,-2 7 0 0 0,0-2-66 0 0,1-1 1 0 0,0 1-1 0 0,0-1 0 0 0,1 1 1 0 0,0 0-1 0 0,1 0 0 0 0,0 0 0 0 0,0 0 1 0 0,0 0-1 0 0,2 16 0 0 0,-1-21 51 0 0,1 1-1 0 0,-1-1 0 0 0,1 0 1 0 0,0 0-1 0 0,0 1 0 0 0,0-1 1 0 0,0 0-1 0 0,1 0 0 0 0,-1 0 1 0 0,1 0-1 0 0,0-1 0 0 0,0 1 1 0 0,0 0-1 0 0,0-1 0 0 0,0 1 1 0 0,0-1-1 0 0,1 0 0 0 0,-1 0 1 0 0,1 0-1 0 0,0 0 0 0 0,-1 0 1 0 0,1 0-1 0 0,0-1 0 0 0,0 1 1 0 0,0-1-1 0 0,0 0 0 0 0,1 0 1 0 0,-1 0-1 0 0,0 0 0 0 0,0-1 1 0 0,1 1-1 0 0,-1-1 0 0 0,0 0 1 0 0,1 0-1 0 0,-1 0 0 0 0,0 0 1 0 0,1-1-1 0 0,-1 1 0 0 0,0-1 1 0 0,0 0-1 0 0,0 0 0 0 0,1 0 1 0 0,-1 0-1 0 0,0-1 0 0 0,0 1 1 0 0,0-1-1 0 0,4-3 0 0 0,-1 0-130 0 0,0 0 1 0 0,0 0-1 0 0,0-1 0 0 0,-1 1 0 0 0,0-1 1 0 0,0 0-1 0 0,-1-1 0 0 0,0 1 0 0 0,6-13 1 0 0,1-6-782 0 0,13-42 8102 0 0,-24 69-6851 0 0,-2 3-404 0 0,1-1 1 0 0,0 1-1 0 0,1-1 0 0 0,-1 1 0 0 0,1-1 0 0 0,-1 1 1 0 0,1-1-1 0 0,1 1 0 0 0,-1-1 0 0 0,1 1 0 0 0,-1-1 0 0 0,1 0 1 0 0,1 1-1 0 0,-1-1 0 0 0,1 0 0 0 0,-1 0 0 0 0,1 1 1 0 0,3 4-1 0 0,2 1-665 0 0,-6-8 59 0 0,2 0 21 0 0,-1-1 511 0 0,-1 0 1 0 0,1 0 0 0 0,0 0 0 0 0,1-1 0 0 0,-1 1 0 0 0,0 0-1 0 0,0-1 1 0 0,0 1 0 0 0,0-1 0 0 0,0 0 0 0 0,1 0 0 0 0,-1 0 0 0 0,0 0-1 0 0,0 0 1 0 0,1 0 0 0 0,-1 0 0 0 0,3-2 0 0 0,-2 1 77 0 0,0 0 1 0 0,0 0 0 0 0,0-1-1 0 0,0 0 1 0 0,0 0 0 0 0,0 1 0 0 0,0-2-1 0 0,-1 1 1 0 0,1 0 0 0 0,-1 0-1 0 0,5-6 1 0 0,0-1 262 0 0,1-1-1 0 0,-1-1 1 0 0,-1 1 0 0 0,0-1-1 0 0,0-1 1 0 0,-1 1 0 0 0,5-17 2099 0 0,-10 28-2152 0 0,0-1 0 0 0,0 1 0 0 0,0 0 0 0 0,0-1 0 0 0,0 1 0 0 0,0 0 0 0 0,0-1 0 0 0,0 1 0 0 0,0-1-1 0 0,0 1 1 0 0,0 0 0 0 0,0-1 0 0 0,0 1 0 0 0,0 0 0 0 0,0-1 0 0 0,1 1 0 0 0,-1 0 0 0 0,0-1 0 0 0,0 1 0 0 0,1-1 0 0 0,1 2-221 0 0,0 0 1 0 0,1 0-1 0 0,-1-1 1 0 0,1 1-1 0 0,-1-1 1 0 0,0 1 0 0 0,1-1-1 0 0,-1 0 1 0 0,1 0-1 0 0,0 0 1 0 0,-1 0-1 0 0,1 0 1 0 0,-1-1 0 0 0,0 1-1 0 0,1-1 1 0 0,-1 0-1 0 0,1 0 1 0 0,-1 0-1 0 0,0 0 1 0 0,0 0 0 0 0,4-3-1 0 0,-2 2 274 0 0,0 0 0 0 0,0-1 0 0 0,-1 0 0 0 0,1 0 0 0 0,-1 0 1 0 0,0 0-1 0 0,0 0 0 0 0,0-1 0 0 0,0 1 0 0 0,-1-1 0 0 0,4-7 0 0 0,-5 10 180 0 0,-1-8 2765 0 0,-4 13-3119 0 0,0 1-1 0 0,1 0 0 0 0,0 0 1 0 0,0 1-1 0 0,0-1 0 0 0,0 1 1 0 0,1-1-1 0 0,0 1 1 0 0,0 0-1 0 0,0 0 0 0 0,1 0 1 0 0,-1 6-1 0 0,1-3-57 0 0,0-1 0 0 0,1 1 1 0 0,0-1-1 0 0,0 1 0 0 0,1 0 0 0 0,0-1 1 0 0,0 1-1 0 0,4 10 0 0 0,-4-15-94 0 0,1 0-1 0 0,0 0 1 0 0,0 0-1 0 0,0 0 1 0 0,0-1-1 0 0,1 1 1 0 0,-1-1 0 0 0,1 1-1 0 0,0-1 1 0 0,0 0-1 0 0,0 0 1 0 0,1 0-1 0 0,-1 0 1 0 0,1 0-1 0 0,-1-1 1 0 0,1 0-1 0 0,0 0 1 0 0,0 0-1 0 0,0 0 1 0 0,0 0 0 0 0,0-1-1 0 0,0 0 1 0 0,6 1-1 0 0,-4-1-66 0 0,1 0 0 0 0,-1-1 0 0 0,1 0 0 0 0,-1 0 0 0 0,1 0 0 0 0,-1-1 0 0 0,1 0 0 0 0,-1 0 0 0 0,1-1 0 0 0,-1 0 0 0 0,0 0 1 0 0,0 0-1 0 0,0-1 0 0 0,0 0 0 0 0,6-3 0 0 0,8-9 410 0 0,0-1 1 0 0,-1-1-1 0 0,-1 0 1 0 0,19-24 0 0 0,8-7 2360 0 0,-44 47-2373 0 0,0-1-1 0 0,0 1 1 0 0,0 0-1 0 0,1 0 1 0 0,-1 0-1 0 0,0 0 0 0 0,1 1 1 0 0,-1-1-1 0 0,0 0 1 0 0,1 0-1 0 0,-1 1 1 0 0,1-1-1 0 0,-1 1 1 0 0,1 0-1 0 0,-1-1 1 0 0,1 1-1 0 0,0 0 0 0 0,-1 0 1 0 0,1 0-1 0 0,1 0 1 0 0,0 0-104 0 0,-1 1 1 0 0,0 0 0 0 0,0-1-1 0 0,0 1 1 0 0,-1 0-1 0 0,1 0 1 0 0,0 0 0 0 0,0 1-1 0 0,0-1 1 0 0,-1 0-1 0 0,1 1 1 0 0,-1-1 0 0 0,3 3-1 0 0,1 3-75 0 0,1 1-1 0 0,-1-1 0 0 0,0 2 1 0 0,-1-1-1 0 0,6 13 0 0 0,16 50-484 0 0,18 78 0 0 0,4 76-2645 0 0,-45-211 3064 0 0,27 182-2613 0 0,-27-162 2805 0 0,-1 0 0 0 0,-2 1 0 0 0,-7 58 1 0 0,6-86 223 0 0,0 1 0 0 0,-1 0 0 0 0,0-1 0 0 0,0 1 0 0 0,-1-1 0 0 0,0 0 1 0 0,0 0-1 0 0,-1 0 0 0 0,1 0 0 0 0,-2 0 0 0 0,1-1 0 0 0,-1 0 0 0 0,0 0 1 0 0,0 0-1 0 0,-1 0 0 0 0,1-1 0 0 0,-1 0 0 0 0,-13 8 0 0 0,18-13-296 0 0,-1 0 0 0 0,1 0 1 0 0,-1 0-1 0 0,1 0 0 0 0,0 0 0 0 0,-1 0 0 0 0,1 0 0 0 0,-1-1 0 0 0,1 1 1 0 0,0-1-1 0 0,-1 1 0 0 0,1-1 0 0 0,0 1 0 0 0,-1-1 0 0 0,-1-1 0 0 0,2 1 25 0 0,-3-1-51 0 0,1 0 0 0 0,0-1 0 0 0,0 1 1 0 0,0-1-1 0 0,0 0 0 0 0,1 1 0 0 0,-1-1 0 0 0,1-1 1 0 0,-1 1-1 0 0,1 0 0 0 0,0 0 0 0 0,1-1 0 0 0,-1 0 1 0 0,0 1-1 0 0,0-5 0 0 0,-4-10-73 0 0,-5-36-1 0 0,7 35-21 0 0,-5-38-342 0 0,-5-104 0 0 0,18-55-117 0 0,-3 203 530 0 0,15-164-679 0 0,-13 160 603 0 0,1 0 1 0 0,0 0 0 0 0,1 1-1 0 0,1-1 1 0 0,1 1-1 0 0,0 1 1 0 0,1-1 0 0 0,11-15-1 0 0,-17 27 59 0 0,0 1 0 0 0,1 0 0 0 0,0 0 0 0 0,0 0 0 0 0,0 0 0 0 0,0 0-1 0 0,0 0 1 0 0,0 1 0 0 0,1-1 0 0 0,-1 1 0 0 0,1 0 0 0 0,0 0 0 0 0,-1 0 0 0 0,1 1 0 0 0,0-1-1 0 0,0 1 1 0 0,0 0 0 0 0,0 0 0 0 0,1 1 0 0 0,-1-1 0 0 0,0 1 0 0 0,0 0 0 0 0,6 0 0 0 0,7 4-1127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03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0 0 919 0 0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08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 0 0,'0'0'11738'0'0,"2"1"-11532"0"0,67 26 902 0 0,-66-25-1098 0 0,-1-1-1 0 0,1 0 0 0 0,0 0 0 0 0,0 0 0 0 0,0-1 1 0 0,-1 1-1 0 0,1-1 0 0 0,0 1 0 0 0,0-1 1 0 0,4 0-1 0 0,3 0 13 0 0,38 4-22 0 0,-29-2-483 0 0,1-2-1 0 0,24-2 1 0 0,-21-1-1035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0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16815 0 0,'0'0'1806'0'0,"2"-1"-1728"0"0,-1-1-68 0 0,17-7 88 0 0,-16 8-152 0 0,0-1-1 0 0,0 1 0 0 0,1 0 1 0 0,-1 0-1 0 0,0 1 1 0 0,1-1-1 0 0,-1 0 0 0 0,1 1 1 0 0,-1-1-1 0 0,1 1 1 0 0,-1 0-1 0 0,1 0 1 0 0,-1 0-1 0 0,1 0 0 0 0,-1 0 1 0 0,1 1-1 0 0,-1-1 1 0 0,1 1-1 0 0,-1 0 0 0 0,0-1 1 0 0,1 1-1 0 0,-1 0 1 0 0,0 0-1 0 0,1 1 0 0 0,-1-1 1 0 0,0 0-1 0 0,0 1 1 0 0,0-1-1 0 0,0 1 0 0 0,-1 0 1 0 0,1 0-1 0 0,0-1 1 0 0,-1 1-1 0 0,1 0 0 0 0,2 4 1 0 0,-1 1-327 0 0,0 0 0 0 0,0 0 1 0 0,0 1-1 0 0,0-1 0 0 0,-1 0 1 0 0,-1 1-1 0 0,1 0 0 0 0,0 15 0 0 0,-2-2 158 0 0,-2 1 0 0 0,0-1 0 0 0,-1 1 0 0 0,-1-1 0 0 0,-1 0 0 0 0,-1 0 0 0 0,0-1-1 0 0,-12 25 1 0 0,7-30 8103 0 0,11-15-7812 0 0,2-9 2400 0 0,5-4-3462 0 0,11-8 861 0 0,0 0 0 0 0,2 0 1 0 0,1 2-1 0 0,42-31 0 0 0,-6 5 18 0 0,55-57-33 0 0,-28 25-1019 0 0,-31 31-81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11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441 119 5527 0 0,'0'0'498'0'0,"-8"0"240"0"0,3 0 3106 0 0,-37 4 3180 0 0,35 0-4472 0 0,65 1-2634 0 0,81 10 84 0 0,191 24-74 0 0,-303-38 71 0 0,81 8 18 0 0,-106-9 1647 0 0,-16 0-1328 0 0,-84-10-262 0 0,-173-40 0 0 0,147 24-526 0 0,102 21 454 0 0,-26-5-142 0 0,47 10 86 0 0,16 2-1124 0 0,124 24 965 0 0,20 3 36 0 0,-70-16 188 0 0,-87-13 582 0 0,-10 0-459 0 0,-1 0 0 0 0,1 0 0 0 0,0-1 0 0 0,-14-3 0 0 0,-2 0-1 0 0,-361-26-590 0 0,10 48-514 0 0,354-18 1017 0 0,12 0-210 0 0,21 2-57 0 0,67 2-54 0 0,87-7 0 0 0,78-18 363 0 0,-125 10-119 0 0,-37 5 61 0 0,28-2-7 0 0,-44 2-25 0 0,-33 4 7 0 0,1-2-1 0 0,46-12 0 0 0,-79 16 1443 0 0,-13-6-978 0 0,-8-2-302 0 0,0 1 0 0 0,0 1 0 0 0,-24-5 0 0 0,-64-5-151 0 0,64 10-19 0 0,-20-1-243 0 0,-1 3-1 0 0,0 2 1 0 0,0 4 0 0 0,-100 14-1 0 0,152-15 247 0 0,-22 4 0 0 0,27-3-12 0 0,6-1-62 0 0,15-3-1024 0 0,22-1 938 0 0,-1 1 0 0 0,53 5 0 0 0,-36 3 160 0 0,-1 3 0 0 0,0 2 0 0 0,61 22 0 0 0,-60-13 15 0 0,-49-19 1422 0 0,-32 6-297 0 0,-80 4-444 0 0,41-4-632 0 0,-174-1-141 0 0,170-6 10 0 0,35-2 31 0 0,-46-7 0 0 0,73 6-138 0 0,18 0-215 0 0,17 1-236 0 0,338-1 244 0 0,-343 4 374 0 0,50-1 7 0 0,71 4 0 0 0,-131-3 11 0 0,-7-1 1122 0 0,-15-2-1051 0 0,-27 1-1465 0 0,26 2-20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13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93 438 9671 0 0,'-2'1'440'0'0,"-17"9"151"0"0,18-9-345 0 0,-1 0-1 0 0,0-1 1 0 0,1 1-1 0 0,-1 0 1 0 0,0-1-1 0 0,1 1 1 0 0,-1 0-1 0 0,0-1 1 0 0,1 0-1 0 0,-1 0 1 0 0,0 1 0 0 0,0-1-1 0 0,-3 0 1 0 0,-2-1 1477 0 0,5-1-1695 0 0,1 1 0 0 0,-1 0 0 0 0,0-1 0 0 0,1 1 0 0 0,-1-1 0 0 0,1 1 0 0 0,-1-1 0 0 0,1 0 0 0 0,0 0 0 0 0,0 0 0 0 0,-2-3 0 0 0,0-1-62 0 0,0-1 0 0 0,1 0-1 0 0,0 0 1 0 0,0 0 0 0 0,0 0 0 0 0,0-14-1 0 0,0-47-247 0 0,2 50 266 0 0,8-127-75 0 0,-4 89 35 0 0,-4 47 59 0 0,0 9 45 0 0,0 0 0 0 0,0 0 0 0 0,0-1 0 0 0,0 1 0 0 0,0 0 0 0 0,0-1 0 0 0,0 1 0 0 0,0 0 0 0 0,0-1 0 0 0,0 1 0 0 0,0 0 0 0 0,0-1 0 0 0,0 1 0 0 0,0 0 0 0 0,0-1 0 0 0,0 1 0 0 0,0 0 0 0 0,1 0 0 0 0,-1-1 0 0 0,0 1 0 0 0,0 0 1 0 0,0 0-1 0 0,1-1 0 0 0,-1 1 0 0 0,0 0 0 0 0,0 0 0 0 0,1-1 0 0 0,-1 1 0 0 0,0 0 0 0 0,0 0 0 0 0,1 0 0 0 0,-1 0 0 0 0,0 0 0 0 0,0-1 0 0 0,1 1 0 0 0,-1 0 0 0 0,0 0 0 0 0,1 0 0 0 0,1 0-19 0 0,-1 0-1 0 0,0 1 1 0 0,1-1-1 0 0,-1 1 1 0 0,0-1-1 0 0,0 1 1 0 0,0-1-1 0 0,1 1 1 0 0,-1 0-1 0 0,1 0 1 0 0,25 22-178 0 0,-8-3 197 0 0,7 8 21 0 0,0-2 1 0 0,33 25-1 0 0,-49-44-65 0 0,1 1 0 0 0,0-2-1 0 0,0 1 1 0 0,1-2-1 0 0,0 1 1 0 0,0-2-1 0 0,0 0 1 0 0,0 0 0 0 0,25 4-1 0 0,-23-7-2 0 0,0 1-1 0 0,0-2 1 0 0,0 0-1 0 0,0 0 1 0 0,0-1 0 0 0,0-1-1 0 0,0-1 1 0 0,0 0-1 0 0,0 0 1 0 0,-1-2-1 0 0,1 1 1 0 0,-1-2 0 0 0,-1 0-1 0 0,1 0 1 0 0,-1-1-1 0 0,0-1 1 0 0,0 0-1 0 0,12-12 1 0 0,-15 13 10 0 0,-1 0 1 0 0,1 0 0 0 0,0 1-1 0 0,11-5 1 0 0,-5 2-5 0 0,5-2 67 0 0,-11 11 9 0 0,-5 0-44 0 0,4 1-6 0 0,-1 0-1 0 0,1 0 0 0 0,-1 1 0 0 0,0 0 1 0 0,1 1-1 0 0,-1-1 0 0 0,10 7 1 0 0,8 1 47 0 0,-8-4-75 0 0,-1 0 0 0 0,1-2 0 0 0,1 0 1 0 0,-1-1-1 0 0,0 0 0 0 0,1-2 0 0 0,0 0 0 0 0,-1-1 0 0 0,1 0 0 0 0,-1-2 1 0 0,1 0-1 0 0,-1-1 0 0 0,0-1 0 0 0,20-7 0 0 0,-12 2-3 0 0,-1-2 0 0 0,0 0-1 0 0,24-16 1 0 0,-38 21 2 0 0,-6 4 39 0 0,1 1-40 0 0,0 1 1 0 0,0-1 0 0 0,1 1 0 0 0,-1 0-1 0 0,0 0 1 0 0,0 0 0 0 0,0 1 0 0 0,0 0-1 0 0,1 0 1 0 0,-1 0 0 0 0,0 0 0 0 0,-1 1-1 0 0,1 0 1 0 0,0 0 0 0 0,0 0 0 0 0,-1 1 0 0 0,5 2-1 0 0,12 7 4 0 0,-5-6-1 0 0,1 0-1 0 0,-1-1 0 0 0,1-1 1 0 0,0 0-1 0 0,23 2 0 0 0,-16-5 3 0 0,1 0 0 0 0,-1-1 0 0 0,30-4 0 0 0,-16-1-8 0 0,0-2 0 0 0,-1-2 0 0 0,0-1 0 0 0,53-22 0 0 0,-78 26 1 0 0,1 1 0 0 0,-1 1 0 0 0,1 0 0 0 0,0 1 0 0 0,0 1 0 0 0,0 0 0 0 0,1 0 0 0 0,-1 1 0 0 0,0 1 0 0 0,1 0 0 0 0,-1 1 0 0 0,0 1 0 0 0,0 0 0 0 0,0 0 1 0 0,0 1-1 0 0,19 8 0 0 0,-17-6 66 0 0,0-1 1 0 0,1-1 0 0 0,-1 0 0 0 0,29 1 0 0 0,62-4-1 0 0,-88-2-49 0 0,0 0 1 0 0,0-1-1 0 0,0-1 0 0 0,27-9 0 0 0,66-33 78 0 0,-30 11-19 0 0,-71 32-77 0 0,0 0-1 0 0,1 0 1 0 0,-1 1-1 0 0,1 0 1 0 0,-1 1 0 0 0,1 0-1 0 0,-1 1 1 0 0,1 0-1 0 0,0 1 1 0 0,-1 0-1 0 0,1 1 1 0 0,-1 0-1 0 0,0 0 1 0 0,13 5-1 0 0,11 7 41 0 0,-1 1 0 0 0,57 34-1 0 0,-29-15 145 0 0,-49-27-173 0 0,2-2 0 0 0,-1 1-1 0 0,1-2 1 0 0,0 0 0 0 0,0 0 0 0 0,0-1-1 0 0,0-1 1 0 0,0-1 0 0 0,1 0-1 0 0,24-1 1 0 0,-10-3 6 0 0,0-2-1 0 0,0 0 0 0 0,0-2 1 0 0,33-12-1 0 0,-4-1 64 0 0,0 2 0 0 0,90-15 0 0 0,-138 32-80 0 0,0 0 0 0 0,0 1 0 0 0,0 0 0 0 0,0 1 0 0 0,0 0 0 0 0,-1 1 0 0 0,1 0 0 0 0,-1 0-1 0 0,17 7 1 0 0,0 2 3 0 0,-1 2-1 0 0,25 17 1 0 0,-34-21 1 0 0,6 4 3 0 0,2 0-1 0 0,-1-2 1 0 0,1-1-1 0 0,1-1 1 0 0,0-1 0 0 0,41 8-1 0 0,-46-13 8 0 0,-1-1 0 0 0,1 0 0 0 0,-1-2-1 0 0,1 0 1 0 0,-1-1 0 0 0,1-1 0 0 0,-1-1-1 0 0,0-1 1 0 0,29-9 0 0 0,-19 3 89 0 0,61-11-1 0 0,-74 18-98 0 0,-4 0 13 0 0,1 1 0 0 0,0 0 1 0 0,0 1-1 0 0,0 0 0 0 0,0 1 0 0 0,0 1 0 0 0,0 0 1 0 0,14 3-1 0 0,112 41 227 0 0,-79-23-159 0 0,76 17 112 0 0,-114-34-167 0 0,0-2 1 0 0,0-1-1 0 0,1 0 0 0 0,29-3 0 0 0,28-7 43 0 0,21-1 82 0 0,-84 9-376 0 0,1 1-1 0 0,-1 1 1 0 0,0 0-1 0 0,0 1 0 0 0,30 10 1 0 0,-17-2-1274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5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1012 12151 0 0,'-9'-3'440'0'0,"1"2"-220"0"0,1-2 1 0 0,-1 1-1 0 0,1-1 0 0 0,-13-6 1 0 0,18 8-53 0 0,0-1 1 0 0,1 1 0 0 0,-1 0-1 0 0,0-1 1 0 0,0 1 0 0 0,1-1-1 0 0,-1 0 1 0 0,1 1 0 0 0,0-1-1 0 0,-1 0 1 0 0,1 0 0 0 0,0 0-1 0 0,0 0 1 0 0,0 0 0 0 0,0 0-1 0 0,1 0 1 0 0,-1-1 0 0 0,0 1-1 0 0,1 0 1 0 0,0 0 0 0 0,-1-4-1 0 0,1-2 49 0 0,1 0 1 0 0,0 1-1 0 0,0-1 0 0 0,0 0 0 0 0,1 1 1 0 0,0-1-1 0 0,6-12 0 0 0,27-51 287 0 0,-29 59-472 0 0,20-31 74 0 0,1 1 0 0 0,3 1 1 0 0,1 1-1 0 0,1 2 1 0 0,3 1-1 0 0,51-43 1 0 0,-28 31-108 0 0,3 2-1 0 0,2 3 1 0 0,80-43 0 0 0,270-99-205 0 0,-373 172 76 0 0,66-15 1 0 0,-82 24-481 0 0,0 1 0 0 0,0 2 1 0 0,0 0-1 0 0,29 3 0 0 0,-14 3-1046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57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6 919 0 0,'-13'-5'13322'0'0,"12"5"-13189"0"0,0 1 0 0 0,0-1 0 0 0,0 1 0 0 0,0-1 0 0 0,0 1 0 0 0,1-1 0 0 0,-1 1 0 0 0,0 0 0 0 0,0-1 0 0 0,1 1 0 0 0,-1 0 0 0 0,0 0 0 0 0,1 0 0 0 0,-1-1 0 0 0,0 1 0 0 0,1 0 0 0 0,-1 0 0 0 0,1 0 0 0 0,0 0 0 0 0,-1 0 0 0 0,1 1 0 0 0,-7 27 155 0 0,7-25-124 0 0,-11 79 253 0 0,4 0-1 0 0,5 101 1 0 0,12-45-459 0 0,-7-121-143 0 0,0 1 1 0 0,2-1-1 0 0,0 0 1 0 0,1 0-1 0 0,10 21 0 0 0,-16-38 53 0 0,1 0 0 0 0,-1 0 0 0 0,1 0 0 0 0,0 0 0 0 0,-1 0 0 0 0,1 0 0 0 0,0 0 0 0 0,-1 0 0 0 0,1-1 0 0 0,0 1 0 0 0,0 0 0 0 0,1 1 0 0 0,-1-2 27 0 0,0-1-1 0 0,1 1 1 0 0,-1 0-1 0 0,0 0 0 0 0,0-1 1 0 0,0 1-1 0 0,0-1 1 0 0,0 1-1 0 0,0-1 1 0 0,0 1-1 0 0,0-1 1 0 0,0 0-1 0 0,0 1 0 0 0,0-1 1 0 0,0 0-1 0 0,0 0 1 0 0,-1 0-1 0 0,1 0 1 0 0,0 0-1 0 0,-1 0 0 0 0,1 0 1 0 0,0 0-1 0 0,-1 0 1 0 0,1 0-1 0 0,-1 0 1 0 0,0 0-1 0 0,1 0 1 0 0,-1 0-1 0 0,0 0 0 0 0,1-2 1 0 0,0-5-307 0 0,0 1-1 0 0,0-1 1 0 0,-1-10 0 0 0,0 14 184 0 0,-1-25-1407 0 0,-2-2-257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57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5 145 6535 0 0,'-2'-8'175'0'0,"1"1"0"0"0,0 0-1 0 0,0-1 1 0 0,1 1 0 0 0,0-1-1 0 0,0 1 1 0 0,1 0 0 0 0,0-1-1 0 0,0 1 1 0 0,3-8 0 0 0,-3 12 23 0 0,0 0 1 0 0,1 0 0 0 0,-1 0-1 0 0,1 0 1 0 0,0 0-1 0 0,-1 0 1 0 0,1 0 0 0 0,1 1-1 0 0,-1-1 1 0 0,0 1-1 0 0,1-1 1 0 0,-1 1 0 0 0,1 0-1 0 0,-1 0 1 0 0,1 0-1 0 0,0 0 1 0 0,0 1 0 0 0,0-1-1 0 0,0 1 1 0 0,0-1 0 0 0,0 1-1 0 0,1 0 1 0 0,-1 1-1 0 0,5-2 1 0 0,3 1-19 0 0,0 1 1 0 0,0-1-1 0 0,1 2 0 0 0,-1 0 1 0 0,0 0-1 0 0,17 5 0 0 0,64 23 535 0 0,-51-13-437 0 0,52 28 1 0 0,-75-34-259 0 0,-1 0 0 0 0,-1 2-1 0 0,0 0 1 0 0,0 0 0 0 0,18 20 0 0 0,-30-28 23 0 0,-1 1-1 0 0,1-1 0 0 0,-1 0 1 0 0,0 1-1 0 0,0 0 1 0 0,0 0-1 0 0,-1 0 0 0 0,1 0 1 0 0,-1 0-1 0 0,-1 1 0 0 0,1-1 1 0 0,1 7-1 0 0,-3-8 78 0 0,0-1-1 0 0,0 1 1 0 0,0 0-1 0 0,-1 0 1 0 0,1 0-1 0 0,-1 0 1 0 0,0-1-1 0 0,0 1 1 0 0,0 0-1 0 0,0-1 1 0 0,-1 1-1 0 0,1-1 1 0 0,-1 1-1 0 0,0-1 1 0 0,0 0-1 0 0,0 1 1 0 0,-1-1-1 0 0,-3 4 1 0 0,-8 7 220 0 0,-1 0 0 0 0,0-1 1 0 0,-1-1-1 0 0,0-1 1 0 0,-1 0-1 0 0,0-1 1 0 0,-21 9-1 0 0,12-8-227 0 0,0-1 0 0 0,0-1 0 0 0,-1-2 0 0 0,-43 7-1 0 0,61-13-109 0 0,0 0 0 0 0,0-1-1 0 0,0 0 1 0 0,0 0-1 0 0,0-1 1 0 0,-11-2-1 0 0,17 2-142 0 0,0 0-1 0 0,-1 1 1 0 0,1-1-1 0 0,0-1 0 0 0,0 1 1 0 0,0 0-1 0 0,0-1 1 0 0,1 1-1 0 0,-1-1 0 0 0,0 0 1 0 0,1 0-1 0 0,-1 0 1 0 0,1 0-1 0 0,-1-1 0 0 0,1 1 1 0 0,0-1-1 0 0,0 1 1 0 0,0-1-1 0 0,0 0 0 0 0,-1-4 1 0 0,-3-11-1295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58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88 5983 0 0,'0'0'8239'0'0,"-1"2"-7464"0"0,-1 1-678 0 0,0 0 1 0 0,1 0 0 0 0,-1 0-1 0 0,1 0 1 0 0,-1 1 0 0 0,1-1 0 0 0,0 1-1 0 0,0-1 1 0 0,1 1 0 0 0,-1 6-1 0 0,1 42 206 0 0,0-29-175 0 0,14 371 771 0 0,-4-156-711 0 0,-7-168 152 0 0,-12-134-312 0 0,2-160-3118 0 0,4 94 718 0 0,2 120 2175 0 0,2-201-2336 0 0,1 184 2978 0 0,1 1 0 0 0,2-1 0 0 0,0 1 0 0 0,2 0 0 0 0,18-46 0 0 0,-23 67-322 0 0,0 1 0 0 0,0 0 0 0 0,0 1 0 0 0,0-1 0 0 0,0 0 0 0 0,1 1 0 0 0,0-1 0 0 0,0 1 0 0 0,0 0 0 0 0,0 0 0 0 0,0 0 0 0 0,1 0 0 0 0,-1 0 0 0 0,1 1 0 0 0,0 0 0 0 0,0 0 0 0 0,0 0 0 0 0,0 0 0 0 0,0 0 0 0 0,0 1 0 0 0,0 0 0 0 0,1 0 0 0 0,-1 0-1 0 0,0 0 1 0 0,1 1 0 0 0,-1-1 0 0 0,0 1 0 0 0,1 0 0 0 0,-1 1 0 0 0,8 1 0 0 0,7 1-84 0 0,0 2 0 0 0,-1 0 0 0 0,0 1 1 0 0,0 1-1 0 0,26 14 0 0 0,-11-2 38 0 0,55 40 1 0 0,-71-46-28 0 0,4 2 48 0 0,24 23 0 0 0,-41-33-6 0 0,1 0 1 0 0,0 0-1 0 0,-1 0 0 0 0,0 1 0 0 0,0-1 0 0 0,-1 1 0 0 0,0 0 0 0 0,0 0 0 0 0,0 0 0 0 0,2 7 1 0 0,-5-10 30 0 0,1 0 1 0 0,-1 0 0 0 0,0 0 0 0 0,0 0-1 0 0,0 0 1 0 0,-1 0 0 0 0,1 0 0 0 0,-1 0-1 0 0,0 0 1 0 0,1 0 0 0 0,-2 0 0 0 0,1 0 0 0 0,0-1-1 0 0,0 1 1 0 0,-1 0 0 0 0,1-1 0 0 0,-1 1-1 0 0,0-1 1 0 0,0 1 0 0 0,0-1 0 0 0,0 0-1 0 0,-4 4 1 0 0,-2 0 113 0 0,0 1 0 0 0,0-1 1 0 0,-1-1-1 0 0,1 1 0 0 0,-15 5 0 0 0,5-4-131 0 0,0-1 1 0 0,0-1-1 0 0,-1-1 1 0 0,1-1-1 0 0,-34 2 0 0 0,36-5-162 0 0,0 0 0 0 0,-1-1 0 0 0,1-1-1 0 0,0-1 1 0 0,1 0 0 0 0,-1-1-1 0 0,0 0 1 0 0,1-2 0 0 0,0 0-1 0 0,0 0 1 0 0,1-1 0 0 0,-21-14-1 0 0,19 7-1805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7:5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204 95 7831 0 0,'0'0'10051'0'0,"-6"6"-8319"0"0,4-4-1675 0 0,0 1 0 0 0,0-1-1 0 0,0 1 1 0 0,1 0 0 0 0,-1 0 0 0 0,1-1 0 0 0,0 1 0 0 0,0 0 0 0 0,0 0-1 0 0,-1 4 1 0 0,-4 33 444 0 0,4-26-442 0 0,-7 61-59 0 0,4 1 0 0 0,3 0 0 0 0,11 99 0 0 0,-1-126-51 0 0,-2-20-20 0 0,-6-28-29 0 0,0-3-1580 0 0,-19-66 849 0 0,-37-92 1 0 0,5 22 91 0 0,34 89 660 0 0,9 29 255 0 0,1 0-1 0 0,1 0 1 0 0,0-1 0 0 0,-3-35 0 0 0,9 54-128 0 0,0-1 0 0 0,0 1 1 0 0,0 0-1 0 0,0-1 0 0 0,1 1 0 0 0,0-1 1 0 0,-1 1-1 0 0,1 0 0 0 0,0-1 1 0 0,0 1-1 0 0,0 0 0 0 0,0 0 1 0 0,0 0-1 0 0,1 0 0 0 0,-1 0 1 0 0,1 0-1 0 0,-1 0 0 0 0,1 0 1 0 0,0 0-1 0 0,0 1 0 0 0,0-1 1 0 0,0 1-1 0 0,3-2 0 0 0,4-3-1 0 0,1 1 0 0 0,0 1-1 0 0,20-7 1 0 0,-25 9-27 0 0,31-8 132 0 0,0 2 0 0 0,0 1 0 0 0,1 2 0 0 0,0 1 0 0 0,0 2 0 0 0,0 2 0 0 0,70 8 0 0 0,-67-2-136 0 0,1 2 0 0 0,-1 2 0 0 0,0 2 0 0 0,-1 1 0 0 0,-1 2 0 0 0,0 2 0 0 0,-1 2 0 0 0,54 35 0 0 0,-78-45-18 0 0,0 1 0 0 0,-1 0 0 0 0,11 13 1 0 0,-18-19 13 0 0,-1 1 0 0 0,0 0-1 0 0,0 1 1 0 0,0-1 0 0 0,-1 1 0 0 0,1-1 0 0 0,-1 1 0 0 0,-1 0 0 0 0,4 13 0 0 0,-5-16 20 0 0,-1-1 0 0 0,0 1 1 0 0,0 0-1 0 0,0 0 0 0 0,0 0 0 0 0,0-1 0 0 0,-1 1 0 0 0,1 0 0 0 0,-1 0 0 0 0,0 0 0 0 0,0-1 0 0 0,0 1 1 0 0,0-1-1 0 0,0 1 0 0 0,0-1 0 0 0,-1 1 0 0 0,1-1 0 0 0,-1 0 0 0 0,-4 5 0 0 0,-3 2 161 0 0,0 0 0 0 0,-1 0 0 0 0,-12 7 0 0 0,3-1 37 0 0,-20 14 185 0 0,-2 0 0 0 0,0-3 0 0 0,-73 34 0 0 0,89-49-397 0 0,0-1-1 0 0,-1-2 1 0 0,0 0-1 0 0,0-1 1 0 0,-1-2 0 0 0,-40 3-1 0 0,39-6-694 0 0,0-2 0 0 0,0-2 0 0 0,-42-6 0 0 0,29 0-1543 0 0,26 4 841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00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88 12439 0 0,'0'0'958'0'0,"-13"-4"-622"0"0,8 3 2698 0 0,4 1-2766 0 0,0 0 0 0 0,1 0 0 0 0,-1 0 0 0 0,0 0 0 0 0,1 0 0 0 0,-1 0 0 0 0,0 0 0 0 0,1 0 0 0 0,-1 0 0 0 0,0 1 0 0 0,1-1 0 0 0,-1 0 0 0 0,1 0 0 0 0,-1 1 0 0 0,0-1 0 0 0,1 0 0 0 0,-1 1 0 0 0,1-1 0 0 0,-2 1 0 0 0,-8 14 846 0 0,-1 21-1986 0 0,10-32 1199 0 0,-14 70-565 0 0,4 1 0 0 0,-3 96 0 0 0,13-151 86 0 0,-1 12-1040 0 0,3 63 0 0 0,-1-93 495 0 0,-8-13-3761 0 0,1 2 4695 0 0,2 0 0 0 0,-1-1 0 0 0,2 0 0 0 0,-1 0 0 0 0,1 0 0 0 0,-5-21 0 0 0,-8-67 967 0 0,13 70-876 0 0,-1-15 807 0 0,2-58-1 0 0,3 99-902 0 0,2-10 406 0 0,-2 10-612 0 0,9-22 166 0 0,-8 21-192 0 0,0 1 0 0 0,0 0 0 0 0,0-1 0 0 0,0 1 0 0 0,0 0 0 0 0,0 0 0 0 0,1 0 0 0 0,-1 0 0 0 0,1 0 0 0 0,0 0 0 0 0,-1 1 0 0 0,4-3 0 0 0,3-3 0 0 0,57-76 0 0 0,-55 70 1 0 0,-4 7 1 0 0,0-1 0 0 0,0 1 0 0 0,0 0-1 0 0,1 0 1 0 0,0 0 0 0 0,14-8 0 0 0,-16 11 27 0 0,-3 1-15 0 0,1 1-1 0 0,-1 0 0 0 0,1-1 1 0 0,-1 1-1 0 0,1 0 0 0 0,0 1 0 0 0,-1-1 1 0 0,1 0-1 0 0,5 0 0 0 0,-4 0 24 0 0,-2 1-27 0 0,0-1 0 0 0,0 1 0 0 0,0-1 1 0 0,0 1-1 0 0,0 0 0 0 0,0 0 0 0 0,0 0 1 0 0,0 0-1 0 0,0 0 0 0 0,2 1 1 0 0,1 0-3 0 0,-1 0 0 0 0,1 0 1 0 0,-1 1-1 0 0,1-1 1 0 0,-1 1-1 0 0,0 0 1 0 0,0 0-1 0 0,0 1 0 0 0,8 5 1 0 0,-7-4-19 0 0,7 5 38 0 0,-1 1 0 0 0,0 1-1 0 0,0 0 1 0 0,-1 1 0 0 0,-1 0 0 0 0,16 25-1 0 0,-7-6 201 0 0,24 61 0 0 0,-38-79 24 0 0,-1 0 0 0 0,0 1 0 0 0,0-1 0 0 0,-2 1 0 0 0,1-1 1 0 0,-2 21-1 0 0,0-32 245 0 0,1 1-433 0 0,-1-1-20 0 0,-1 0 0 0 0,1 0 0 0 0,-1 0 0 0 0,1 0 0 0 0,0 0-1 0 0,-1 0 1 0 0,1 0 0 0 0,0 3 0 0 0,2 31 260 0 0,-2-32-262 0 0,-2 7-31 0 0,0 1 0 0 0,0 1 31 0 0,0-4-20 0 0,1-7 712 0 0,-6-21-406 0 0,2-5-317 0 0,1 0-1 0 0,2 0 0 0 0,0 0 1 0 0,2 0-1 0 0,1 0 0 0 0,5-35 0 0 0,-5 50-85 0 0,0 1 0 0 0,1 0 0 0 0,0 0 0 0 0,1 1 0 0 0,0-1-1 0 0,0 0 1 0 0,0 1 0 0 0,1 0 0 0 0,0 0 0 0 0,1 0 0 0 0,0 0-1 0 0,0 1 1 0 0,0-1 0 0 0,1 1 0 0 0,11-10 0 0 0,14-4-351 0 0,0 1 0 0 0,2 1 1 0 0,37-15-1 0 0,-25 12 338 0 0,-34 17 88 0 0,0 3 0 0 0,1 1 0 0 0,0 4 0 0 0,-1 4 0 0 0,-6-3 12 0 0,-1 1 0 0 0,1-1-1 0 0,-1 1 1 0 0,0 0 0 0 0,0 1 0 0 0,0-1-1 0 0,-1 1 1 0 0,4 10 0 0 0,15 62 164 0 0,-12-37-125 0 0,-5-24-40 0 0,12 40 101 0 0,9 66 0 0 0,-23-100-16 0 0,-3-22 813 0 0,0 0-826 0 0,-1 6-3 0 0,0-6 155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01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0 623 919 0 0,'0'0'19214'0'0,"2"1"-19324"0"0,35 10 24 0 0,1-2 0 0 0,0-2 0 0 0,1-1 0 0 0,0-2 0 0 0,-1-1 0 0 0,42-4 0 0 0,234-31 458 0 0,-297 30-350 0 0,717-135 753 0 0,-216 33-563 0 0,-174 44-159 0 0,352-26-53 0 0,-472 64 132 0 0,377-28 478 0 0,-516 48-389 0 0,45-4 1431 0 0,-50-10-1296 0 0,-59 11-305 0 0,-1-1 0 0 0,1-1 1 0 0,25-14-1 0 0,10-2-11 0 0,126-37-168 0 0,-176 59-174 0 0,0-1-1 0 0,-1 0 1 0 0,1 0-1 0 0,0 0 1 0 0,7-5-1 0 0,-4 0-1434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02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8895 0 0,'0'0'808'0'0,"0"2"-664"0"0,-4 11-78 0 0,1 0 0 0 0,0 0 0 0 0,1 1 0 0 0,0 14 1 0 0,2 59 807 0 0,1-37-199 0 0,12 450 3163 0 0,1-126-1796 0 0,-13-351-1860 0 0,1 0 0 0 0,1-1 0 0 0,7 29 0 0 0,-3-33-212 0 0,-7-17-133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2:3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6 252 7367 0 0,'0'0'888'0'0,"0"0"-862"0"0,0 0-1 0 0,0 0 1 0 0,0 0-1 0 0,0 0 0 0 0,0 0 1 0 0,0 0-1 0 0,0 0 1 0 0,0 0-1 0 0,0 0 0 0 0,1 0 1 0 0,-1 0-1 0 0,0 0 1 0 0,0 0-1 0 0,0 0 0 0 0,0 0 1 0 0,0 0-1 0 0,0 0 1 0 0,0 0-1 0 0,0 0 0 0 0,1 0 1 0 0,-1 0-1 0 0,0 0 1 0 0,0 0-1 0 0,0 0 0 0 0,0 0 1 0 0,0 0-1 0 0,0 0 1 0 0,0-1-1 0 0,0 1 0 0 0,0 0 1 0 0,0 0-1 0 0,0 0 1 0 0,0 0-1 0 0,0 0 0 0 0,1 0 1 0 0,-1 0-1 0 0,0 0 1 0 0,0 0-1 0 0,0 0 0 0 0,0-1 1 0 0,0 1-1 0 0,0 0 1 0 0,0 0-1 0 0,0 0 0 0 0,0 0 1 0 0,0 0-1 0 0,0 0 1 0 0,0 0-1 0 0,0 0 0 0 0,0-1 1 0 0,0 1-1 0 0,0 0 1 0 0,0 0-1 0 0,0 0 0 0 0,0 0 1 0 0,-1 0-1 0 0,1 0 1 0 0,0 0-1 0 0,0 0 0 0 0,-2-5 246 0 0,1 4-104 0 0,1-1 0 0 0,-1 1-1 0 0,0 0 1 0 0,1-1 0 0 0,-1 1 0 0 0,1-1-1 0 0,-1 1 1 0 0,1-1 0 0 0,0 0 0 0 0,-1 1-1 0 0,1-1 1 0 0,0 1 0 0 0,0-1 0 0 0,1-2-1 0 0,1-6-166 0 0,-1 6-3 0 0,7-10-146 0 0,-7 13 85 0 0,0-1-74 0 0,4-3 56 0 0,-4 4 8 0 0,1 0-17 0 0,4-3 15 0 0,-3 1-22 0 0,1 1 128 0 0,9 2-466 0 0,-9 0 344 0 0,1 1 86 0 0,0-1 0 0 0,-1 1 1 0 0,1 0-1 0 0,0 1 0 0 0,-1-1 0 0 0,1 1 1 0 0,-1 0-1 0 0,1 0 0 0 0,-1 1 0 0 0,0-1 1 0 0,4 4-1 0 0,2 1 4 0 0,38 28 24 0 0,-32-22 5 0 0,36 20-1 0 0,-30-18 27 0 0,1 1 1 0 0,-12-8-30 0 0,-1-3 45 0 0,-8-4-59 0 0,0-1 0 0 0,0 1-1 0 0,0 0 1 0 0,0-1 0 0 0,0 1 0 0 0,0-1 0 0 0,0 0-1 0 0,0 1 1 0 0,0-1 0 0 0,0 0 0 0 0,0 0-1 0 0,0 0 1 0 0,0-1 0 0 0,0 1 0 0 0,0 0 0 0 0,0-1-1 0 0,0 1 1 0 0,0-1 0 0 0,-1 0 0 0 0,1 0 0 0 0,0 0-1 0 0,0 0 1 0 0,2-2 0 0 0,1 0 12 0 0,-1-1 1 0 0,0 1-1 0 0,0-1 1 0 0,0 0-1 0 0,0-1 1 0 0,5-8-1 0 0,3-6 804 0 0,0-2-1 0 0,-1 1 1 0 0,14-40 3301 0 0,-21 58-4041 0 0,18 3-257 0 0,-6 1 102 0 0,-1 2 1 0 0,1 0-1 0 0,-1 0 1 0 0,0 2-1 0 0,0 0 1 0 0,-1 0-1 0 0,15 10 1 0 0,2 0-168 0 0,41 14 0 0 0,-68-28 220 0 0,16 4 18 0 0,-16-5-12 0 0,-2 0 4 0 0,1-1 0 0 0,-1 0 0 0 0,0 1 0 0 0,0-1 1 0 0,1 0-1 0 0,-1 0 0 0 0,0-1 0 0 0,1 1 1 0 0,-1 0-1 0 0,0-1 0 0 0,4 0 0 0 0,-2 1 6 0 0,17-10 0 0 0,-9 4-5 0 0,1 0 7 0 0,-1-1 0 0 0,0-1 0 0 0,0 0 0 0 0,18-15 1 0 0,-12 2 935 0 0,-12 13-1172 0 0,1 0 0 0 0,0 1 0 0 0,14-13 0 0 0,-12 12 218 0 0,0 1 16 0 0,2 1 0 0 0,0 0 0 0 0,25-9 0 0 0,-25 9 0 0 0,0 0 0 0 0,0-1 0 0 0,17-14 0 0 0,-18 12 0 0 0,0 2 0 0 0,1-1 0 0 0,14-7 0 0 0,-14 11 0 0 0,5-3 0 0 0,-13 6 0 0 0,12 0 0 0 0,-8 0-4 0 0,-1 1-1 0 0,0 1 0 0 0,1-1 1 0 0,-1 1-1 0 0,0 0 1 0 0,1 0-1 0 0,-1 1 1 0 0,0-1-1 0 0,0 2 0 0 0,0-1 1 0 0,0 1-1 0 0,10 5 1 0 0,5 6-33 0 0,37 31 0 0 0,-45-35 34 0 0,8 7 3 0 0,24 26 0 0 0,-34-34 0 0 0,10 4 0 0 0,15 7 1960 0 0,-34-20-3665 0 0,8 0 1701 0 0,3-3 47 0 0,-1 1-33 0 0,37-10-10 0 0,-23 5 0 0 0,-19 6 0 0 0,25-10 0 0 0,7 1 0 0 0,-13 3 0 0 0,7-2 0 0 0,-22 6 0 0 0,-1 0 0 0 0,0 0 0 0 0,1 1 0 0 0,1 2 0 0 0,-9 0 0 0 0,0 1 0 0 0,0-1 1 0 0,0 0-1 0 0,0 1 0 0 0,0 0 0 0 0,0 0 0 0 0,0 0 0 0 0,0 0 0 0 0,4 2 0 0 0,3 1-11 0 0,6 3-8 0 0,-2 0 0 0 0,1 0 0 0 0,-1 2 0 0 0,0 0 0 0 0,24 20 0 0 0,-24-18 15 0 0,-1-1 4 0 0,3 2 0 0 0,20 12 0 0 0,-32-20 0 0 0,15 7 0 0 0,-14-9 4 0 0,-1 0-1 0 0,0 0 1 0 0,1 0-1 0 0,-1 0 1 0 0,1-1 0 0 0,0 0-1 0 0,-1 0 1 0 0,1 0-1 0 0,0-1 1 0 0,0 0-1 0 0,0 0 1 0 0,-1 0-1 0 0,1 0 1 0 0,0-1 0 0 0,0 1-1 0 0,-1-1 1 0 0,9-3-1 0 0,-8 2-3 0 0,2-1 0 0 0,0 0 0 0 0,0 0 0 0 0,-1 0 0 0 0,1-1 0 0 0,-1 0 0 0 0,0 0 0 0 0,0-1 0 0 0,0 0 0 0 0,8-9 0 0 0,25-34 39 0 0,15-17 78 0 0,-47 58-108 0 0,0 0 1 0 0,1 1 0 0 0,-1 0 0 0 0,2 0 0 0 0,-1 1-1 0 0,15-8 1 0 0,-14 9-3 0 0,0 1-1 0 0,0 0 0 0 0,1 0 1 0 0,-1 1-1 0 0,1 0 0 0 0,-1 1 1 0 0,1 0-1 0 0,-1 1 0 0 0,1 0 1 0 0,16 1-1 0 0,-9 2-7 0 0,0 1 0 0 0,0 1 0 0 0,0 0 0 0 0,0 1 0 0 0,28 15 0 0 0,-18-8 1 0 0,35 24 0 0 0,-19-9 0 0 0,-39-25 0 0 0,15 9 0 0 0,-7-7 0 0 0,0 0 0 0 0,1 0 0 0 0,-1-1 0 0 0,1 0 0 0 0,0-1 0 0 0,0-1 0 0 0,0 0 0 0 0,0-1 0 0 0,0 0 0 0 0,1-1 0 0 0,-1 0 0 0 0,26-5 0 0 0,-20 1 0 0 0,1-1 0 0 0,0 0 0 0 0,-1-2 0 0 0,0 0-1 0 0,-1-1 1 0 0,0-1 0 0 0,0-1 0 0 0,26-18 0 0 0,-11 6-1609 0 0,-19 14-4181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08:03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1 692 12871 0 0,'0'0'1164'0'0,"3"-16"-936"0"0,-2 14-204 0 0,0 0 0 0 0,0 0 0 0 0,0 0 0 0 0,0 0-1 0 0,0 0 1 0 0,1 1 0 0 0,-1-1 0 0 0,1 1 0 0 0,-1-1 0 0 0,1 1 0 0 0,0-1-1 0 0,-1 1 1 0 0,1 0 0 0 0,0 0 0 0 0,0 0 0 0 0,0 0 0 0 0,3-1-1 0 0,3-1-45 0 0,0 0 0 0 0,0 1 1 0 0,9-2-1 0 0,156-23-111 0 0,29-5 402 0 0,-12-18 385 0 0,-100 24-335 0 0,244-69 720 0 0,153-41-467 0 0,-312 91-546 0 0,467-100 230 0 0,-266 101 188 0 0,3 24-128 0 0,-49 19 69 0 0,-234 3 118 0 0,256-3 489 0 0,-1-14-672 0 0,-317 14-301 0 0,39 5 0 0 0,2-1 18 0 0,-59-3 30 0 0,33 5-1 0 0,-33-3 48 0 0,-13-1-101 0 0,12 8 167 0 0,-13-8-168 0 0,0 1-1 0 0,0 0 1 0 0,0 0 0 0 0,0 1-1 0 0,0-1 1 0 0,0 0 0 0 0,-1 0 0 0 0,1 1-1 0 0,-1-1 1 0 0,0 1 0 0 0,2 4 0 0 0,-1-3-1 0 0,2 7 21 0 0,0 0 0 0 0,-1-1 1 0 0,4 23-1 0 0,0 3 42 0 0,0-7 33 0 0,-2 1 1 0 0,3 44 0 0 0,-5 62 234 0 0,0-8-149 0 0,40 237 47 0 0,-36-322-226 0 0,9 84 84 0 0,-9-24 31 0 0,4 106 190 0 0,-10-174-288 0 0,-1 2 104 0 0,-6 58 0 0 0,6-91-68 0 0,1 4 2 0 0,-1-6 502 0 0,0-14-1576 0 0,3-7-214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10:23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348 247 7831 0 0,'0'0'9680'0'0,"0"0"-9669"0"0,1 0 0 0 0,-1 1 0 0 0,0-1-1 0 0,0 0 1 0 0,0 0 0 0 0,0 0 0 0 0,0 0-1 0 0,0 0 1 0 0,0 1 0 0 0,0-1 0 0 0,1 0-1 0 0,-1 0 1 0 0,0 0 0 0 0,0 0 0 0 0,0 1 0 0 0,0-1-1 0 0,0 0 1 0 0,0 0 0 0 0,0 0 0 0 0,0 0-1 0 0,0 1 1 0 0,0-1 0 0 0,0 0 0 0 0,0 0 0 0 0,0 0-1 0 0,0 1 1 0 0,0-1 0 0 0,0 0 0 0 0,-1 0-1 0 0,1 0 1 0 0,0 0 0 0 0,0 0 0 0 0,0 1-1 0 0,0-1 1 0 0,0 0 0 0 0,0 0 0 0 0,-1 0 0 0 0,-22 4 146 0 0,7-2-96 0 0,-2 1-57 0 0,-54 11-32 0 0,-79 3 0 0 0,138-17 577 0 0,1-1 0 0 0,0 0 0 0 0,-19-4 1224 0 0,33 4-1827 0 0,28-18-163 0 0,1 2 0 0 0,0 2 1 0 0,41-15-1 0 0,-55 23 198 0 0,5-2-18 0 0,1 2 0 0 0,-1 0 0 0 0,40-5 0 0 0,-40 11-35 0 0,-20 1 63 0 0,1 0 0 0 0,-1 0 0 0 0,1 0-1 0 0,-1 0 1 0 0,1 1 0 0 0,-1-1 0 0 0,1 1-1 0 0,-1-1 1 0 0,0 1 0 0 0,1 0 0 0 0,-1 0 0 0 0,0 0-1 0 0,0 0 1 0 0,0 1 0 0 0,0-1 0 0 0,0 0-1 0 0,0 1 1 0 0,0 0 0 0 0,0-1 0 0 0,0 1 0 0 0,1 2-1 0 0,1 1-3 0 0,-2-4 5 0 0,3 5-24 0 0,1 0 0 0 0,-1 0 1 0 0,0 0-1 0 0,0 1 0 0 0,-1 0 1 0 0,0 0-1 0 0,4 9 0 0 0,-6-11 8 0 0,6 8-19 0 0,-1-1 32 0 0,-1 0 11 0 0,4-3 0 0 0,-7-7 8 0 0,1 0 1 0 0,0-1-1 0 0,0 0 0 0 0,0 1 0 0 0,0-1 0 0 0,0-1 1 0 0,0 1-1 0 0,0-1 0 0 0,0 1 0 0 0,1-1 1 0 0,-1 0-1 0 0,0-1 0 0 0,0 1 0 0 0,0-1 0 0 0,0 0 1 0 0,0 0-1 0 0,0 0 0 0 0,4-2 0 0 0,9-3 55 0 0,0-2 0 0 0,26-15-1 0 0,-4-2 37 0 0,-2-1 1 0 0,-1-2-1 0 0,-1-2 0 0 0,34-37 0 0 0,15-22 253 0 0,-83 88-16 0 0,10 7-262 0 0,-7-2-117 0 0,0 0 1 0 0,1 0 0 0 0,-2 0 0 0 0,1 1 0 0 0,0 0 0 0 0,-1 0 0 0 0,3 5 0 0 0,18 41-55 0 0,-5-11 25 0 0,-15-33 58 0 0,12 26-1 0 0,2-2 1 0 0,2 0 0 0 0,23 29 0 0 0,-35-51 2 0 0,-1-1 0 0 0,1 0 0 0 0,0-1 1 0 0,1 0-1 0 0,0 0 0 0 0,0 0 0 0 0,1-1 1 0 0,-1-1-1 0 0,1 0 0 0 0,0 0 0 0 0,1-1 0 0 0,-1 0 1 0 0,1-1-1 0 0,14 3 0 0 0,-9-4-16 0 0,0-1 1 0 0,0-1-1 0 0,0-1 0 0 0,-1 0 0 0 0,1-1 1 0 0,0 0-1 0 0,-1-1 0 0 0,1-1 0 0 0,-1-1 0 0 0,0 0 1 0 0,23-12-1 0 0,-28 11 140 0 0,0-1 0 0 0,0 0 0 0 0,0-1 0 0 0,-1 0 0 0 0,0 0 1 0 0,0-1-1 0 0,9-12 0 0 0,13-13 2645 0 0,-29 34-2750 0 0,0 0-1 0 0,1 1 1 0 0,-1-1-1 0 0,0 0 1 0 0,1 1-1 0 0,-1 0 1 0 0,0-1-1 0 0,0 1 1 0 0,0 0-1 0 0,0 0 0 0 0,0 0 1 0 0,0 0-1 0 0,0 1 1 0 0,0-1-1 0 0,0 1 1 0 0,0-1-1 0 0,-1 1 1 0 0,1-1-1 0 0,2 4 1 0 0,-1-2 3 0 0,64 60-367 0 0,-60-56 239 0 0,1-1-1 0 0,0 1 1 0 0,1-1 0 0 0,-1-1 0 0 0,1 1-1 0 0,0-1 1 0 0,0-1 0 0 0,1 0-1 0 0,-1 0 1 0 0,1-1 0 0 0,0 0-1 0 0,0-1 1 0 0,0 0 0 0 0,17 1-1 0 0,-14-3 42 0 0,1 0 1 0 0,0 0-1 0 0,-1-2 0 0 0,1 1 0 0 0,-1-2 0 0 0,0 0 0 0 0,0-1 1 0 0,0 0-1 0 0,0 0 0 0 0,18-11 0 0 0,17-5 953 0 0,-46 19-12 0 0,2 0-433 0 0,15 3-161 0 0,-11 1-269 0 0,0 0 0 0 0,0 0 1 0 0,1 1-1 0 0,-2 0 0 0 0,1 0 0 0 0,0 1 0 0 0,-1 0 0 0 0,0 0 0 0 0,11 12 0 0 0,-7-7-8 0 0,1-1 1 0 0,16 10-1 0 0,-12-11-127 0 0,0-1 0 0 0,0 0 0 0 0,0-1 0 0 0,1 0 0 0 0,0-2 0 0 0,0 0 0 0 0,0-1 0 0 0,0-1-1 0 0,1 0 1 0 0,-1-1 0 0 0,1-1 0 0 0,-1-1 0 0 0,1 0 0 0 0,-1-2 0 0 0,0 0 0 0 0,0 0 0 0 0,0-2 0 0 0,0 0 0 0 0,-1-1 0 0 0,1-1 0 0 0,-2 0-1 0 0,1-1 1 0 0,-1-1 0 0 0,25-18 0 0 0,-15 11 520 0 0,-20 13-50 0 0,1 0 1 0 0,-1 0 0 0 0,11-9 1742 0 0,-13 10-1559 0 0,0 0-477 0 0,13 3 712 0 0,-4 2-760 0 0,-1 1-1 0 0,1 0 0 0 0,-1 0 1 0 0,0 1-1 0 0,19 13 0 0 0,-17-11-31 0 0,1 1-1 0 0,25 8 1 0 0,-19-9-221 0 0,-1-1 0 0 0,1-2-1 0 0,0 0 1 0 0,0-1 0 0 0,0-1 0 0 0,1-1 0 0 0,-1 0 0 0 0,1-2 0 0 0,-1 0 0 0 0,0-2-1 0 0,0 0 1 0 0,0-1 0 0 0,0-1 0 0 0,29-11 0 0 0,-38 11 567 0 0,0 2-1 0 0,1-1 1 0 0,0 2 0 0 0,-1-1-1 0 0,1 2 1 0 0,0-1 0 0 0,0 2 0 0 0,0-1-1 0 0,0 2 1 0 0,0 0 0 0 0,0 0-1 0 0,12 3 1 0 0,34 10-224 0 0,28 5-2049 0 0,-76-18 795 0 0,0 0 0 0 0,0 0-1 0 0,16-2 1 0 0,-24 0-507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10:50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15 358 12463 0 0,'0'0'1972'0'0,"-3"3"-3152"0"0,-7 11 984 0 0,10-14 194 0 0,0 0 0 0 0,0 0-1 0 0,0 1 1 0 0,0-1 0 0 0,-1 0-1 0 0,1 0 1 0 0,0 0 0 0 0,0 0-1 0 0,0 0 1 0 0,0 0 0 0 0,0 0 0 0 0,0 0-1 0 0,0 0 1 0 0,0 1 0 0 0,0-1-1 0 0,0 0 1 0 0,-1 0 0 0 0,1 0-1 0 0,0 0 1 0 0,0 0 0 0 0,0 0-1 0 0,0 0 1 0 0,0 1 0 0 0,0-1-1 0 0,0 0 1 0 0,0 0 0 0 0,0 0 0 0 0,0 0-1 0 0,0 0 1 0 0,0 0 0 0 0,0 1-1 0 0,0-1 1 0 0,0 0 0 0 0,0 0-1 0 0,0 0 1 0 0,0 0 0 0 0,0 0-1 0 0,1 0 1 0 0,-1 1 0 0 0,0-1-1 0 0,0 0 1 0 0,0 0 0 0 0,0 0 0 0 0,0 0-1 0 0,0 0 1 0 0,0 0 0 0 0,0 0-1 0 0,0 1 1 0 0,40 32-318 0 0,-29-25 267 0 0,-3-3 29 0 0,-4-4 21 0 0,-1 1 0 0 0,0-1 0 0 0,0 0 0 0 0,1 0 0 0 0,-1 0 0 0 0,1-1 0 0 0,-1 1 0 0 0,1-1 0 0 0,-1 0 0 0 0,1 0 0 0 0,-1 0 0 0 0,1 0-1 0 0,-1-1 1 0 0,1 1 0 0 0,-1-1 0 0 0,0 0 0 0 0,1 0 0 0 0,-1 0 0 0 0,5-3 0 0 0,2-1 140 0 0,-1 0-1 0 0,0 0 0 0 0,0-1 1 0 0,15-13-1 0 0,-23 18-125 0 0,105-84 1077 0 0,-89 73-925 0 0,0 2 1 0 0,1 0 0 0 0,0 0 0 0 0,33-10-1 0 0,-33 14-10 0 0,0 0 1 0 0,1 2-1 0 0,0 0 0 0 0,0 1 0 0 0,0 1 0 0 0,34 1 0 0 0,-16 1 4 0 0,1-1 1 0 0,-1-2-1 0 0,55-11 0 0 0,108-37 166 0 0,73-43 13 0 0,-259 89-314 0 0,0 0 0 0 0,0 1 0 0 0,0 1 0 0 0,0 0 0 0 0,21-1 0 0 0,-26 4-4 0 0,0 0 0 0 0,0 0 0 0 0,0 1 0 0 0,0 0 0 0 0,-1 1 0 0 0,1 0 0 0 0,0 0 0 0 0,-1 1 0 0 0,17 7 0 0 0,85 53 1192 0 0,-45-25-1112 0 0,-24-13-93 0 0,2-3 0 0 0,1-1 0 0 0,0-3-1 0 0,82 24 1 0 0,-114-39 54 0 0,-2-2 65 0 0,0 1 1 0 0,1-1-1 0 0,-1-1 1 0 0,1 0 0 0 0,20-2-1 0 0,11 0 26 0 0,-2 2-115 0 0,62-8 0 0 0,-75 5-25 0 0,437-70 118 0 0,-81-29 265 0 0,-349 91-331 0 0,-22 8-47 0 0,34-12 70 0 0,1 2 0 0 0,82-11 1 0 0,-46 15-8 0 0,113-7 16 0 0,-157 15-68 0 0,0 2-1 0 0,0 1 1 0 0,39 8-1 0 0,79 22 41 0 0,213 31 4 0 0,-297-57 21 0 0,76-3 0 0 0,-62-11 5 0 0,-37 3-40 0 0,-39 4-33 0 0,100-4 145 0 0,-55 6-141 0 0,-19-1-3 0 0,49 6 0 0 0,-35 0-24 0 0,0-3 0 0 0,1-2 0 0 0,68-7 0 0 0,-40-2 0 0 0,51-4 0 0 0,-121 12-7 0 0,0-1 1 0 0,-1 1-1 0 0,1 1 1 0 0,0 0-1 0 0,-1 0 0 0 0,1 1 1 0 0,-1 0-1 0 0,17 7 0 0 0,79 31-8 0 0,-24-9 18 0 0,-53-23-3 0 0,0-1 0 0 0,0-1 0 0 0,39 3 0 0 0,8-3 0 0 0,96-4 0 0 0,-134-2 0 0 0,52 6 0 0 0,-32 0 0 0 0,84 7 0 0 0,-97-9 16 0 0,-17-2 8 0 0,38-1 0 0 0,68-14 51 0 0,-66 4-57 0 0,1 2-1 0 0,98 5 1 0 0,477 1 170 0 0,-598-2-186 0 0,97-9 72 0 0,-110 6-65 0 0,-17 3 0 0 0,0 1 0 0 0,0 0 0 0 0,0 1 1 0 0,0 0-1 0 0,16 2 0 0 0,3 3 57 0 0,21 3 92 0 0,-22-1-138 0 0,148 34 104 0 0,-95-23-87 0 0,-17-4-10 0 0,-56-11-2 0 0,9 4-6 0 0,44 3 1 0 0,-46-6-20 0 0,9 0 0 0 0,39-2 132 0 0,179 1 316 0 0,-33 1-425 0 0,89-18 158 0 0,6-1 75 0 0,-217 11-211 0 0,24-1 35 0 0,25 6-27 0 0,360 12 249 0 0,-494-11-302 0 0,204 10 0 0 0,-122-11 28 0 0,103-5 83 0 0,143-15 70 0 0,-44 5-53 0 0,0 21 0 0 0,-99 2-216 0 0,-61-7 88 0 0,-60-3 0 0 0,132 9 0 0 0,-124-3 0 0 0,49-1 0 0 0,98 7 0 0 0,-7-9 60 0 0,-102-3 36 0 0,-68 0 337 0 0,0-2 1 0 0,63-13-1 0 0,1 0 414 0 0,-79 12-630 0 0,-25 4-152 0 0,-6 1-6 0 0,3 0-36 0 0,-5 0-1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30T00:11:10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23 200 13359 0 0,'0'0'1027'0'0,"-2"-1"-670"0"0,-19-3 4405 0 0,22 10-5055 0 0,0-1 226 0 0,0 1 0 0 0,1-1 1 0 0,0 1-1 0 0,0-1 0 0 0,0 0 0 0 0,0 0 0 0 0,6 8 0 0 0,-3-3-44 0 0,21 36-140 0 0,1-1-1 0 0,46 55 1 0 0,76 73 246 0 0,-141-165 5 0 0,0 0 0 0 0,0-1 0 0 0,1 0 0 0 0,15 10 0 0 0,-13-12-12 0 0,2-5-49 0 0,-7-2 74 0 0,0 1 1 0 0,0-1-1 0 0,-1 0 1 0 0,1 0-1 0 0,-1-1 1 0 0,0 1-1 0 0,0-1 1 0 0,0 0-1 0 0,0-1 1 0 0,0 1-1 0 0,-1-1 1 0 0,1 0-1 0 0,-1 0 1 0 0,5-7-1 0 0,5-7 256 0 0,-1 0 0 0 0,15-29-1 0 0,-21 34-145 0 0,47-76 1699 0 0,-53 88-1498 0 0,13-13 703 0 0,-8 11-1012 0 0,0 1 0 0 0,0 0 0 0 0,1 0 1 0 0,-1 1-1 0 0,0 0 0 0 0,0 0 0 0 0,1 0 0 0 0,-1 1 0 0 0,9 0 1 0 0,6 0-64 0 0,15-3 10 0 0,-1-1 1 0 0,1-2 0 0 0,-1-2-1 0 0,47-16 1 0 0,-60 16-66 0 0,0-1 1 0 0,0-1-1 0 0,-1-1 1 0 0,-1-2 0 0 0,0 1-1 0 0,0-2 1 0 0,27-25-1 0 0,-2-1-3 0 0,-43 39 1044 0 0,0 1-703 0 0,7 5-211 0 0,1 0 1 0 0,-1 0-1 0 0,0 1 1 0 0,0 0 0 0 0,-1 1-1 0 0,1 0 1 0 0,7 9-1 0 0,18 14-23 0 0,-8-10-1 0 0,0-2 0 0 0,1-1 0 0 0,1-2 0 0 0,0 0 0 0 0,1-2 0 0 0,36 12 0 0 0,-55-22-54 0 0,0-1-1 0 0,0 0 1 0 0,1 0-1 0 0,-1-1 1 0 0,0-1 0 0 0,1 0-1 0 0,-1 0 1 0 0,0-1-1 0 0,1 0 1 0 0,-1 0-1 0 0,0-2 1 0 0,12-3-1 0 0,-10 2-64 0 0,0-1-1 0 0,-1 0 1 0 0,0 0-1 0 0,0-2 0 0 0,0 1 1 0 0,-1-1-1 0 0,0-1 0 0 0,0 0 1 0 0,15-16-1 0 0,18-24 402 0 0,-42 47 350 0 0,0 1-615 0 0,-1 0 1 0 0,0 0 0 0 0,0 0 0 0 0,0 0 0 0 0,0 0 0 0 0,0 0 0 0 0,0 0 0 0 0,0 0 0 0 0,0 0 0 0 0,0 0 0 0 0,0 0 0 0 0,0 0 0 0 0,1 0 0 0 0,-1 0 0 0 0,0 0 0 0 0,0 0 0 0 0,0 0 0 0 0,0 0 0 0 0,0 0 0 0 0,0 0 0 0 0,0 0 0 0 0,0 0 0 0 0,0 0 0 0 0,0 0 0 0 0,1 0 0 0 0,-1 0 0 0 0,0 0 0 0 0,0 0 0 0 0,0 0 0 0 0,0 0 0 0 0,0 0 0 0 0,0 0 0 0 0,0 0 0 0 0,0 0 0 0 0,0 0 0 0 0,0-1 0 0 0,0 1 0 0 0,0 0 0 0 0,0 0 0 0 0,0 0 0 0 0,0 0 0 0 0,0 0 0 0 0,1 0 0 0 0,-1 0 0 0 0,0 0-1 0 0,0 0 1 0 0,0 0 0 0 0,0-1 0 0 0,0 1 0 0 0,0 0 0 0 0,0 0 0 0 0,0 0 0 0 0,0 0 0 0 0,0 0 0 0 0,0 0 0 0 0,-1 0 0 0 0,1 0 0 0 0,0 0 0 0 0,0 0 0 0 0,0-1 0 0 0,2-3 1398 0 0,15 4-706 0 0,8 4-768 0 0,50 15 0 0 0,-16-4 6 0 0,-16-5-426 0 0,0-3 0 0 0,86 4 0 0 0,-108-11 300 0 0,1-1-1 0 0,-1-1 1 0 0,1-1 0 0 0,-1-1 0 0 0,0 0-1 0 0,0-2 1 0 0,-1-1 0 0 0,21-9-1 0 0,-5-2-338 0 0,27-13 567 0 0,-62 30 416 0 0,34-3 1423 0 0,-21 6-1790 0 0,1 0 0 0 0,-1 1 0 0 0,0 1-1 0 0,21 9 1 0 0,3-1-37 0 0,0 1-52 0 0,1-1-10 0 0,0-1 1 0 0,45 7-1 0 0,-48-15-290 0 0,1 0 0 0 0,0-3 0 0 0,-1-1 0 0 0,1-2 0 0 0,0-1 0 0 0,-1-2 0 0 0,0-1 0 0 0,59-21 0 0 0,-15 3 82 0 0,-78 25 309 0 0,11 1 193 0 0,0 0 0 0 0,0 2 0 0 0,0 0 1 0 0,-1 0-1 0 0,1 1 0 0 0,-1 0 0 0 0,17 10 0 0 0,35 10-290 0 0,-26-13 7 0 0,1-2 0 0 0,0-1 0 0 0,0-2 0 0 0,1-2 0 0 0,52-2 0 0 0,-66-3-143 0 0,0-1 0 0 0,1-1 1 0 0,-2-2-1 0 0,1 0 0 0 0,0-2 0 0 0,-1-1 1 0 0,-1-1-1 0 0,1-1 0 0 0,23-13 0 0 0,-44 20 117 0 0,13-5-5 0 0,-13 7 162 0 0,1 0-1 0 0,0 0 0 0 0,0 0 0 0 0,0 1 0 0 0,0 0 0 0 0,0 0 0 0 0,0 0 0 0 0,0 0 0 0 0,5 2 1 0 0,49 12 536 0 0,-39-8-725 0 0,6 0 52 0 0,0-2-1 0 0,0 0 1 0 0,1-2 0 0 0,-1-1-1 0 0,42-3 1 0 0,131-28-869 0 0,-189 28 848 0 0,1 0 0 0 0,0 0 0 0 0,0 1 0 0 0,0 0 0 0 0,0 1 0 0 0,0 0 0 0 0,17 3 0 0 0,43 13 131 0 0,60 10 422 0 0,-104-23-449 0 0,-1 0 1 0 0,0-2-1 0 0,29-2 0 0 0,-36 0-56 0 0,0-1-1 0 0,0 0 0 0 0,0-1 1 0 0,0-1-1 0 0,-1-1 0 0 0,0-1 1 0 0,19-8-1 0 0,0-7 6 0 0,-2-1 0 0 0,64-52 0 0 0,-20 14-36 0 0,60-27-2006 0 0,-76 54 906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3:1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5063 0 0,'0'0'4527'0'0,"-6"3"-3663"0"0,2-1 2329 0 0,-3-1-2822 0 0,12-2 200 0 0,-3 1-517 0 0,0 0 0 0 0,1 0 0 0 0,-1 0 0 0 0,0 1 0 0 0,0-1-1 0 0,0 0 1 0 0,0 1 0 0 0,0 0 0 0 0,0-1 0 0 0,0 1 0 0 0,0 0 0 0 0,0 0-1 0 0,2 2 1 0 0,3 4-39 0 0,-6-6 7 0 0,0 0-1 0 0,0 1 1 0 0,0-1 0 0 0,-1 1 0 0 0,1-1-1 0 0,0 1 1 0 0,-1-1 0 0 0,1 1 0 0 0,-1-1-1 0 0,1 1 1 0 0,-1 0 0 0 0,0-1 0 0 0,0 1-1 0 0,0 0 1 0 0,0-1 0 0 0,0 1 0 0 0,0 0-1 0 0,-1 2 1 0 0,1-1 12 0 0,-1 0-1 0 0,0 0 1 0 0,0 0-1 0 0,0 0 1 0 0,-1 0-1 0 0,1 0 1 0 0,-3 3-1 0 0,3-5 165 0 0,-16 4 740 0 0,15-5-750 0 0,-8-6 448 0 0,8 4-606 0 0,1-1 0 0 0,-1 0 1 0 0,1 0-1 0 0,-1 1 0 0 0,1-1 0 0 0,0 0 0 0 0,0 0 0 0 0,0 0 0 0 0,1 0 1 0 0,-1-1-1 0 0,1 1 0 0 0,-1 0 0 0 0,1 0 0 0 0,0-5 0 0 0,2-2-91 0 0,2-1-18 0 0,1 1-3 0 0,0 2-13 0 0,-5 7 37 0 0,1 0-1 0 0,0 0 1 0 0,0 0 0 0 0,1 0-1 0 0,-1 1 1 0 0,0-1 0 0 0,0 0 0 0 0,0 0-1 0 0,0 1 1 0 0,1-1 0 0 0,-1 1-1 0 0,0-1 1 0 0,1 1 0 0 0,-1-1-1 0 0,0 1 1 0 0,1 0 0 0 0,1-1 0 0 0,7 2-20 0 0,2 2 62 0 0,-11-3 15 0 0,0 1-1 0 0,0-1 1 0 0,0 0-1 0 0,0 1 1 0 0,0-1-1 0 0,0 1 0 0 0,0-1 1 0 0,0 1-1 0 0,0-1 1 0 0,-1 1-1 0 0,1 0 1 0 0,0 0-1 0 0,0-1 1 0 0,0 1-1 0 0,-1 0 1 0 0,2 1-1 0 0,0 1-54 0 0,16 11-2440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5983 0 0,'-12'2'863'0'0,"1"0"0"0"0,0 0 0 0 0,0 1 0 0 0,0 1 0 0 0,0 0 0 0 0,0 1 0 0 0,1 0-1 0 0,-13 8 1 0 0,8-4 664 0 0,1 1 0 0 0,0 1 0 0 0,0 0-1 0 0,-21 24 1 0 0,4 1-1581 0 0,-100 124-620 0 0,95-109 0 0 0,3 1-1 0 0,-46 98 0 0 0,73-137 110 0 0,-1 0 1 0 0,0-1-1 0 0,-1 0 0 0 0,-1 0 0 0 0,1-1 0 0 0,-2 0 0 0 0,-13 13 1 0 0,11-12-262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3:2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40 345 5983 0 0,'0'0'464'0'0,"-1"1"-146"0"0,-4 7 3835 0 0,4-7-3425 0 0,-12 17 3680 0 0,1-3-3412 0 0,12-14-713 0 0,-1 1-25 0 0,-5 20 2625 0 0,10-23-2889 0 0,0 0 0 0 0,-1 0 0 0 0,1-1-1 0 0,0 1 1 0 0,0-1 0 0 0,-1 0 0 0 0,1 0 0 0 0,0 0 0 0 0,-1 0 0 0 0,0-1 0 0 0,0 1 0 0 0,0-1 0 0 0,6-6-1 0 0,-2 2 8 0 0,0-3-59 0 0,-6 7 58 0 0,0 0 1 0 0,0 0 0 0 0,1 1-1 0 0,-1-1 1 0 0,1 0 0 0 0,2-3-1 0 0,29-30 0 0 0,40-53 0 0 0,-46 57 0 0 0,-24 27 0 0 0,17-13 0 0 0,-11 10 0 0 0,-5 4 0 0 0,0 1 0 0 0,0 0 0 0 0,0 0 0 0 0,0 0 0 0 0,0 0 0 0 0,0 1 0 0 0,8-4 0 0 0,46-18 0 0 0,-49 20-226 0 0,-1 0 1 0 0,1 0-1 0 0,-1-1 0 0 0,13-9 0 0 0,-18 11-86 0 0,0 1 1 0 0,0-1-1 0 0,-1 0 0 0 0,1 0 0 0 0,-1 0 1 0 0,0-1-1 0 0,0 1 0 0 0,0 0 1 0 0,0-1-1 0 0,0 0 0 0 0,-1 1 0 0 0,0-1 1 0 0,2-6-1 0 0,0-8-5187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3:2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5471 0 0,'0'0'10520'0'0,"2"1"-10422"0"0,25 19 114 0 0,-26-18-182 0 0,7 1 17 0 0,11 2 30 0 0,-16-3-77 0 0,17 0 0 0 0,46 0 54 0 0,-59-2 1468 0 0,3 10-859 0 0,-7-4-557 0 0,0 1-1 0 0,0 0 1 0 0,-1 1 0 0 0,0-1 0 0 0,-1 0-1 0 0,1 1 1 0 0,-1-1 0 0 0,-1 1-1 0 0,0 14 1 0 0,-6 25 148 0 0,6-45-185 0 0,0 0 24 0 0,-2 6-43 0 0,1-6-196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3:2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7831 0 0,'0'0'14131'0'0,"0"2"-14298"0"0,-8 29-963 0 0,8-29 978 0 0,-1 0 6 0 0,0 6 16 0 0,1-4 63 0 0,0 4 72 0 0,0-6 145 0 0,0 0-76 0 0,-1 8-58 0 0,-12 121-224 0 0,11-120 284 0 0,-1-1 0 0 0,0 1-1 0 0,-6 13 1 0 0,2-5 1041 0 0,6-17 303 0 0,1 0-1367 0 0,-3 6-54 0 0,2-6-58 0 0,3-1-1374 0 0,0 0 1393 0 0,9 2-125 0 0,-1-4 90 0 0,2-1 59 0 0,0-2 16 0 0,0 1 0 0 0,0 1 0 0 0,0 0 0 0 0,0 2 0 0 0,1 0 0 0 0,-9 1-288 0 0,1-1-1 0 0,0 0 0 0 0,-1 0 1 0 0,1-1-1 0 0,-1 1 0 0 0,1-1 1 0 0,0 0-1 0 0,-1 0 0 0 0,0-1 1 0 0,1 1-1 0 0,-1-1 1 0 0,0 0-1 0 0,0 0 0 0 0,8-5 1 0 0,-12 7 268 0 0,9-8-6247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216 260 4143 0 0,'0'0'4046'0'0,"-2"0"-3774"0"0,-17-2-506 0 0,-1-1 0 0 0,0 0 0 0 0,1-1 1 0 0,-25-9-1 0 0,20 6 237 0 0,8 2 24 0 0,7 3 265 0 0,0-1-1 0 0,0 0 0 0 0,-15-7 2550 0 0,24 10-2840 0 0,0 0 0 0 0,0 0 1 0 0,0 0-1 0 0,0 0 1 0 0,0 0-1 0 0,0 0 0 0 0,0 0 1 0 0,0 0-1 0 0,0 0 1 0 0,0 0-1 0 0,0 0 0 0 0,0 0 1 0 0,0 0-1 0 0,1 0 1 0 0,-1 0-1 0 0,0 0 0 0 0,0 0 1 0 0,0 0-1 0 0,0 0 1 0 0,0 0-1 0 0,0 0 0 0 0,0 0 1 0 0,0 0-1 0 0,0 0 1 0 0,0 0-1 0 0,0 0 0 0 0,0 0 1 0 0,0 0-1 0 0,0 0 1 0 0,1 0-1 0 0,-1 0 0 0 0,0 0 1 0 0,0 0-1 0 0,0 0 1 0 0,0 0-1 0 0,0 0 0 0 0,0 0 1 0 0,0 0-1 0 0,0 0 1 0 0,0 0-1 0 0,0 0 0 0 0,0 0 1 0 0,0 0-1 0 0,0 0 1 0 0,0-1-1 0 0,0 1 0 0 0,0 0 1 0 0,0 0-1 0 0,0 0 0 0 0,0 0 1 0 0,0 0-1 0 0,0 0 1 0 0,0 0-1 0 0,0 0 0 0 0,0 0 1 0 0,0 0-1 0 0,0 0 1 0 0,0 0-1 0 0,0 0 0 0 0,0 0 1 0 0,0-1-1 0 0,0 1 1 0 0,0 0-1 0 0,0 0 0 0 0,0 0 1 0 0,1-4-4 0 0,12-2 93 0 0,4 3-65 0 0,-12 5-5 0 0,-2-1-15 0 0,25 6 114 0 0,-1 0 1 0 0,30 13-1 0 0,-28-9 50 0 0,47 11 1 0 0,-64-20-155 0 0,-8-1 2 0 0,0 0 1 0 0,1 0-1 0 0,0-1 0 0 0,-1 1 1 0 0,1-1-1 0 0,-1 0 1 0 0,1 0-1 0 0,-1-1 1 0 0,1 0-1 0 0,0 0 1 0 0,-1 0-1 0 0,9-3 1 0 0,-8 2-4 0 0,-1 0 1 0 0,1 0-1 0 0,-1 0 1 0 0,1-1 0 0 0,-1 0-1 0 0,0 0 1 0 0,0 0-1 0 0,0 0 1 0 0,0-1-1 0 0,3-4 1 0 0,6-8 70 0 0,14-19 0 0 0,-16 19-32 0 0,11-15 23 0 0,-21 30-54 0 0,0-1 0 0 0,-1 1-1 0 0,1 0 1 0 0,0 0 0 0 0,-1 0-1 0 0,1 0 1 0 0,0 0 0 0 0,0 0-1 0 0,0 0 1 0 0,0 1 0 0 0,0-1-1 0 0,0 0 1 0 0,0 0 0 0 0,0 1-1 0 0,0-1 1 0 0,0 1 0 0 0,1-1-1 0 0,1 0 1 0 0,-1 0-46 0 0,0 1 95 0 0,15-3 25 0 0,-8 1-50 0 0,17-1-31 0 0,-14 2-16 0 0,16-1 0 0 0,28 8 0 0 0,-53-6 17 0 0,0 1 0 0 0,0-1 0 0 0,0 1 0 0 0,0-1 0 0 0,0 1 0 0 0,0 0 0 0 0,0 0-1 0 0,0 0 1 0 0,-1 0 0 0 0,1 1 0 0 0,0-1 0 0 0,3 4 0 0 0,-3-3 10 0 0,-2-1 46 0 0,10 7 37 0 0,-1 2-1 0 0,-1-4-85 0 0,3-1 19 0 0,2-3-33 0 0,-10-1-10 0 0,18-2 0 0 0,-8-2 0 0 0,-1 1 0 0 0,-2 0 11 0 0,-6 2 32 0 0,14 4-31 0 0,-15-2-14 0 0,3 1 56 0 0,1 1 0 0 0,0 0-1 0 0,10 8 1 0 0,0-1 109 0 0,-10-6-138 0 0,0-1 1 0 0,1 0-1 0 0,-1-1 1 0 0,1 0-1 0 0,0 0 1 0 0,0-1-1 0 0,0 0 1 0 0,0 0-1 0 0,0-1 1 0 0,0-1-1 0 0,1 1 1 0 0,-1-1-1 0 0,0-1 1 0 0,13-2-1 0 0,-6-1-46 0 0,0 0 0 0 0,-1-2 0 0 0,1 0 0 0 0,-1-1 0 0 0,0 0-1 0 0,22-16 1 0 0,-29 19 13 0 0,-6 4 116 0 0,-1 0 0 0 0,1 0 0 0 0,0 0 0 0 0,0 0 0 0 0,-1 0 1 0 0,1 0-1 0 0,0 0 0 0 0,-1 1 0 0 0,1-1 0 0 0,0 0 0 0 0,-1 1 0 0 0,1 0 0 0 0,0-1 0 0 0,-1 1 0 0 0,1 0 0 0 0,-1 0 0 0 0,3 2 0 0 0,3 0-99 0 0,4 3 86 0 0,-2-1-62 0 0,-1-1-1 0 0,1 0 0 0 0,1-1 1 0 0,-1 0-1 0 0,0 0 1 0 0,18 2-1 0 0,-7-5-32 0 0,-14-2-4 0 0,-1 0-4 0 0,7-1-79 0 0,0 0 0 0 0,-1-1 0 0 0,1 0-1 0 0,-1-1 1 0 0,0 0 0 0 0,19-13 0 0 0,-29 17 80 0 0,0 0 0 0 0,1 1 0 0 0,-1-1 0 0 0,0 0 0 0 0,1 1 0 0 0,-1-1 0 0 0,0 1 0 0 0,1-1 0 0 0,-1 1 0 0 0,0-1 0 0 0,1 1 0 0 0,-1 0 0 0 0,1 0 1 0 0,1 0-1 0 0,-1 0 217 0 0,12 6 42 0 0,0 0-220 0 0,0 0 0 0 0,0 0 0 0 0,1-1 0 0 0,0-1 0 0 0,0-1 0 0 0,1 0 0 0 0,-1-1 0 0 0,0-1 0 0 0,31 0 0 0 0,77-23-155 0 0,-90 15-4 0 0,-24 5 73 0 0,-6 2 48 0 0,0 0 0 0 0,0 0 0 0 0,0 0 0 0 0,0 0 0 0 0,0 1 0 0 0,0-1 0 0 0,0 1-1 0 0,0 0 1 0 0,0 0 0 0 0,0 0 0 0 0,0 0 0 0 0,-1 0 0 0 0,5 4 0 0 0,2-1 39 0 0,-2-1-22 0 0,0-1 1 0 0,0 0-1 0 0,0 0 0 0 0,0-1 0 0 0,1 0 0 0 0,-1 0 0 0 0,0 0 0 0 0,1-1 0 0 0,-1 0 1 0 0,1-1-1 0 0,-1 0 0 0 0,0 0 0 0 0,12-3 0 0 0,-4-2-19 0 0,-1 0 0 0 0,1-1 0 0 0,-1-1-1 0 0,18-12 1 0 0,7-4-27 0 0,-31 19 13 0 0,-5 3-21 0 0,4 0 22 0 0,-4 2-22 0 0,7 0 32 0 0,-7 0 19 0 0,0 1-1 0 0,0-1 1 0 0,-1 0-1 0 0,1 1 1 0 0,0 0-1 0 0,0 0 0 0 0,-1 0 1 0 0,4 1-1 0 0,2 1 9 0 0,3 0 0 0 0,-1-1 0 0 0,1-1 0 0 0,0 0 0 0 0,0 0 1 0 0,-1-1-1 0 0,1-1 0 0 0,0 0 0 0 0,0 0 0 0 0,-1-1 0 0 0,16-4 0 0 0,-3-2-13 0 0,1-1 0 0 0,-2-1 0 0 0,24-13 0 0 0,26-20 61 0 0,-65 39-74 0 0,-4 3-33 0 0,4-1 22 0 0,-7 1 17 0 0,1 1 1 0 0,-1 0 0 0 0,0 0 0 0 0,1 0 0 0 0,-1 0 0 0 0,0 0 0 0 0,1 0 0 0 0,-1-1-1 0 0,0 1 1 0 0,1 0 0 0 0,-1 0 0 0 0,1 0 0 0 0,-1 0 0 0 0,0 0 0 0 0,1 0 0 0 0,-1 0-1 0 0,0 1 1 0 0,1-1 0 0 0,-1 0 0 0 0,0 0 0 0 0,1 0 0 0 0,-1 0 0 0 0,0 0-1 0 0,1 0 1 0 0,-1 1 0 0 0,20 7-49 0 0,17 4 42 0 0,-24-10-4 0 0,0 0 1 0 0,-1-1 0 0 0,25 0 0 0 0,-32-1 12 0 0,59-2 55 0 0,-62 2-48 0 0,0 0 0 0 0,-1 0 1 0 0,1 0-1 0 0,-1 0 0 0 0,1 0 1 0 0,-1 0-1 0 0,1 1 1 0 0,-1-1-1 0 0,1 0 0 0 0,-1 1 1 0 0,1-1-1 0 0,-1 1 1 0 0,1 0-1 0 0,-1-1 0 0 0,0 1 1 0 0,2 1-1 0 0,1 1 32 0 0,-2-2 234 0 0,-1 0-200 0 0,6 3 2 0 0,-5-3 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8695 0 0,'0'0'787'0'0,"2"-2"-646"0"0,2-6-149 0 0,43-71 1104 0 0,-40 71-971 0 0,-4 7 3086 0 0,7 4-3024 0 0,-4-1-178 0 0,-1 0 0 0 0,1 0 1 0 0,-1 1-1 0 0,5 3 0 0 0,15 7-18 0 0,-21-11 9 0 0,0 0 0 0 0,0-1 0 0 0,0 1 0 0 0,0-1 0 0 0,1 0 0 0 0,-1 0 0 0 0,8 1 0 0 0,0-1 0 0 0,-4 0-51 0 0,-1 0-1 0 0,1-1 1 0 0,11-1 0 0 0,-1 0-29 0 0,-14 1 13 0 0,4-3-10 0 0,-1 2 10 0 0,-4 1 14 0 0,4-1 42 0 0,1 1 33 0 0,0 0-1 0 0,0 1 0 0 0,-1 0 1 0 0,1 1-1 0 0,0-1 1 0 0,-1 2-1 0 0,14 5 0 0 0,0-1 24 0 0,11 5 20 0 0,-23-8-33 0 0,0 0 0 0 0,1-1 0 0 0,0 0 0 0 0,-1-1-1 0 0,1 0 1 0 0,0 0 0 0 0,20 0 0 0 0,-18-2-32 0 0,-6 0 0 0 0,0-1 0 0 0,0 1 0 0 0,-1-1 0 0 0,1 0 0 0 0,0 0 0 0 0,0-1 0 0 0,0 0 0 0 0,-1 0 0 0 0,1 0 0 0 0,-1 0 0 0 0,6-5 0 0 0,1 1 0 0 0,-2 1 2968 0 0,-7 5-2544 0 0,52 3 252 0 0,-39-1-687 0 0,1 0 0 0 0,-1-2 0 0 0,27-2 0 0 0,-29 1-22 0 0,0-2 0 0 0,0 0 0 0 0,-1-1 0 0 0,0 0 1 0 0,1-1-1 0 0,-2 0 0 0 0,1-1 0 0 0,0 0 0 0 0,12-10 0 0 0,13-7-364 0 0,-36 22 310 0 0,15-5 484 0 0,-15 6-187 0 0,3 2-29 0 0,1 0 1 0 0,-1 0 0 0 0,0 0-1 0 0,0 0 1 0 0,0 1 0 0 0,0 0-1 0 0,7 5 1 0 0,-5-2-168 0 0,1-1 0 0 0,-1-1 0 0 0,1 0-1 0 0,0 0 1 0 0,1 0 0 0 0,-1-1 0 0 0,1 0 0 0 0,0-1 0 0 0,-1 1 0 0 0,1-2 0 0 0,0 1 0 0 0,0-2-1 0 0,0 1 1 0 0,0-1 0 0 0,0 0 0 0 0,1-1 0 0 0,-1 0 0 0 0,13-4 0 0 0,-11 2-244 0 0,0-1 0 0 0,0 0-1 0 0,-1-1 1 0 0,1 0 0 0 0,-1-1 0 0 0,0 0 0 0 0,10-10 0 0 0,-18 15-152 0 0,-1 0-710 0 0,5-4-2973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1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0,'0'0'1856'0'0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1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452 170 1375 0 0,'0'0'16304'0'0,"-11"3"-15912"0"0,6-2-294 0 0,-1 0 39 0 0,-23 12-68 0 0,-87 32-252 0 0,71-29 54 0 0,-49 25-1 0 0,83-35 118 0 0,1-1 1 0 0,1 2-1 0 0,-1-1 1 0 0,1 2 0 0 0,0-1-1 0 0,1 1 1 0 0,-1 0-1 0 0,2 1 1 0 0,-1 0 0 0 0,-7 12-1 0 0,8-10-41 0 0,3-5 3 0 0,0 0 0 0 0,0 1 1 0 0,0-1-1 0 0,1 1 0 0 0,0 0 1 0 0,0 0-1 0 0,1 0 0 0 0,0 0 1 0 0,0 0-1 0 0,-1 14 0 0 0,3 2-146 0 0,2 0 0 0 0,0 0-1 0 0,1 0 1 0 0,9 28 0 0 0,3 29 85 0 0,-3 76 99 0 0,-10-133 12 0 0,1 16 11 0 0,-1-15 49 0 0,1 0 1 0 0,2 0-1 0 0,1 0 1 0 0,0-1-1 0 0,2 0 1 0 0,14 31-1 0 0,76 127-76 0 0,-92-172 22 0 0,111 169-6 0 0,-90-140 17 0 0,-12-16 35 0 0,35 38 1 0 0,-44-54-46 0 0,1 1 0 0 0,0-2 0 0 0,1 1 0 0 0,-1-1 0 0 0,1 0 0 0 0,0 0 0 0 0,0-1 0 0 0,1 0 0 0 0,12 4 0 0 0,-9-5-11 0 0,0 0 0 0 0,0-1 0 0 0,0 0 0 0 0,1-1 0 0 0,-1 0 0 0 0,0-1 0 0 0,1 0 0 0 0,16-3 0 0 0,-11-1-2 0 0,-1 0 0 0 0,0-1 0 0 0,-1 0 0 0 0,1-1 0 0 0,20-12 0 0 0,-18 8 17 0 0,0-1-1 0 0,0-1 1 0 0,-1-1 0 0 0,23-20-1 0 0,-29 22 0 0 0,-1-1 1 0 0,-1 0-1 0 0,0-1 0 0 0,-1 0 0 0 0,0 0 0 0 0,13-28 0 0 0,-4 0 21 0 0,-2 0 0 0 0,12-55-1 0 0,12-90-30 0 0,0-78-278 0 0,-37 218 268 0 0,-1-1 0 0 0,-2 1 1 0 0,-12-79-1 0 0,5 84 366 0 0,-1 0 0 0 0,-3 1 1 0 0,-1 0-1 0 0,-28-63 0 0 0,32 88-280 0 0,0 1 1 0 0,-2 1-1 0 0,1 0 0 0 0,-2 0 1 0 0,1 1-1 0 0,-2 0 0 0 0,1 1 0 0 0,-2 0 1 0 0,-21-15-1 0 0,5 8 33 0 0,-1 0 0 0 0,-1 2 0 0 0,-48-18 0 0 0,46 22 250 0 0,-1 2-1 0 0,0 1 1 0 0,-1 2 0 0 0,-57-4 0 0 0,20 7-352 0 0,-89 9 1 0 0,150-5-174 0 0,-3 1-993 0 0,0 0 0 0 0,-24 6 1 0 0,23-3-5328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1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239 211 5527 0 0,'0'0'6202'0'0,"-6"-8"-5140"0"0,4 6-926 0 0,-1 1-1 0 0,1-1 1 0 0,-1 1-1 0 0,0 0 1 0 0,0 0-1 0 0,0 0 1 0 0,1 0-1 0 0,-1 0 1 0 0,0 1-1 0 0,0 0 1 0 0,0-1-1 0 0,0 1 1 0 0,0 0-1 0 0,0 0 1 0 0,0 1 0 0 0,0-1-1 0 0,0 0 1 0 0,0 1-1 0 0,0 0 1 0 0,1 0-1 0 0,-1 0 1 0 0,0 0-1 0 0,0 0 1 0 0,-2 2-1 0 0,-2 1 6 0 0,0 0 0 0 0,0 0 0 0 0,1 0 0 0 0,0 1 0 0 0,0 0 0 0 0,0 1 0 0 0,0-1 1 0 0,-7 10-1 0 0,8-6-194 0 0,-1 0 1 0 0,1 0 0 0 0,0 1-1 0 0,1 0 1 0 0,0 0 0 0 0,-5 20-1 0 0,-8 66-947 0 0,15-80 844 0 0,-33 214-1395 0 0,33-212 1643 0 0,1 0-1 0 0,1-1 1 0 0,0 1-1 0 0,1 0 0 0 0,1 0 1 0 0,7 30-1 0 0,-1-15-91 0 0,2-1 0 0 0,2 1 0 0 0,29 59 0 0 0,-35-81-3 0 0,1 3-12 0 0,1-1-1 0 0,0 0 0 0 0,1-1 0 0 0,10 13 0 0 0,-12-16-27 0 0,1-1 22 0 0,-3-1 1 0 0,1-1 1 0 0,1 1-1 0 0,-1-2 1 0 0,1 1-1 0 0,0-1 1 0 0,0 0-1 0 0,0 0 1 0 0,1-1-1 0 0,0 0 1 0 0,15 5 0 0 0,-4-3 29 0 0,1-2 1 0 0,40 5 0 0 0,-35-6-27 0 0,3 1 23 0 0,9 1 33 0 0,0-1 1 0 0,70-2-1 0 0,-99-2-54 0 0,-1-1 1 0 0,1 1-1 0 0,-1-2 0 0 0,0 1 0 0 0,1-1 0 0 0,-1 0 1 0 0,0 0-1 0 0,0-1 0 0 0,0 0 0 0 0,-1 0 0 0 0,1 0 1 0 0,-1-1-1 0 0,0 0 0 0 0,0-1 0 0 0,0 1 0 0 0,8-9 1 0 0,-4 3 33 0 0,0-1 0 0 0,-1-1 0 0 0,-1 1 1 0 0,1-2-1 0 0,-2 1 0 0 0,0-1 0 0 0,0 0 1 0 0,-2 0-1 0 0,1-1 0 0 0,-2 1 0 0 0,1-1 1 0 0,-2 0-1 0 0,0-1 0 0 0,-1 1 0 0 0,1-24 1 0 0,-2-22 121 0 0,-2 0 0 0 0,-3-1 0 0 0,-2 1 1 0 0,-3 1-1 0 0,-19-67 0 0 0,-5 16-8 0 0,-81-185 0 0 0,110 285-110 0 0,-1 0 0 0 0,0 1-1 0 0,0 0 1 0 0,-1 0 0 0 0,-1 0 0 0 0,1 1 0 0 0,-16-15-1 0 0,18 19 0 0 0,0 1 0 0 0,0 0 0 0 0,-1 0 1 0 0,1 0-1 0 0,-1 1 0 0 0,0 0 0 0 0,0 0 0 0 0,0 0 0 0 0,0 0 0 0 0,0 1 0 0 0,0-1 0 0 0,0 1 0 0 0,0 1 0 0 0,-1-1 0 0 0,1 1 0 0 0,0 0 0 0 0,-10 1 0 0 0,5 0-1154 0 0,0 1-1 0 0,0 1 0 0 0,-13 4 1 0 0,-5 5-4063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2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3679 0 0,'-1'0'167'0'0,"-28"-8"229"0"0,13 4 5777 0 0,12 3-6251 0 0,2 1 1355 0 0,1 0-1108 0 0,1 0-1 0 0,-1 0 1 0 0,1-1-1 0 0,0 1 1 0 0,-1 0-1 0 0,1 0 1 0 0,-1 0-1 0 0,1 0 1 0 0,-1 0 0 0 0,1 0-1 0 0,-1 0 1 0 0,1 0-1 0 0,-1 0 1 0 0,1 1-1 0 0,-1-1 1 0 0,1 0-1 0 0,-1 0 1 0 0,0 1 0 0 0,8 12-236 0 0,0 0 1 0 0,1 0-1 0 0,1-1 1 0 0,0 0-1 0 0,19 19 1 0 0,-9-9 53 0 0,18 22-10 0 0,42 48-8 0 0,-30-46 31 0 0,-35-31 12 0 0,-11-14 51 0 0,4 0 21 0 0,-6 0 236 0 0,1-2-265 0 0,0 1 1 0 0,-1 0-1 0 0,1-1 1 0 0,-1 1-1 0 0,1-1 0 0 0,-1 1 1 0 0,1-1-1 0 0,-1 0 1 0 0,1 0-1 0 0,-1 1 1 0 0,0-1-1 0 0,1 0 0 0 0,-1 0 1 0 0,0-1-1 0 0,0 1 1 0 0,0 0-1 0 0,2-2 0 0 0,15-24 373 0 0,21-43 560 0 0,-6 13-336 0 0,-31 54-572 0 0,8-9 2 0 0,-4 9-74 0 0,7-2 54 0 0,4-1-62 0 0,1 1 0 0 0,0 2 0 0 0,0-1 0 0 0,0 2 0 0 0,1 1 0 0 0,25 0 0 0 0,37-3 0 0 0,-58 0-62 0 0,43-11 0 0 0,-39 7 50 0 0,-15 6 12 0 0,0 0 0 0 0,3 1 0 0 0,-11 1 0 0 0,13 6 0 0 0,-8-3-7 0 0,0 0 1 0 0,1 1-1 0 0,-2 0 0 0 0,1 1 0 0 0,9 6 1 0 0,42 34-69 0 0,-6-3 38 0 0,-4-4 109 0 0,-41-32-72 0 0,1-2 0 0 0,-1-2-13 0 0,-6-2-40 0 0,-1-1 67 0 0,0 0 0 0 0,0 0 0 0 0,0 0 0 0 0,0-1 0 0 0,0 1 0 0 0,0 0 0 0 0,0-1 0 0 0,-1 1 0 0 0,1-1 0 0 0,0 1 0 0 0,-1-1 0 0 0,1 0 1 0 0,-1 0-1 0 0,0 0 0 0 0,1 0 0 0 0,0-2 0 0 0,2-5 224 0 0,-3 8-21 0 0,0-1 37 0 0,0 0-277 0 0,-1 1 87 0 0,0-1-1 0 0,0 1 1 0 0,1 0-1 0 0,-1 0 1 0 0,1-1-1 0 0,-1 1 1 0 0,1 0-1 0 0,0 0 1 0 0,-1 0-1 0 0,1 0 1 0 0,0 0-1 0 0,0 0 0 0 0,0 0 1 0 0,0 0-1 0 0,0 0 1 0 0,0 0-1 0 0,0 0 1 0 0,0 0-1 0 0,0 1 1 0 0,2-2-1 0 0,2-2-69 0 0,1 0-1 0 0,0 0 0 0 0,1 1 1 0 0,-1 0-1 0 0,0 0 0 0 0,1 0 1 0 0,0 1-1 0 0,8-2 0 0 0,69-23-5 0 0,-30 11-36 0 0,-1-3 0 0 0,-1-3 0 0 0,54-30 0 0 0,-92 45 30 0 0,0 0-1 0 0,0 2 0 0 0,20-6 1 0 0,-29 9 5 0 0,0 1 0 0 0,0 0 0 0 0,0 0 0 0 0,1 0 0 0 0,-1 1 0 0 0,0 0 0 0 0,11 1 0 0 0,-6 0-1 0 0,-5-1 14 0 0,-1 0 0 0 0,1 1 0 0 0,0 0 0 0 0,0 0 0 0 0,0 0 0 0 0,-1 1 0 0 0,1-1 0 0 0,6 4 0 0 0,4 2 0 0 0,65 19 0 0 0,-75-24 0 0 0,19 4 0 0 0,16 0 0 0 0,-3 0 0 0 0,1 3 0 0 0,108 32-168 0 0,-130-38 175 0 0,0-1 1 0 0,0 0-1 0 0,1-1 0 0 0,-1-1 1 0 0,0 0-1 0 0,0-2 0 0 0,0 1 0 0 0,0-2 1 0 0,0 0-1 0 0,17-6 0 0 0,-25 6-23 0 0,0 0 0 0 0,-1-1 0 0 0,0 0 0 0 0,0 0-1 0 0,8-6 1 0 0,-4 3-69 0 0,0 0 1 0 0,1 0-1 0 0,14-5 0 0 0,-21 10 76 0 0,-1 0 0 0 0,1 0-1 0 0,0 1 1 0 0,0-1 0 0 0,0 1 0 0 0,0 0 0 0 0,0 1-1 0 0,0-1 1 0 0,6 1 0 0 0,-6 0 17 0 0,12 1 12 0 0,0 1 0 0 0,0 1 0 0 0,24 7-1 0 0,-13-3 20 0 0,30 5 54 0 0,74 6 1 0 0,-98-16-199 0 0,0-1 1 0 0,0-2-1 0 0,56-8 1 0 0,-67 5-32 0 0,0 1-1 0 0,0 1 1 0 0,0 1 0 0 0,0 1 0 0 0,33 4 0 0 0,201 27 906 0 0,-194-26-634 0 0,0-3 0 0 0,89-9 0 0 0,-98 5-43 0 0,94 7-1 0 0,21 0 939 0 0,-159-6-987 0 0,118-9 354 0 0,-109 7-344 0 0,0 0-1 0 0,0-2 1 0 0,0 0-1 0 0,28-13 1 0 0,69-35 212 0 0,-91 43 1067 0 0,43-10 1 0 0,-52 17-1416 0 0,-30 6-3023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5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56 8751 0 0,'-2'1'674'0'0,"-1"0"-553"0"0,-21 2 75 0 0,-6-2 1509 0 0,-52-3-1 0 0,69-1-981 0 0,0 0-1 0 0,-16-6 1 0 0,24 8-655 0 0,4 0 68 0 0,-19-8 86 0 0,257-22-560 0 0,29 29 356 0 0,-135 4-25 0 0,-16 0-4 0 0,-101-1 22 0 0,-4 0 48 0 0,-8-1 455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1 919 0 0,'0'0'10868'0'0,"1"2"-10558"0"0,1 4-281 0 0,0 1 1 0 0,-1 0-1 0 0,0 0 1 0 0,0 0-1 0 0,0 0 1 0 0,-1 8-1 0 0,-5 47 145 0 0,3-35-148 0 0,-6 39 5 0 0,4-39-2 0 0,1-1-1 0 0,2 0 0 0 0,2 53 0 0 0,0-75-29 0 0,-1-1-1 0 0,1 1 1 0 0,0 0-1 0 0,0-1 1 0 0,1 1-1 0 0,-1 0 1 0 0,1-1-1 0 0,-1 0 1 0 0,1 1-1 0 0,0-1 1 0 0,1 0-1 0 0,-1 0 1 0 0,0 0-1 0 0,1 0 1 0 0,0 0-1 0 0,5 3 1 0 0,-3-2-5 0 0,1-1 1 0 0,0 1 0 0 0,0-1-1 0 0,0-1 1 0 0,0 1 0 0 0,0-1 0 0 0,1 0-1 0 0,11 1 1 0 0,-5-1-5 0 0,1-1 1 0 0,-1 0 0 0 0,0-1-1 0 0,1 0 1 0 0,-1-2-1 0 0,0 1 1 0 0,16-5-1 0 0,-1-2-123 0 0,-1 0 0 0 0,34-17 0 0 0,-29 11-215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0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11055 0 0,'0'0'4956'0'0,"0"0"-4970"0"0,0 0 0 0 0,-1 0 0 0 0,1 0 0 0 0,-1 0 0 0 0,1 0-1 0 0,-1 0 1 0 0,1 0 0 0 0,-1 1 0 0 0,1-1 0 0 0,0 0 0 0 0,-1 0 0 0 0,1 0-1 0 0,-1 1 1 0 0,1-1 0 0 0,0 0 0 0 0,-1 1 0 0 0,1-1 0 0 0,0 0 0 0 0,-1 1-1 0 0,1-1 1 0 0,0 0 0 0 0,-1 1 0 0 0,-1 10-288 0 0,1 0 0 0 0,1 0-1 0 0,0 1 1 0 0,0-1 0 0 0,1 0 0 0 0,3 17 0 0 0,21 69-142 0 0,-10-45 442 0 0,-14-48-41 0 0,3 4 47 0 0,-3-6 479 0 0,0-1-448 0 0,-1-1 0 0 0,1 1 1 0 0,0-1-1 0 0,-1 1 0 0 0,1 0 1 0 0,0-1-1 0 0,-1 1 1 0 0,1-1-1 0 0,0 0 0 0 0,0 1 1 0 0,-1-1-1 0 0,1 0 0 0 0,0 1 1 0 0,0-1-1 0 0,0 0 0 0 0,0 0 1 0 0,0 0-1 0 0,-1 0 1 0 0,1 0-1 0 0,2 0 0 0 0,-2 0 83 0 0,1-1-12 0 0,3-2-51 0 0,0 0-1 0 0,0-1 1 0 0,0 0 0 0 0,-1 0-1 0 0,0 0 1 0 0,1 0 0 0 0,-2-1-1 0 0,1 0 1 0 0,5-9-1 0 0,27-54 203 0 0,-31 58-253 0 0,28-66 145 0 0,11-22-57 0 0,-33 85-605 0 0,4 6-3888 0 0,-2 5-197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0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17 136 7831 0 0,'0'0'603'0'0,"-1"-1"-396"0"0,-4-10-76 0 0,1-1 1571 0 0,-3-38 1967 0 0,8 55-3681 0 0,0 1 0 0 0,0 0 1 0 0,0-1-1 0 0,1 1 0 0 0,3 6 0 0 0,-1 1-35 0 0,1 2 11 0 0,0 2 15 0 0,1 0 0 0 0,0-1-1 0 0,1 1 1 0 0,1-1-1 0 0,1 0 1 0 0,16 22-1 0 0,-17-27 26 0 0,-8-10-3 0 0,0-1-1 0 0,0 1 1 0 0,0-1 0 0 0,1 1-1 0 0,-1-1 1 0 0,0 0 0 0 0,0 1-1 0 0,1-1 1 0 0,-1 1 0 0 0,0-1-1 0 0,1 0 1 0 0,-1 1 0 0 0,0-1-1 0 0,1 0 1 0 0,-1 0 0 0 0,1 1-1 0 0,-1-1 1 0 0,1 0 0 0 0,-1 0-1 0 0,1 1 1 0 0,3 0 45 0 0,6 2 8 0 0,2-3-29 0 0,-9-1-7 0 0,1 0 0 0 0,-1 0 0 0 0,0 0-1 0 0,0-1 1 0 0,0 1 0 0 0,0-1 0 0 0,0 0 0 0 0,0 1 0 0 0,0-1 0 0 0,-1-1 0 0 0,1 1 0 0 0,3-4-1 0 0,3-5 158 0 0,15-21 0 0 0,-11 13-61 0 0,49-79-502 0 0,-33 49-2976 0 0,6-6-1323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 5063 0 0,'0'0'390'0'0,"-2"0"-252"0"0,-7-1 5537 0 0,9 1-5349 0 0,-1-1 1 0 0,0 1-1 0 0,0 0 1 0 0,0 0-1 0 0,0 1 1 0 0,0-1-1 0 0,0 0 1 0 0,0 0-1 0 0,0 0 1 0 0,0 1-1 0 0,1-1 1 0 0,-1 0-1 0 0,0 1 1 0 0,0-1-1 0 0,0 1 0 0 0,-1 0 1 0 0,1 0-512 0 0,0-1 197 0 0,1 1 0 0 0,-1-1-1 0 0,1 1 1 0 0,-1 0 0 0 0,1-1 0 0 0,-1 1-1 0 0,1 0 1 0 0,0 0 0 0 0,-1-1 0 0 0,1 1-1 0 0,0 0 1 0 0,0 0 0 0 0,-1 0 0 0 0,1-1-1 0 0,0 1 1 0 0,0 0 0 0 0,0 1 0 0 0,0 1-5 0 0,-2 8-47 0 0,1 1 0 0 0,0-1 1 0 0,1 0-1 0 0,0 0 0 0 0,1 0 0 0 0,2 13 1 0 0,18 69-137 0 0,-13-63 127 0 0,92 331 29 0 0,-53-217-68 0 0,-44-132 2888 0 0,-6-22-2101 0 0,-2-9-630 0 0,0 0 1 0 0,1-1-1 0 0,1 1 1 0 0,0-38-1 0 0,9-79-1011 0 0,-5 125 834 0 0,0 1 0 0 0,1-1 0 0 0,0 1 0 0 0,5-11 0 0 0,-7 19 50 0 0,1 0 0 0 0,0 0-1 0 0,0-1 1 0 0,1 1 0 0 0,-1 0 0 0 0,0 0-1 0 0,1 1 1 0 0,-1-1 0 0 0,1 0 0 0 0,-1 0-1 0 0,1 1 1 0 0,0-1 0 0 0,0 1 0 0 0,0-1-1 0 0,0 1 1 0 0,0 0 0 0 0,0 0 0 0 0,0 0-1 0 0,0 0 1 0 0,0 0 0 0 0,1 1 0 0 0,-1-1-1 0 0,3 0 1 0 0,6-1-133 0 0,-1 1 0 0 0,1 0 0 0 0,17 1 0 0 0,-19 0 180 0 0,-4 0-37 0 0,0 1-1 0 0,-1 0 1 0 0,1 0 0 0 0,-1 0 0 0 0,0 0-1 0 0,1 1 1 0 0,-1 0 0 0 0,0 0 0 0 0,6 4-1 0 0,2 2-45 0 0,19 15 0 0 0,-22-15 78 0 0,0 1 0 0 0,-1 0 0 0 0,0 0 0 0 0,9 15 0 0 0,24 46 42 0 0,-23-38 20 0 0,-15-24-45 0 0,-2-6 5 0 0,1 1-1 0 0,-1-1 0 0 0,0 1 0 0 0,1-1 0 0 0,-1 0 1 0 0,1 1-1 0 0,0-1 0 0 0,0 0 0 0 0,2 2 1 0 0,5 5 4 0 0,-2-3 1 0 0,-6-6 14 0 0,-1 1 1 0 0,1-1-1 0 0,-1 0 1 0 0,1 1 0 0 0,-1-1-1 0 0,1 0 1 0 0,-1 0-1 0 0,1 0 1 0 0,-1 0-1 0 0,1 1 1 0 0,-1-1-1 0 0,1 0 1 0 0,-1 0-1 0 0,1 0 1 0 0,0 0-1 0 0,-1 0 1 0 0,1 0-1 0 0,-1 0 1 0 0,1 0-1 0 0,-1 0 1 0 0,1-1-1 0 0,-1 1 1 0 0,1 0-1 0 0,-1 0 1 0 0,1 0-1 0 0,-1-1 1 0 0,1 1-1 0 0,-1 0 1 0 0,1-1-1 0 0,0 1 1 0 0,10-13 724 0 0,-7 6-529 0 0,-1-1 0 0 0,0 1 1 0 0,-1-1-1 0 0,0 0 0 0 0,0 0 0 0 0,-1 0 0 0 0,0 0 0 0 0,0-11 0 0 0,3-11 111 0 0,2-18-117 0 0,3-18-1102 0 0,1 23-5344 0 0,-7 30 708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10423 0 0,'0'0'6130'0'0,"1"3"-6301"0"0,0 2 108 0 0,0-3 38 0 0,-1 0 1 0 0,1 1 0 0 0,0-1-1 0 0,0 0 1 0 0,0 1 0 0 0,0-1 0 0 0,0 0-1 0 0,1 0 1 0 0,-1 0 0 0 0,1 0 0 0 0,2 2-1 0 0,23 29-155 0 0,-16-22 164 0 0,0-1 16 0 0,-1-2 0 0 0,-1-1-12 0 0,-7-6-53 0 0,-1-1-299 0 0,0 1 230 0 0,-1-1-1 0 0,1 1 0 0 0,0-1 1 0 0,0 0-1 0 0,-1 0 1 0 0,1 1-1 0 0,0-1 0 0 0,0 0 1 0 0,0 0-1 0 0,-1 0 1 0 0,1 0-1 0 0,0 0 0 0 0,0 0 1 0 0,1 0-1 0 0,1-2 106 0 0,0-1 0 0 0,0 1 0 0 0,-1-1 0 0 0,1 0 0 0 0,-1 1 0 0 0,0-1 0 0 0,0 0 0 0 0,0-1 0 0 0,0 1 0 0 0,0 0 0 0 0,0 0 0 0 0,-1-1 0 0 0,0 1 0 0 0,1-5 0 0 0,3-10 54 0 0,3-31-1 0 0,-3 19-50 0 0,-2 18 195 0 0,0-8-171 0 0,-1 6 3243 0 0,0 15-3147 0 0,4 0-108 0 0,0 2 1 0 0,1-1 0 0 0,-1 1-1 0 0,-1 0 1 0 0,1 0 0 0 0,0 0-1 0 0,-1 1 1 0 0,0 0-1 0 0,1 0 1 0 0,-2 0 0 0 0,1 1-1 0 0,5 5 1 0 0,8 12-94 0 0,22 34-1 0 0,-38-52 107 0 0,15 20 1 0 0,103 169 0 0 0,-111-176 39 0 0,-1 1 0 0 0,-1 0 0 0 0,0 1 0 0 0,-2 0 0 0 0,0 0-1 0 0,3 31 1 0 0,-6-35-5 0 0,-2 1 0 0 0,0-1 0 0 0,0 1-1 0 0,-1-1 1 0 0,-1 1 0 0 0,-1-1 0 0 0,0 1-1 0 0,-9 24 1 0 0,10-36 2 0 0,0 0-1 0 0,1 0 0 0 0,-1 0 1 0 0,-1 0-1 0 0,1 0 0 0 0,-1-1 0 0 0,1 1 1 0 0,-1-1-1 0 0,0 1 0 0 0,0-1 1 0 0,0 0-1 0 0,-1-1 0 0 0,1 1 1 0 0,-8 4-1 0 0,9-6 52 0 0,-1 0 0 0 0,0 0 1 0 0,0 0-1 0 0,-1 0 0 0 0,1 0 0 0 0,0-1 1 0 0,0 1-1 0 0,0-1 0 0 0,0 0 0 0 0,-1 0 1 0 0,1 0-1 0 0,0 0 0 0 0,0-1 1 0 0,0 1-1 0 0,0-1 0 0 0,-1 0 0 0 0,1 0 1 0 0,0 0-1 0 0,0 0 0 0 0,1-1 0 0 0,-5-1 1 0 0,-1-2 80 0 0,1-1 0 0 0,-1 1 0 0 0,1-1 0 0 0,0-1 1 0 0,1 0-1 0 0,-1 1 0 0 0,1-2 0 0 0,1 1 0 0 0,-1-1 1 0 0,-4-8-1 0 0,-4-11-249 0 0,-19-49 0 0 0,27 59-124 0 0,1 0 1 0 0,0 0 0 0 0,1-1-1 0 0,1 0 1 0 0,1 1 0 0 0,0-27-1 0 0,2 31-494 0 0,1-1 0 0 0,0 0 0 0 0,1 0 0 0 0,0 0 0 0 0,2 1 0 0 0,-1-1 0 0 0,2 1 0 0 0,9-22 0 0 0,-3 15-2749 0 0,-2 1-728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7831 0 0,'0'0'603'0'0,"-2"1"-396"0"0,-1 0-707 0 0,-9 5 2755 0 0,11-5-1720 0 0,0-1 0 0 0,0 1-1 0 0,0-1 1 0 0,0 1 0 0 0,0-1-1 0 0,0 1 1 0 0,0 0 0 0 0,0 0-1 0 0,1-1 1 0 0,-1 1 0 0 0,0 0 0 0 0,0 0-1 0 0,0 1 1 0 0,1 3-530 0 0,0 0 0 0 0,0 0 0 0 0,0 0 0 0 0,1 0 0 0 0,0 0 0 0 0,0 0 0 0 0,0-1 0 0 0,4 8 0 0 0,19 40-291 0 0,-19-42 244 0 0,73 120-97 0 0,-44-79 89 0 0,26 55-1 0 0,-54-94 51 0 0,-2-3 15 0 0,-4-8-11 0 0,0-1 1 0 0,0 0-1 0 0,-1 1 1 0 0,1-1-1 0 0,0 0 1 0 0,0 1-1 0 0,0-1 1 0 0,0 0-1 0 0,0 0 1 0 0,0 1-1 0 0,0-1 1 0 0,0 0-1 0 0,-1 1 1 0 0,1-1-1 0 0,0 0 1 0 0,0 0-1 0 0,0 1 1 0 0,-1-1-1 0 0,1 0 1 0 0,0 0-1 0 0,0 0 1 0 0,0 1-1 0 0,-1-1 1 0 0,1 0-1 0 0,0 0 1 0 0,-1 0-1 0 0,1 0 1 0 0,0 0-1 0 0,0 1 1 0 0,-1-1-1 0 0,1 0 1 0 0,0 0-1 0 0,-1 0 1 0 0,1 0-1 0 0,0 0 1 0 0,-1 0-1 0 0,1 0 1 0 0,0 0-1 0 0,0 0 1 0 0,-1 0-1 0 0,1 0 1 0 0,0 0-1 0 0,-1-1 1 0 0,-11 0 9 0 0,8-1-75 0 0,1 1 0 0 0,-1-1 0 0 0,1 0 0 0 0,0 0 0 0 0,-1 0 0 0 0,1-1 0 0 0,0 1-1 0 0,1-1 1 0 0,-6-4 0 0 0,-20-32-527 0 0,22 31 411 0 0,-41-69-2808 0 0,22 33 1255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4 104 3223 0 0,'-2'-10'254'0'0,"2"7"-134"0"0,-1-1 0 0 0,1 1 1 0 0,0 0-1 0 0,0-1 0 0 0,0 1 0 0 0,0-1 1 0 0,0 1-1 0 0,1 0 0 0 0,0-1 0 0 0,-1 1 1 0 0,1 0-1 0 0,0 0 0 0 0,1-1 0 0 0,1-3 1 0 0,-2 5 428 0 0,1 0 0 0 0,-1 0 0 0 0,1-1 0 0 0,-1 1 0 0 0,1 1 0 0 0,0-1 0 0 0,0 0 0 0 0,-1 0 1 0 0,1 1-1 0 0,3-2 0 0 0,-2 0-303 0 0,1 1 1 0 0,0 1-1 0 0,-1-1 1 0 0,1 0-1 0 0,7-1 1 0 0,-4 2-274 0 0,0-1 1 0 0,0 1 0 0 0,1 1-1 0 0,-1-1 1 0 0,0 1 0 0 0,10 2-1 0 0,-2 0 10 0 0,-1 0-1 0 0,1 1 0 0 0,-1 1 0 0 0,0 0 1 0 0,0 1-1 0 0,0 1 0 0 0,20 11 1 0 0,-28-13 19 0 0,-1-1 1 0 0,0 1 0 0 0,1 0 0 0 0,-1 0-1 0 0,-1 1 1 0 0,1 0 0 0 0,0 0 0 0 0,-1 0-1 0 0,0 0 1 0 0,-1 0 0 0 0,1 1 0 0 0,-1 0-1 0 0,0 0 1 0 0,0 0 0 0 0,-1 0 0 0 0,1 0-1 0 0,-1 0 1 0 0,-1 1 0 0 0,2 9 0 0 0,-3-11 110 0 0,0 1 0 0 0,0-1 1 0 0,-1 0-1 0 0,0 1 0 0 0,0-1 1 0 0,0 0-1 0 0,-1 1 1 0 0,-3 8-1 0 0,4-12-47 0 0,0-1-60 0 0,1 0 0 0 0,0 0 0 0 0,-1-1 0 0 0,0 1 0 0 0,1 0-1 0 0,-1 0 1 0 0,0 0 0 0 0,1-1 0 0 0,-1 1 0 0 0,0 0 0 0 0,0-1 0 0 0,1 1-1 0 0,-1-1 1 0 0,0 1 0 0 0,0-1 0 0 0,-1 1 0 0 0,-6 1-3818 0 0,-2-2-444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89 311 7055 0 0,'1'-2'323'0'0,"4"-2"-232"0"0,-1-1 0 0 0,1 0 0 0 0,-2 0 0 0 0,1-1 1 0 0,0 1-1 0 0,-1-1 0 0 0,0 0 0 0 0,0 1 0 0 0,3-12 0 0 0,-4 8 233 0 0,-1 1 0 0 0,1-1 0 0 0,-1 0 1 0 0,-1 0-1 0 0,0 0 0 0 0,-1-16 0 0 0,0 18-150 0 0,1 1 0 0 0,-1-1 0 0 0,-1 1 0 0 0,1 0-1 0 0,-1 0 1 0 0,0-1 0 0 0,-1 1 0 0 0,1 0 0 0 0,-1 1 0 0 0,0-1 0 0 0,-6-7 0 0 0,8 12-65 0 0,0 0 1 0 0,0 0-1 0 0,0 0 0 0 0,0 0 1 0 0,-1 0-1 0 0,1 0 1 0 0,0 0-1 0 0,-1 0 1 0 0,1 1-1 0 0,0-1 1 0 0,-1 0-1 0 0,1 1 1 0 0,-1 0-1 0 0,1-1 1 0 0,-1 1-1 0 0,1 0 1 0 0,-1-1-1 0 0,0 1 0 0 0,1 0 1 0 0,-1 0-1 0 0,1 0 1 0 0,-4 1-1 0 0,3 0 35 0 0,-1-1-1 0 0,0 1 1 0 0,0 0 0 0 0,0 0-1 0 0,1 0 1 0 0,-1 0 0 0 0,1 1-1 0 0,-1-1 1 0 0,1 1-1 0 0,-5 3 1 0 0,3-1-151 0 0,0 0 0 0 0,1 1 1 0 0,0 0-1 0 0,0-1 0 0 0,0 1 1 0 0,0 0-1 0 0,1 1 0 0 0,0-1 1 0 0,0 0-1 0 0,0 1 0 0 0,1-1 0 0 0,-1 1 1 0 0,0 10-1 0 0,1 2-115 0 0,0 1 0 0 0,1-1 0 0 0,3 20 1 0 0,-2-23 71 0 0,2-1 0 0 0,0 1 0 0 0,0 0 1 0 0,2-1-1 0 0,5 15 0 0 0,-7-23 27 0 0,0 0 1 0 0,0 0-1 0 0,0 0 0 0 0,1-1 0 0 0,-1 1 0 0 0,1-1 1 0 0,1 0-1 0 0,-1 0 0 0 0,1 0 0 0 0,0-1 1 0 0,0 1-1 0 0,0-1 0 0 0,11 6 0 0 0,-12-8 3 0 0,-1-1 1 0 0,1 1-1 0 0,0-1 0 0 0,-1 0 0 0 0,1 0 0 0 0,0 0 1 0 0,0-1-1 0 0,0 1 0 0 0,0-1 0 0 0,0 0 1 0 0,0 0-1 0 0,-1 0 0 0 0,7-2 0 0 0,-4 1-2 0 0,0-1-1 0 0,-1 0 1 0 0,1 0 0 0 0,0-1-1 0 0,-1 1 1 0 0,1-1 0 0 0,8-7-1 0 0,-3 1 32 0 0,0 0-1 0 0,-1-1 0 0 0,-1 0 0 0 0,0 0 0 0 0,0-1 0 0 0,12-21 1 0 0,-6 7 119 0 0,-2-1 1 0 0,13-35 0 0 0,15-69 1737 0 0,-39 131-1930 0 0,2 1-5 0 0,0 0 1 0 0,0 0 0 0 0,-1 1 0 0 0,1-1 0 0 0,-1 1 0 0 0,4 4 0 0 0,22 20-125 0 0,-17-18 193 0 0,-1 0 0 0 0,-1 0 4827 0 0,-19-15-4532 0 0,6 1-293 0 0,3 4-13 0 0,0 0-1 0 0,0 0 1 0 0,0 0 0 0 0,-1 0-1 0 0,1 0 1 0 0,0 0 0 0 0,0 0-1 0 0,0 0 1 0 0,0 0 0 0 0,0 0-1 0 0,1 0 1 0 0,-1 0-1 0 0,0 0 1 0 0,0 0 0 0 0,1 1-1 0 0,-1-1 1 0 0,1 0 0 0 0,0-1-1 0 0,8-14-233 0 0,0 4 68 0 0,1 0 1 0 0,1 1-1 0 0,0 1 0 0 0,0-1 1 0 0,16-9-1 0 0,-12 9-1837 0 0,32-15 0 0 0,-23 15-4025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0,'0'2'14214'0'0,"0"6"-13937"0"0,0 1 1 0 0,0-1-1 0 0,1 0 1 0 0,0 0 0 0 0,0 0-1 0 0,5 14 1 0 0,18 48-585 0 0,-4-22 277 0 0,3-1 0 0 0,41 67 0 0 0,-59-106 18 0 0,-4-7-74 0 0,-45-42-4326 0 0,21 16-566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1375 0 0,'1'-2'66'0'0,"0"-2"-36"0"0,0 2-27 0 0,-1 0 0 0 0,1 0 0 0 0,0 0 1 0 0,0 0-1 0 0,0 1 0 0 0,0-1 0 0 0,0 0 0 0 0,0 1 0 0 0,1-1 0 0 0,-1 1 0 0 0,0-1 0 0 0,3-1 0 0 0,2-3 287 0 0,0 1-1 0 0,1 0 0 0 0,-1 0 0 0 0,1 1 0 0 0,0 0 0 0 0,0 0 0 0 0,0 1 1 0 0,1 0-1 0 0,-1 0 0 0 0,1 0 0 0 0,-1 1 0 0 0,1 0 0 0 0,0 1 0 0 0,0 0 1 0 0,0 0-1 0 0,0 1 0 0 0,11 0 0 0 0,-3 1 364 0 0,0 0 0 0 0,0 1 0 0 0,-1 1 0 0 0,1 1 0 0 0,-1 0 1 0 0,0 1-1 0 0,28 12 0 0 0,-29-10-595 0 0,0 1 1 0 0,0 0 0 0 0,-1 1-1 0 0,0 0 1 0 0,-1 1 0 0 0,15 15-1 0 0,-25-22-37 0 0,1 0 0 0 0,-1 0 0 0 0,0 1 0 0 0,-1-1 0 0 0,1 1 0 0 0,-1-1 0 0 0,1 1 0 0 0,-1-1 0 0 0,0 1 0 0 0,0 0 0 0 0,-1 0 0 0 0,1 0 0 0 0,-1-1 0 0 0,0 1 0 0 0,0 0-1 0 0,0 0 1 0 0,0 0 0 0 0,-1 0 0 0 0,0-1 0 0 0,0 1 0 0 0,0 0 0 0 0,0 0 0 0 0,0-1 0 0 0,-1 1 0 0 0,1-1 0 0 0,-1 1 0 0 0,0-1 0 0 0,0 0 0 0 0,0 0 0 0 0,-1 0 0 0 0,1 0 0 0 0,-1 0 0 0 0,0 0-1 0 0,0-1 1 0 0,0 1 0 0 0,0-1 0 0 0,-3 2 0 0 0,-9 4-4689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8087 0 0,'0'0'947'0'0,"1"2"-511"0"0,34 86 2648 0 0,11 23-1015 0 0,-32-81-1865 0 0,2 0 0 0 0,1-1 0 0 0,1-1 0 0 0,28 33 0 0 0,41 33-105 0 0,-74-81-67 0 0,1-2-1 0 0,0 0 1 0 0,1 0 0 0 0,0-2 0 0 0,18 10 0 0 0,-20-13-348 0 0,-1 0 721 0 0,21 8 0 0 0,-28-13-913 0 0,-1 0-1 0 0,0 0 1 0 0,1 0 0 0 0,-1-1-1 0 0,0 1 1 0 0,1-1-1 0 0,-1 0 1 0 0,1 0 0 0 0,5-2-1 0 0,1 0-4371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11743 0 0,'0'0'3806'0'0,"2"2"-3605"0"0,12 12-91 0 0,-1 1 1 0 0,-1 1-1 0 0,0 0 0 0 0,-1 1 1 0 0,12 23-1 0 0,24 36 309 0 0,-17-37-357 0 0,2-2 0 0 0,1 0 0 0 0,43 34 0 0 0,-24-24-40 0 0,51 43 20 0 0,-31-30-28 0 0,-71-59-270 0 0,6 11-2048 0 0,-5-2 818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27 4607 0 0,'0'0'14910'0'0,"-9"-5"-13176"0"0,3 0-1245 0 0,0 1-1 0 0,-15-7 1 0 0,20 10-450 0 0,-1 0 171 0 0,-10 4 55 0 0,10-3-234 0 0,-1 1-13 0 0,-11 11 182 0 0,2 1-185 0 0,10-8-25 0 0,1-2-8 0 0,-1 3-62 0 0,0 0 0 0 0,0 0 0 0 0,0 0 0 0 0,1 0 0 0 0,-1 1 0 0 0,2-1 0 0 0,-1 0 0 0 0,1 0 0 0 0,0 1 0 0 0,0-1 0 0 0,0 0 0 0 0,3 11 0 0 0,1-1-309 0 0,0-1 0 0 0,1 0 0 0 0,13 28 0 0 0,-16-38 180 0 0,0-1 0 0 0,0 0 0 0 0,1 1 0 0 0,-1-1 0 0 0,1 0 0 0 0,1-1 0 0 0,-1 1 0 0 0,0 0 0 0 0,1-1 0 0 0,-1 0 0 0 0,1 0 0 0 0,0 0 0 0 0,0 0 0 0 0,1 0 0 0 0,6 2 0 0 0,-9-4-183 0 0,10-2-224 0 0,-11 1 580 0 0,1-1 0 0 0,0 1 1 0 0,0-1-1 0 0,-1 0 0 0 0,1 1 0 0 0,0-1 0 0 0,-1 0 0 0 0,1 0 0 0 0,-1 0 0 0 0,1 0 0 0 0,-1 0 1 0 0,1-1-1 0 0,-1 1 0 0 0,0 0 0 0 0,0-1 0 0 0,0 1 0 0 0,1 0 0 0 0,-1-1 0 0 0,-1 0 0 0 0,1 1 1 0 0,0-1-1 0 0,0 0 0 0 0,-1 1 0 0 0,2-4 0 0 0,0-4 72 0 0,0 0-1 0 0,0 1 1 0 0,0-15-1 0 0,-2 21-22 0 0,0-11 123 0 0,0-1 1 0 0,-1 1-1 0 0,-1-1 1 0 0,-1 1-1 0 0,0 0 1 0 0,0 0 0 0 0,-10-23-1 0 0,-3-11 2994 0 0,26 59-3395 0 0,55 59-434 0 0,-52-59 693 0 0,25 17 1 0 0,-17-14 4 0 0,-9-6 1 0 0,0 0 0 0 0,1-1 0 0 0,0-1 0 0 0,25 11 0 0 0,-26-13 0 0 0,0-2-10 0 0,-9-3-8 0 0,0 1 1 0 0,0 0 0 0 0,0-1 0 0 0,0 0 0 0 0,-1 1 0 0 0,1-1 0 0 0,0-1 0 0 0,3 1 0 0 0,0-1-44 0 0,-2 1 11 0 0,0-1 0 0 0,1 0 1 0 0,-1-1-1 0 0,0 1 0 0 0,0-1 0 0 0,-1 0 1 0 0,1 0-1 0 0,0 0 0 0 0,-1 0 0 0 0,1 0 1 0 0,-1-1-1 0 0,5-4 0 0 0,-3 3-18 0 0,-1-1-1 0 0,1 0 0 0 0,-1 0 0 0 0,0 0 1 0 0,-1-1-1 0 0,7-10 0 0 0,12-39-305 0 0,-9 23-525 0 0,-5 7-152 0 0,-3-1-48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13615 0 0,'0'0'6823'0'0,"8"8"-6724"0"0,63 56-861 0 0,-2-3 658 0 0,-30-30 116 0 0,-38-30 739 0 0,0-21-257 0 0,0-9-287 0 0,-16-44 112 0 0,10 51-332 0 0,1 1 0 0 0,0-1 0 0 0,1-22 0 0 0,2 38-55 0 0,2 4 79 0 0,2-11-221 0 0,-2 11 141 0 0,1 1-100 0 0,2-1 139 0 0,0 1-1 0 0,0-1 1 0 0,1 1 0 0 0,-1 0 0 0 0,0 0 0 0 0,1 1 0 0 0,-1-1 0 0 0,1 1 0 0 0,-1 0 0 0 0,1 0 0 0 0,-1 1 0 0 0,1-1 0 0 0,-1 1 0 0 0,0 0 0 0 0,1 0 0 0 0,-1 0 0 0 0,0 1 0 0 0,6 2 0 0 0,7 5-41 0 0,0 0 0 0 0,0 1 0 0 0,15 13-1 0 0,-24-17 57 0 0,10 8 2 0 0,-15-10 15 0 0,4 3-1 0 0,-1 1 11 0 0,-5-3 9 0 0,16 22 9 0 0,-12-18 34 0 0,-2-5-21 0 0,1 4-91 0 0,-2-6-167 0 0,1 3-889 0 0,-3-5 1010 0 0,0 1 1 0 0,0-1-1 0 0,0 0 1 0 0,1 0-1 0 0,-1 0 0 0 0,0 1 1 0 0,0-1-1 0 0,0 0 1 0 0,0 0-1 0 0,0 0 0 0 0,0 1 1 0 0,0-1-1 0 0,0 0 0 0 0,0 0 1 0 0,1 0-1 0 0,-1 1 1 0 0,0-1-1 0 0,0 0 0 0 0,0 0 1 0 0,0 0-1 0 0,1 0 1 0 0,-1 0-1 0 0,0 1 0 0 0,0-1 1 0 0,0 0-1 0 0,1 0 1 0 0,-1 0-1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6911 0 0,'0'0'5822'0'0,"2"1"-5434"0"0,4 4-394 0 0,1-1 0 0 0,-1 0 0 0 0,1-1 1 0 0,0 1-1 0 0,0-2 0 0 0,0 1 0 0 0,1-1 1 0 0,-1 0-1 0 0,1 0 0 0 0,-1-1 0 0 0,1 0 1 0 0,-1 0-1 0 0,1-1 0 0 0,0 0 0 0 0,-1 0 1 0 0,1-1-1 0 0,0 0 0 0 0,-1 0 1 0 0,1-1-1 0 0,-1 0 0 0 0,0 0 0 0 0,1-1 1 0 0,-1 0-1 0 0,0 0 0 0 0,11-8 0 0 0,-10 5 118 0 0,0 0-1 0 0,0 0 1 0 0,-1 0-1 0 0,0-1 1 0 0,-1 0-1 0 0,1-1 1 0 0,-1 1-1 0 0,8-16 1 0 0,-12 19 73 0 0,1-1 0 0 0,-2 0 1 0 0,1 1-1 0 0,0-1 0 0 0,-1 0 0 0 0,0 0 1 0 0,0 0-1 0 0,0 0 0 0 0,-1 0 1 0 0,0 0-1 0 0,0 0 0 0 0,0 0 0 0 0,-1 0 1 0 0,1 0-1 0 0,-1 0 0 0 0,0 0 1 0 0,-1 0-1 0 0,-2-8 0 0 0,0 4 171 0 0,-1 1 1 0 0,1 0-1 0 0,-1-1 0 0 0,-1 2 0 0 0,0-1 0 0 0,0 1 1 0 0,0-1-1 0 0,-1 2 0 0 0,0-1 0 0 0,0 1 0 0 0,0 0 1 0 0,-13-7-1 0 0,19 13 42 0 0,-8-5 989 0 0,9 5-1360 0 0,0 0 1 0 0,-1 0-1 0 0,1 0 0 0 0,0 0 1 0 0,-1-1-1 0 0,1 1 0 0 0,0 0 1 0 0,-1 0-1 0 0,1 0 0 0 0,-1 0 1 0 0,1 0-1 0 0,0 0 0 0 0,-1 1 1 0 0,1-1-1 0 0,0 0 0 0 0,-1 0 1 0 0,1 0-1 0 0,0 0 0 0 0,-1 0 1 0 0,1 0-1 0 0,0 1 0 0 0,-1-1 1 0 0,1 0-1 0 0,-2 2-29 0 0,0 0 1 0 0,0 0-1 0 0,1 0 0 0 0,-1 0 0 0 0,0 1 0 0 0,1-1 1 0 0,0 0-1 0 0,0 1 0 0 0,0-1 0 0 0,0 1 1 0 0,0-1-1 0 0,0 1 0 0 0,0-1 0 0 0,1 1 0 0 0,0-1 1 0 0,-1 4-1 0 0,0 3-68 0 0,-2 9-32 0 0,0 1 0 0 0,2 0-1 0 0,0 0 1 0 0,1-1 0 0 0,1 1-1 0 0,1 0 1 0 0,7 34 0 0 0,-6-44 69 0 0,-1 0 0 0 0,1 0 0 0 0,0-1 0 0 0,1 1 0 0 0,0-1 0 0 0,0 0 0 0 0,1 0 0 0 0,0-1 0 0 0,0 1 0 0 0,1-1 1 0 0,0 0-1 0 0,0-1 0 0 0,1 1 0 0 0,0-1 0 0 0,0 0 0 0 0,0-1 0 0 0,1 0 0 0 0,9 5 0 0 0,-6-4-41 0 0,1-1 0 0 0,0 0 0 0 0,0-1 0 0 0,0 0-1 0 0,1-1 1 0 0,0-1 0 0 0,-1 0 0 0 0,1 0 0 0 0,0-1 0 0 0,0-1 0 0 0,0 0 0 0 0,-1-1-1 0 0,1 0 1 0 0,16-4 0 0 0,38-13-667 0 0,-58 15 267 0 0,-1-1 0 0 0,0 0-1 0 0,0 0 1 0 0,0 0 0 0 0,11-9 0 0 0,-9 5-484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6:3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2097 3679 0 0,'0'0'284'0'0,"-2"1"-186"0"0,-18 7 11048 0 0,21-10-11082 0 0,6-4-20 0 0,-1 0 0 0 0,1 0 1 0 0,0 0-1 0 0,0 1 0 0 0,1 0 0 0 0,0 0 0 0 0,-1 1 0 0 0,2 0 0 0 0,8-4 0 0 0,14-3-67 0 0,39-7 1 0 0,-3 0 42 0 0,16-14-40 0 0,119-62-1 0 0,-112 50-10 0 0,552-293 31 0 0,-398 203 0 0 0,247-106 0 0 0,-313 155 17 0 0,120-53 38 0 0,138-61-55 0 0,-279 122 5 0 0,-53 28 116 0 0,144-93 1 0 0,207-153 1430 0 0,-284 175-686 0 0,-158 110-620 0 0,-11 9 186 0 0,3-3-204 0 0,-4 3-34 0 0,-2 2 968 0 0,-19 11-2692 0 0,-5-2-20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0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0 790 6447 0 0,'0'0'10616'0'0,"2"-1"-11190"0"0,1-1 531 0 0,0 0 20 0 0,15 1-223 0 0,-11 2 175 0 0,0 0 0 0 0,0 1 1 0 0,0-1-1 0 0,-1 1 1 0 0,1 0-1 0 0,0 1 1 0 0,-1 0-1 0 0,0 0 1 0 0,1 0-1 0 0,10 9 1 0 0,-11-8-78 0 0,1 1 1 0 0,0-1 0 0 0,0-1 0 0 0,1 1 0 0 0,-1-1 0 0 0,1 0-1 0 0,15 3 1 0 0,-21-6 72 0 0,0 0 0 0 0,1 0-1 0 0,-1 0 1 0 0,1-1 0 0 0,-1 1 0 0 0,0-1-1 0 0,1 1 1 0 0,-1-1 0 0 0,0 0-1 0 0,0 0 1 0 0,1 0 0 0 0,-1 0-1 0 0,0 0 1 0 0,0 0 0 0 0,0-1 0 0 0,0 1-1 0 0,0-1 1 0 0,0 1 0 0 0,-1-1-1 0 0,1 0 1 0 0,-1 0 0 0 0,1 0 0 0 0,-1 0-1 0 0,1 0 1 0 0,-1 0 0 0 0,0 0-1 0 0,1-4 1 0 0,4-6-104 0 0,-2 0 1 0 0,1 0-1 0 0,3-23 0 0 0,-7 33 186 0 0,24-160 176 0 0,-10 51 110 0 0,70-275 295 0 0,-62 307-588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0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5983 0 0,'1'2'55'0'0,"7"12"6777"0"0,3-1-6236 0 0,-10-10-608 0 0,1-1 0 0 0,-1 0 0 0 0,1 0 1 0 0,0 0-1 0 0,0 0 0 0 0,0-1 0 0 0,0 1 0 0 0,0 0 0 0 0,4 1 0 0 0,4 2-49 0 0,0-6-35 0 0,-8 1 39 0 0,1 0 0 0 0,-1-1-1 0 0,0 1 1 0 0,0-1 0 0 0,0 0 0 0 0,0 1 0 0 0,0-1 0 0 0,0 0-1 0 0,0 0 1 0 0,0 0 0 0 0,0-1 0 0 0,0 1 0 0 0,0 0-1 0 0,-1-1 1 0 0,1 1 0 0 0,0-1 0 0 0,-1 0 0 0 0,0 1 0 0 0,1-1-1 0 0,-1 0 1 0 0,0 0 0 0 0,0 0 0 0 0,0 0 0 0 0,0 0-1 0 0,1-3 1 0 0,1-4-198 0 0,0 0-1 0 0,-1 0 0 0 0,0-1 0 0 0,0 1 0 0 0,0-19 1 0 0,-5-49-773 0 0,1 34 822 0 0,0-104-434 0 0,4 94 440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8:3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11543 0 0,'0'0'1047'0'0,"3"0"-848"0"0,7-4-125 0 0,-10 4-71 0 0,0 0 1 0 0,0-1-1 0 0,0 1 0 0 0,1 0 0 0 0,-1 0 0 0 0,0 0 1 0 0,0 0-1 0 0,0 0 0 0 0,0 0 0 0 0,1 0 0 0 0,-1 0 1 0 0,0 0-1 0 0,0 0 0 0 0,0-1 0 0 0,0 1 0 0 0,1 0 0 0 0,-1 0 1 0 0,0 0-1 0 0,0 0 0 0 0,0 0 0 0 0,0-1 0 0 0,0 1 1 0 0,0 0-1 0 0,0 0 0 0 0,0 0 0 0 0,1 0 0 0 0,-1-1 1 0 0,0 1-1 0 0,0 0 0 0 0,0 0 0 0 0,0 0 0 0 0,0-1 0 0 0,0 1 1 0 0,0 0-1 0 0,0 0 0 0 0,0-1 0 0 0,3-15 23 0 0,-2 14-102 0 0,3 2-2063 0 0,11-12 1374 0 0,-14 12 761 0 0,0-1-1 0 0,0 1 0 0 0,1-1 0 0 0,-1 1 1 0 0,0-1-1 0 0,0 0 0 0 0,0 1 1 0 0,-1-1-1 0 0,1 0 0 0 0,0 0 0 0 0,0 0 1 0 0,0 0-1 0 0,0 1 0 0 0,-1-1 0 0 0,1 0 1 0 0,0-1-1 0 0,-1 1 0 0 0,1 0 1 0 0,-1 0-1 0 0,0 0 0 0 0,1 0 0 0 0,-1 0 1 0 0,1-2-1 0 0,-1-2-6 0 0,3-9 33 0 0,-1-1-1 0 0,-1 1 1 0 0,0-1-1 0 0,-1 0 1 0 0,-1 1-1 0 0,-5-28 1 0 0,3 15 21 0 0,-13-99-2730 0 0,4 52-492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8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1 687 10823 0 0,'0'0'1119'0'0,"2"1"-1894"0"0,13 5 487 0 0,-7-3 166 0 0,-1-1 1 0 0,1 1-1 0 0,0-1 1 0 0,13 1-1 0 0,-8-1 122 0 0,-12-2-22 0 0,1 1 0 0 0,0-1-1 0 0,0 0 1 0 0,0 0 0 0 0,0 0-1 0 0,0 0 1 0 0,0-1 0 0 0,-1 1-1 0 0,1 0 1 0 0,0-1-1 0 0,0 1 1 0 0,0-1 0 0 0,-1 0-1 0 0,1 0 1 0 0,0 1 0 0 0,-1-1-1 0 0,1 0 1 0 0,0 0 0 0 0,-1-1-1 0 0,1 1 1 0 0,-1 0 0 0 0,2-3-1 0 0,-1 2-49 0 0,-1-1 0 0 0,0 0 0 0 0,0 0 0 0 0,0 0 0 0 0,0 0 0 0 0,0 0 0 0 0,-1 1 0 0 0,1-1 0 0 0,-1-5 0 0 0,1 0 4 0 0,2-31 132 0 0,-1 1 0 0 0,-8-72 1 0 0,1 43 118 0 0,1-12-77 0 0,-5-190-40 0 0,11 218-168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8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11055 0 0,'0'0'5566'0'0,"2"2"-6142"0"0,3 2 416 0 0,1 0 1 0 0,-1-1 0 0 0,1 1 0 0 0,0-1 0 0 0,-1 0-1 0 0,1 0 1 0 0,1-1 0 0 0,-1 0 0 0 0,0 0 0 0 0,1 0-1 0 0,-1-1 1 0 0,1 0 0 0 0,-1 0 0 0 0,1-1 0 0 0,-1 0-1 0 0,1 0 1 0 0,8-2 0 0 0,-10 2-59 0 0,1-1 1 0 0,-1 0-1 0 0,0-1 0 0 0,1 0 1 0 0,-1 1-1 0 0,0-2 0 0 0,0 1 1 0 0,0-1-1 0 0,-1 1 0 0 0,1-1 1 0 0,0 0-1 0 0,-1-1 0 0 0,0 1 0 0 0,0-1 1 0 0,0 0-1 0 0,0 0 0 0 0,-1 0 1 0 0,0-1-1 0 0,1 1 0 0 0,-2-1 1 0 0,5-8-1 0 0,-2 0 102 0 0,0-1 1 0 0,-1 1-1 0 0,-1-1 0 0 0,0 0 1 0 0,-1 0-1 0 0,-1 0 0 0 0,0-18 1 0 0,-10-101 34 0 0,8 117 84 0 0,-8-57-451 0 0,-3-3-2020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9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3679 0 0,'0'0'9584'0'0,"1"2"-9872"0"0,3 4 223 0 0,1 0 0 0 0,-1-1 0 0 0,1 1 0 0 0,0-1-1 0 0,1 0 1 0 0,11 8 0 0 0,41 22-105 0 0,-3-2 103 0 0,-13 0 119 0 0,48 47 0 0 0,-32-27 80 0 0,251 186 316 0 0,-246-192-352 0 0,-1 4 1 0 0,74 79-1 0 0,-85-76 392 0 0,2-2-1 0 0,69 50 1 0 0,-109-91-300 0 0,2-2 0 0 0,-1 0 0 0 0,1-1 0 0 0,0 0 0 0 0,1-1 0 0 0,0-1 0 0 0,21 5 0 0 0,-37-10-194 0 0,1-1 0 0 0,0 0 0 0 0,-1 0-1 0 0,1 0 1 0 0,-1 0 0 0 0,1 0 0 0 0,0 0 0 0 0,-1 0 0 0 0,1 0 0 0 0,-1 0 0 0 0,1 0-1 0 0,0 0 1 0 0,-1 0 0 0 0,1 0 0 0 0,-1 0 0 0 0,1 0 0 0 0,0-1 0 0 0,-1 1 0 0 0,1 0 0 0 0,-1 0-1 0 0,1-1 1 0 0,-3-10-74 0 0,-2 6 70 0 0,0 0 0 0 0,-1 0-1 0 0,1 0 1 0 0,-1 0 0 0 0,0 1-1 0 0,-1-1 1 0 0,-6-3 0 0 0,-8-8-4 0 0,-59-48 14 0 0,-92-81 0 0 0,106 90 0 0 0,-71-46 0 0 0,-77-37 0 0 0,211 137 0 0 0,-108-70 238 0 0,-177-99 812 0 0,198 131-419 0 0,87 38-464 0 0,4 2-599 0 0,32 13 237 0 0,0 2 0 0 0,-1 1 1 0 0,52 36-1 0 0,-8-4 8 0 0,252 126 115 0 0,-149-71 69 0 0,-9 13 33 0 0,-134-91-3 0 0,48 38 9 0 0,-39-29 10 0 0,69 41 0 0 0,-94-65 163 0 0,-19-10 1216 0 0,-4-3-1273 0 0,-96-77 114 0 0,28 24-260 0 0,-38-37-236 0 0,-32-26-316 0 0,93 81 90 0 0,-55-31 0 0 0,30 27 210 0 0,-2 4 1 0 0,-105-38-1 0 0,161 67 478 0 0,0 2 0 0 0,0 1 0 0 0,-1 0 1 0 0,1 1-1 0 0,-1 1 0 0 0,-22-1 0 0 0,17 12 900 0 0,24-6-1188 0 0,0 1 8 0 0,1-1-1 0 0,-1 1 1 0 0,1 0-1 0 0,0 0 0 0 0,0 0 1 0 0,0 0-1 0 0,0 0 1 0 0,1-1-1 0 0,-1 1 1 0 0,0-1-1 0 0,1 1 1 0 0,0-1-1 0 0,3 4 0 0 0,5 5-133 0 0,16 14 0 0 0,-15-15 78 0 0,72 63-212 0 0,177 118 0 0 0,-103-79 317 0 0,-89-61-8 0 0,105 60 1 0 0,5-28-195 0 0,-167-78 191 0 0,24 7 20 0 0,-33-11 811 0 0,-4-3-645 0 0,-65-41 215 0 0,-22-16-222 0 0,-62-64-357 0 0,-50-37-416 0 0,132 112 354 0 0,-277-199-412 0 0,327 233 676 0 0,-136-96-76 0 0,135 98 113 0 0,0 2 1 0 0,-1 0-1 0 0,0 1 1 0 0,-1 1-1 0 0,0 0 1 0 0,-28-4-1 0 0,47 11 32 0 0,1 1 0 0 0,-1-1 0 0 0,0 1 1 0 0,0 0-1 0 0,0 0 0 0 0,0 0 0 0 0,0 0 0 0 0,0 0 0 0 0,0 1 0 0 0,0 0 0 0 0,0-1 0 0 0,-5 3 0 0 0,6-2 569 0 0,3 2-676 0 0,-1 0-1 0 0,1 0 0 0 0,-1 0 0 0 0,1-1 1 0 0,0 1-1 0 0,0 0 0 0 0,0 0 1 0 0,0-1-1 0 0,1 1 0 0 0,-1-1 1 0 0,1 1-1 0 0,0-1 0 0 0,-1 1 1 0 0,1-1-1 0 0,3 2 0 0 0,4 6-85 0 0,1-2 1 0 0,12 9-1 0 0,-12-9 21 0 0,209 166-558 0 0,-165-132 634 0 0,1-2-1 0 0,62 32 0 0 0,125 54-18 0 0,-103-56 25 0 0,-8 1 7 0 0,-91-50 0 0 0,64 29 0 0 0,-92-45 12 0 0,-8-3 470 0 0,-6-3-179 0 0,-13-5-72 0 0,-25-13-99 0 0,5-4-134 0 0,0-1 1 0 0,-38-34-1 0 0,-17-14-174 0 0,-171-97-273 0 0,78 54 279 0 0,137 83 116 0 0,15 10 99 0 0,-1 2 0 0 0,-57-28-1 0 0,84 46 251 0 0,0 0 0 0 0,1 0-1 0 0,-1 1 1 0 0,0 0 0 0 0,-6-1-1 0 0,12 4-293 0 0,-1 0 0 0 0,1 0-1 0 0,-1 0 1 0 0,1 0 0 0 0,0 0-1 0 0,0-1 1 0 0,0 1 0 0 0,0 0-1 0 0,0 0 1 0 0,0-1 0 0 0,1 1-1 0 0,-1-1 1 0 0,2 2 0 0 0,31 33-390 0 0,59 48 0 0 0,47 22 181 0 0,14-2 102 0 0,71 54 48 0 0,-185-126 27 0 0,248 182-480 0 0,-195-156 451 0 0,90 63-48 0 0,-144-88 1710 0 0,-40-34-1584 0 0,1 0 0 0 0,-1 0 0 0 0,1 0 0 0 0,-1 0-1 0 0,1 0 1 0 0,-1 0 0 0 0,1 0 0 0 0,-1 1 0 0 0,0-1 0 0 0,1 0-1 0 0,-1 0 1 0 0,-1 0 0 0 0,-1-3 22 0 0,-13-11 2 0 0,0 1 0 0 0,-1 0 0 0 0,0 2 0 0 0,-1-1 0 0 0,-21-9 0 0 0,4 0-52 0 0,-242-168-480 0 0,-113-73-316 0 0,283 196 628 0 0,21 12 58 0 0,-82-50-77 0 0,132 85 193 0 0,0 3 1 0 0,-75-26-1 0 0,89 35 208 0 0,-1 2 1 0 0,-1 1-1 0 0,1 0 0 0 0,-41-1 1 0 0,64 6-182 0 0,-1 0-1 0 0,1 0 1 0 0,0 0 0 0 0,0 0 0 0 0,-1 0 0 0 0,1 0 0 0 0,0 0 0 0 0,-1 0 0 0 0,1 0 0 0 0,0 0 0 0 0,-1 0 0 0 0,1 0 0 0 0,0 0 0 0 0,0 1 0 0 0,-1-1 0 0 0,1 0 0 0 0,0 0 0 0 0,0 0 0 0 0,-1 1 0 0 0,1-1 0 0 0,0 0 0 0 0,0 0 0 0 0,0 0 0 0 0,-1 1 0 0 0,1-1-1 0 0,0 0 1 0 0,0 0 0 0 0,0 1 0 0 0,0-1 0 0 0,0 0 0 0 0,-1 1 0 0 0,1-1 0 0 0,0 0 0 0 0,0 1 0 0 0,0-1 0 0 0,0 0 0 0 0,0 1 0 0 0,0-1 0 0 0,0 0 0 0 0,0 0 0 0 0,0 1 0 0 0,0-1 0 0 0,0 0 0 0 0,0 1 0 0 0,0-1 0 0 0,1 0 0 0 0,-1 1 0 0 0,0-1-1 0 0,0 0 1 0 0,0 0 0 0 0,0 1 0 0 0,0-1 0 0 0,1 0 0 0 0,-1 0 0 0 0,0 1 0 0 0,0-1 0 0 0,1 0 0 0 0,11 18-216 0 0,5-2 58 0 0,0-1 0 0 0,0-1 0 0 0,31 19 0 0 0,-19-14 19 0 0,121 91-55 0 0,117 74-18 0 0,-155-122 58 0 0,228 90 0 0 0,-291-136-105 0 0,76 16 1 0 0,-123-32 1127 0 0,-4-1-600 0 0,-123-77 788 0 0,41 17-1025 0 0,-45-29-57 0 0,-294-164-321 0 0,348 210 302 0 0,-60-28 19 0 0,112 62 4 0 0,-1 1 1 0 0,0 1 0 0 0,0 1-1 0 0,-27-4 1 0 0,29 10 157 0 0,20 1-43 0 0,-1 1 48 0 0,3-1-153 0 0,0 0-1 0 0,0 0 1 0 0,0 0-1 0 0,0 0 1 0 0,-1 0-1 0 0,1 0 1 0 0,0 0-1 0 0,0 0 1 0 0,0 0 0 0 0,0 0-1 0 0,-1 0 1 0 0,1 0-1 0 0,0 0 1 0 0,0 0-1 0 0,0 0 1 0 0,0 0-1 0 0,0 0 1 0 0,-1 0 0 0 0,1 1-1 0 0,0-1 1 0 0,0 0-1 0 0,0 0 1 0 0,0 0-1 0 0,0 0 1 0 0,0 0-1 0 0,0 0 1 0 0,-1 0 0 0 0,1 1-1 0 0,0-1 1 0 0,0 0-1 0 0,0 0 1 0 0,0 0-1 0 0,0 0 1 0 0,0 0-1 0 0,0 1 1 0 0,0-1 0 0 0,0 0-1 0 0,0 0 1 0 0,0 0-1 0 0,0 1 1 0 0,1 1-21 0 0,-1 1-1 0 0,1 0 1 0 0,0-1 0 0 0,0 1-1 0 0,1-1 1 0 0,-1 1 0 0 0,0-1-1 0 0,1 1 1 0 0,-1-1 0 0 0,1 0-1 0 0,0 0 1 0 0,0 0 0 0 0,0 0-1 0 0,2 2 1 0 0,8 5-69 0 0,19 13 1 0 0,-11-9-15 0 0,184 154-470 0 0,10 6 504 0 0,243 121-26 0 0,-397-262-4 0 0,110 43-1 0 0,-168-74 944 0 0,-5-3-631 0 0,-62-39 301 0 0,-104-68-272 0 0,-61-37-451 0 0,16 11-201 0 0,127 76 281 0 0,-100-64-309 0 0,149 101 363 0 0,0 2 1 0 0,-2 2 0 0 0,-46-16-1 0 0,85 34 64 0 0,-3-2 24 0 0,0 1-1 0 0,-1-1 0 0 0,1 1 1 0 0,-1 0-1 0 0,1 1 1 0 0,-1-1-1 0 0,1 1 0 0 0,-7 0 1 0 0,10 0 293 0 0,1 2-300 0 0,0 0 0 0 0,0-1-1 0 0,0 1 1 0 0,1 0 0 0 0,-1-1-1 0 0,1 1 1 0 0,-1 0 0 0 0,1-1-1 0 0,0 1 1 0 0,-1-1 0 0 0,1 1 0 0 0,0-1-1 0 0,0 1 1 0 0,0-1 0 0 0,0 0-1 0 0,3 3 1 0 0,23 16-105 0 0,-19-15 52 0 0,219 157-676 0 0,30 20 552 0 0,125 32 94 0 0,-334-191-28 0 0,1-2 0 0 0,0-2 0 0 0,1-2 0 0 0,84 16 0 0 0,-110-28-284 0 0,0-2-1 0 0,36 1 0 0 0,-71-14 243 0 0,-9-4 186 0 0,-1 1-1 0 0,-32-15 1 0 0,13 7 56 0 0,-184-113 145 0 0,66 37-213 0 0,24 20-5 0 0,-150-91 70 0 0,274 161-103 0 0,-65-41 0 0 0,-122-57 0 0 0,172 95 27 0 0,-27-6-1 0 0,40 13-8 0 0,10 2 173 0 0,4 2-358 0 0,85 42-624 0 0,111 74-1 0 0,-87-51 748 0 0,123 54-1 0 0,129 31-290 0 0,-311-134 197 0 0,-50-16 1012 0 0,-3 0-821 0 0,-1-1-1 0 0,1 0 1 0 0,-1 1-1 0 0,1-1 1 0 0,-1 0-1 0 0,0 0 1 0 0,1 0-1 0 0,-1 0 1 0 0,1 0-1 0 0,-1 0 1 0 0,1 0-1 0 0,-1 0 1 0 0,-2-2-1 0 0,-21-6 118 0 0,18 5-104 0 0,-145-63-625 0 0,67 28-73 0 0,-28-14-859 0 0,38 15-2927 0 0,17 6-749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11:2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1 405 9127 0 0,'0'0'823'0'0,"1"1"-678"0"0,23 14-136 0 0,-11-7 459 0 0,-1 0 0 0 0,0 1-1 0 0,15 13 1 0 0,49 63 605 0 0,13 13 898 0 0,-77-87-1796 0 0,1 0 1 0 0,0 0-1 0 0,1-2 0 0 0,0 0 1 0 0,30 15-1 0 0,-40-22-154 0 0,1 0-1 0 0,0-1 1 0 0,0 1 0 0 0,0-1-1 0 0,0 0 1 0 0,0 0-1 0 0,1-1 1 0 0,-1 1 0 0 0,0-1-1 0 0,0 0 1 0 0,0-1-1 0 0,0 1 1 0 0,8-2 0 0 0,-9 0-1 0 0,0 1 1 0 0,0-1 0 0 0,0 1 0 0 0,0-1 0 0 0,-1 0-1 0 0,1-1 1 0 0,-1 1 0 0 0,1 0 0 0 0,-1-1 0 0 0,0 0-1 0 0,0 0 1 0 0,0 0 0 0 0,0 0 0 0 0,-1-1 0 0 0,1 1-1 0 0,-1 0 1 0 0,2-5 0 0 0,8-15 214 0 0,-2-1 0 0 0,-1 0 0 0 0,11-40 0 0 0,8-78 459 0 0,-16 76-400 0 0,-3 19-223 0 0,5-24-368 0 0,8-112 0 0 0,-21 144-395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29:4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40 544 11975 0 0,'-1'-2'923'0'0,"0"-3"-753"0"0,-1 0-1 0 0,0 0 1 0 0,-1 1 0 0 0,-5-9-1 0 0,-4-9 3898 0 0,11 20-3433 0 0,0 0-214 0 0,-3-4-41 0 0,3 4 109 0 0,-1-3-299 0 0,2 5-204 0 0,-1 0 1 0 0,1 0 0 0 0,0 0 0 0 0,0 0-1 0 0,0 0 1 0 0,0 0 0 0 0,0 0 0 0 0,0 0 0 0 0,0 0-1 0 0,0 0 1 0 0,0 0 0 0 0,0 0 0 0 0,0-1 0 0 0,0 1-1 0 0,0 0 1 0 0,0 0 0 0 0,-1 0 0 0 0,1 0-1 0 0,0 0 1 0 0,0 0 0 0 0,0 0 0 0 0,0 0 0 0 0,0 0-1 0 0,0 0 1 0 0,0 0 0 0 0,0-1 0 0 0,0 1-1 0 0,0 0 1 0 0,0 0 0 0 0,0 0 0 0 0,0 0 0 0 0,0 0-1 0 0,0 0 1 0 0,0 0 0 0 0,0 0 0 0 0,0 0-1 0 0,0-1 1 0 0,0 1 0 0 0,1 0 0 0 0,-1 0 0 0 0,0 0-1 0 0,0 0 1 0 0,0 0 0 0 0,0 0 0 0 0,0 0 0 0 0,0 0-1 0 0,0 0 1 0 0,0 0 0 0 0,0 0 0 0 0,0 0-1 0 0,0 0 1 0 0,0 0 0 0 0,0 0 0 0 0,0-1 0 0 0,1 1-1 0 0,-1 0 1 0 0,0 0 0 0 0,4 2-101 0 0,0 0-1 0 0,-1 0 1 0 0,1 0-1 0 0,0 0 1 0 0,-1 0 0 0 0,1 1-1 0 0,-1 0 1 0 0,0 0 0 0 0,0 0-1 0 0,0 0 1 0 0,0 0-1 0 0,2 4 1 0 0,6 8-252 0 0,13 25 1 0 0,19 39-279 0 0,46 81 200 0 0,-89-160 551 0 0,0 0-1 0 0,0 1 1 0 0,0-1-1 0 0,0 0 1 0 0,0 0-1 0 0,0 1 1 0 0,1-1-1 0 0,-1 0 1 0 0,0 0-1 0 0,0 0 1 0 0,0 1-1 0 0,0-1 1 0 0,0 0-1 0 0,0 0 1 0 0,1 0-1 0 0,-1 1 1 0 0,0-1-1 0 0,0 0 1 0 0,0 0-1 0 0,0 0 1 0 0,1 0-1 0 0,-1 0 1 0 0,0 1-1 0 0,0-1 1 0 0,0 0-1 0 0,1 0 1 0 0,-1 0-1 0 0,0 0 1 0 0,0 0-1 0 0,1 0 1 0 0,-1 0-1 0 0,0 0 1 0 0,0 0-1 0 0,1 0 1 0 0,-1 0-1 0 0,0 0 1 0 0,0 0-1 0 0,0 0 1 0 0,1 0-1 0 0,-1 0 1 0 0,0 0-1 0 0,0 0 1 0 0,1 0-1 0 0,-1 0 1 0 0,0 0-1 0 0,0-1 1 0 0,0 1-1 0 0,1 0 1 0 0,5-15 1091 0 0,-1-25-1161 0 0,-1-41 34 0 0,18-170 121 0 0,-14 200-1233 0 0,3 0 0 0 0,20-60 0 0 0,-25 93 452 0 0,0 1 1 0 0,2 0-1 0 0,0 1 1 0 0,1 0-1 0 0,1 0 1 0 0,0 0-1 0 0,1 2 1 0 0,1-1-1 0 0,24-22 1 0 0,-13 17-5214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16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60 4607 0 0,'-1'1'208'0'0,"0"-1"-186"0"0,-1 1-1 0 0,1 0 0 0 0,0 0 0 0 0,1 0 0 0 0,-1 0 0 0 0,0 0 0 0 0,0 0 1 0 0,0 0-1 0 0,0 0 0 0 0,0 2 0 0 0,0-2-20 0 0,1 0-1 0 0,-1 0 0 0 0,0 0 1 0 0,1 0-1 0 0,-1 0 1 0 0,0 0-1 0 0,0 0 1 0 0,0 0-1 0 0,0 0 1 0 0,0-1-1 0 0,0 1 1 0 0,0 0-1 0 0,0 0 1 0 0,0-1-1 0 0,-2 2 0 0 0,-10 2-308 0 0,-5 3 4213 0 0,-27 6 2285 0 0,48-14-7545 0 0,13-5 1055 0 0,19-5-218 0 0,58-28 0 0 0,-35 10-514 0 0,-57 29 1007 0 0,0-1 0 0 0,0 1 1 0 0,-1 0-1 0 0,1-1 0 0 0,0 1 0 0 0,0-1 0 0 0,-1 1 0 0 0,1-1 0 0 0,0 1 0 0 0,-1-1 0 0 0,1 0 0 0 0,0 1 0 0 0,-1-1 0 0 0,1-1 0 0 0,14-15 1533 0 0,-15 19-1452 0 0,2 3-46 0 0,0 0 0 0 0,-1 0 0 0 0,0 0 0 0 0,0 1-1 0 0,0-1 1 0 0,-1 0 0 0 0,0 0 0 0 0,0 0 0 0 0,0 1 0 0 0,0-1 0 0 0,-3 8 0 0 0,1 6 33 0 0,0-8 11 0 0,1 0 0 0 0,-2 1 0 0 0,1-1 0 0 0,-1 0 0 0 0,-1-1 0 0 0,0 1 0 0 0,-1 0 0 0 0,-8 13 0 0 0,3-9-9 0 0,-1 0 0 0 0,-1-1 0 0 0,0 0 0 0 0,0-1 0 0 0,-21 16 0 0 0,4-7 69 0 0,21-17-92 0 0,1-1 54 0 0,5-3 1122 0 0,-5-20-1436 0 0,5 4 139 0 0,1 0 0 0 0,1-1 0 0 0,2-26 0 0 0,-1 21-22 0 0,-1-22 1 0 0,1 19-14 0 0,2-6 121 0 0,-2 18 13 0 0,0 2-10 0 0,-1-1-33 0 0,0 1 32 0 0,4-19 25 0 0,-4 27 50 0 0,0 1-69 0 0,0 1 0 0 0,0-1 1 0 0,0 1-1 0 0,0-1 0 0 0,0 1 1 0 0,0-1-1 0 0,0 1 0 0 0,0-1 1 0 0,0 1-1 0 0,0-1 0 0 0,0 1 1 0 0,0-1-1 0 0,0 1 0 0 0,1-1 1 0 0,-1 1-1 0 0,0-1 0 0 0,0 1 1 0 0,0 0-1 0 0,1-2 0 0 0,7 2-73 0 0,-6 0 4 0 0,0 1-70 0 0,0-1 133 0 0,1 0 1 0 0,-1 0-1 0 0,0 1 0 0 0,0-1 0 0 0,1 1 0 0 0,-1 0 0 0 0,0-1 0 0 0,0 1 0 0 0,0 0 0 0 0,0 0 1 0 0,0 1-1 0 0,0-1 0 0 0,0 0 0 0 0,0 1 0 0 0,2 2 0 0 0,2 2-33 0 0,13 11 20 0 0,47 59-94 0 0,-62-73 118 0 0,-2 0 0 0 0,15 23 0 0 0,-13-17 0 0 0,-2-6 0 0 0,0 1 0 0 0,0-1 0 0 0,0 0 0 0 0,0 0 0 0 0,1 1 0 0 0,-1-1 0 0 0,4 3 0 0 0,34 34 0 0 0,-31-32-10 0 0,-6-5-33 0 0,4 3 22 0 0,-3-4-22 0 0,4 5 5552 0 0,-22-4-4207 0 0,-3 1-796 0 0,-3-7-163 0 0,1 0 0 0 0,-34-10 1 0 0,20 3-298 0 0,-79-20 80 0 0,42 10-91 0 0,-83-14 0 0 0,139 32-37 0 0,5 1-1 0 0,1 0 1 0 0,-1 0-1 0 0,1 1 0 0 0,-1 0 0 0 0,1 1 1 0 0,-1 0-1 0 0,-8 2 0 0 0,15-3-111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25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33 198 12895 0 0,'0'0'2208'0'0,"0"-2"-1998"0"0,-3-31-962 0 0,2 22 710 0 0,-1 0 42 0 0,1 1-16 0 0,1 9 799 0 0,0 2-694 0 0,2 6-47 0 0,-1-5 170 0 0,7-11-3079 0 0,0 0 7072 0 0,-7 11-4009 0 0,19 22-1050 0 0,-19-23 488 0 0,-3-11-422 0 0,-4-11 1547 0 0,5 18-857 0 0,1-1-1 0 0,0 1 1 0 0,0 0 0 0 0,0 0-1 0 0,1 0 1 0 0,-1 0 0 0 0,1 0-1 0 0,0 0 1 0 0,0 0 0 0 0,0 0-1 0 0,0 1 1 0 0,0-1 0 0 0,3-5-1 0 0,3-4-224 0 0,15-19 1 0 0,-12 18 77 0 0,-10 12 211 0 0,1 0 0 0 0,0 0 0 0 0,0 0 0 0 0,0 0 0 0 0,-1 0 0 0 0,1 0 0 0 0,0 0 0 0 0,0 1 0 0 0,0-1 0 0 0,0 0-1 0 0,0 0 1 0 0,1 1 0 0 0,-1-1 0 0 0,0 1 0 0 0,0-1 0 0 0,0 1 0 0 0,1 0 0 0 0,0-1 0 0 0,-1 1 109 0 0,1-1 105 0 0,5 9 307 0 0,-6-8-440 0 0,0 1 0 0 0,-1-1 0 0 0,1 1 0 0 0,-1-1 0 0 0,1 1 0 0 0,0 0 0 0 0,-1-1 0 0 0,1 1 0 0 0,-1 0 0 0 0,0-1 0 0 0,1 1 0 0 0,-1 0 0 0 0,1 0 0 0 0,-1-1 0 0 0,0 1 0 0 0,1 1 0 0 0,-1 0 120 0 0,1 0 1 0 0,-1 0 0 0 0,1 0-1 0 0,-1 0 1 0 0,0 0 0 0 0,0 0 0 0 0,0 0-1 0 0,0 0 1 0 0,0 0 0 0 0,0 0-1 0 0,-1 0 1 0 0,1 0 0 0 0,-1-1-1 0 0,1 1 1 0 0,-1 0 0 0 0,0 0 0 0 0,-1 3-1 0 0,1-3 89 0 0,-10 4 710 0 0,3-4-920 0 0,4-1-40 0 0,1 0-1 0 0,0 0 0 0 0,-1 0 0 0 0,1-1 1 0 0,-1 0-1 0 0,0 1 0 0 0,1-1 0 0 0,-1 0 1 0 0,1-1-1 0 0,-1 1 0 0 0,1-1 0 0 0,-1 1 1 0 0,1-1-1 0 0,-1 0 0 0 0,1-1 0 0 0,0 1 1 0 0,0 0-1 0 0,-7-5 0 0 0,6 4-47 0 0,0-1 13 0 0,0 1 0 0 0,1-1 0 0 0,-1 0-1 0 0,1 1 1 0 0,-1-2 0 0 0,1 1-1 0 0,0 0 1 0 0,0-1 0 0 0,-2-4 0 0 0,-1 1-39 0 0,2 0 41 0 0,4 5-40 0 0,2 6-999 0 0,12 7 982 0 0,-1 0-5 0 0,-12-10 90 0 0,7 12 1631 0 0,-8-11-1402 0 0,-1 2-34 0 0,-1 0 0 0 0,1-1 0 0 0,-1 1 0 0 0,0 0 0 0 0,-3 5 0 0 0,3-8-157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30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 0 0,'0'0'3664'0'0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30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48 1839 0 0,'0'0'6175'0'0,"1"-2"-5894"0"0,1-7-256 0 0,-1 5 986 0 0,-1 0 0 0 0,1 0 0 0 0,-1 1 0 0 0,0-1 0 0 0,0-8 2012 0 0,-2 11-2646 0 0,0 0 1 0 0,-1 0-1 0 0,1 0 0 0 0,0 1 1 0 0,0-1-1 0 0,-4 0 0 0 0,2 1-242 0 0,0 1 0 0 0,1-1-1 0 0,-1 1 1 0 0,0 0 0 0 0,1 0-1 0 0,-1 0 1 0 0,1 0 0 0 0,-1 1-1 0 0,1-1 1 0 0,0 1 0 0 0,-5 3-1 0 0,-10 6 11 0 0,-27 17 54 0 0,38-25-284 0 0,0 1-1 0 0,0-1 0 0 0,1 1 1 0 0,0 1-1 0 0,-9 7 1 0 0,9-7 42 0 0,3-3-46 0 0,0 1 0 0 0,-1 1 0 0 0,1-1 0 0 0,1 0-1 0 0,-5 6 1 0 0,-11 31-385 0 0,16-37 457 0 0,-3 18-47 0 0,3-9-6 0 0,2-10 62 0 0,0 0-1 0 0,-1 1 1 0 0,1-1-1 0 0,0 0 1 0 0,0 0-1 0 0,1 0 1 0 0,-1 0 0 0 0,0 0-1 0 0,1 0 1 0 0,-1 0-1 0 0,1-1 1 0 0,0 1-1 0 0,-1 0 1 0 0,1 0-1 0 0,0 0 1 0 0,0 0-1 0 0,0-1 1 0 0,0 1-1 0 0,1 0 1 0 0,-1-1 0 0 0,0 1-1 0 0,1-1 1 0 0,1 2-1 0 0,0-1-12 0 0,13 11-64 0 0,2-1 1 0 0,-1-1-1 0 0,1 0 0 0 0,1-1 1 0 0,28 10-1 0 0,-15-6 37 0 0,-12-5-55 0 0,1-1-1 0 0,-1-1 0 0 0,1 0 1 0 0,24 3-1 0 0,-34-8 46 0 0,0-1 1 0 0,1 0-1 0 0,-1-1 0 0 0,0 0 0 0 0,0 0 0 0 0,1-2 1 0 0,-1 1-1 0 0,0-1 0 0 0,20-7 0 0 0,-8 1-147 0 0,-1-2-1 0 0,30-16 0 0 0,-44 22 158 0 0,-1-1-1 0 0,1-1 0 0 0,-1 1 0 0 0,0-1 1 0 0,-1-1-1 0 0,0 1 0 0 0,0-1 1 0 0,0 0-1 0 0,8-14 0 0 0,-7 9 30 0 0,-1-1-1 0 0,0-1 0 0 0,-1 1 1 0 0,5-18-1 0 0,-9 25 50 0 0,1 0 1 0 0,-1 1-1 0 0,0-2 1 0 0,-1 1-1 0 0,1 0 1 0 0,-1 0-1 0 0,-1 0 0 0 0,1 0 1 0 0,-1 0-1 0 0,0 0 1 0 0,0 0-1 0 0,-3-7 1 0 0,2 9 95 0 0,0 0 0 0 0,-1 0 0 0 0,0 0 0 0 0,1 0 0 0 0,-1 1 0 0 0,-1 0 0 0 0,1-1 0 0 0,0 1 0 0 0,-1 0 0 0 0,1 1 0 0 0,-1-1 0 0 0,0 1 0 0 0,0-1 0 0 0,0 1 0 0 0,0 0 0 0 0,-1 1 0 0 0,1-1 0 0 0,0 1 0 0 0,-7-2 0 0 0,-5 0 125 0 0,1 1 0 0 0,0 0 0 0 0,-1 1-1 0 0,-21 2 1 0 0,17 0-288 0 0,-1 1-1 0 0,1 1 1 0 0,0 0-1 0 0,0 2 1 0 0,0 1-1 0 0,0 0 1 0 0,1 1-1 0 0,-33 18 1 0 0,35-14-1031 0 0,1 3-3577 0 0,3-1-1521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0:43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0 216 8031 0 0,'0'0'4855'0'0,"3"1"-4782"0"0,9 3-29 0 0,-11-4-52 0 0,0 1 1 0 0,0-1-1 0 0,0 0 0 0 0,0 1 0 0 0,0-1 0 0 0,-1 1 1 0 0,1-1-1 0 0,0 1 0 0 0,0-1 0 0 0,0 1 0 0 0,-1-1 0 0 0,1 1 1 0 0,0 0-1 0 0,-1 0 0 0 0,2 0 0 0 0,15 18-236 0 0,-9-13 223 0 0,-8-5 49 0 0,1-1 1 0 0,-1 1 0 0 0,1-1-1 0 0,0 1 1 0 0,-1-1 0 0 0,1 0-1 0 0,0 1 1 0 0,-1-1 0 0 0,1 0-1 0 0,0 0 1 0 0,-1 1 0 0 0,1-1-1 0 0,0 0 1 0 0,0 0 0 0 0,-1 0-1 0 0,1 0 1 0 0,0 0 0 0 0,0 0-1 0 0,-1 0 1 0 0,1 0 0 0 0,0 0-1 0 0,0 0 1 0 0,-1 0 0 0 0,1 0-1 0 0,0-1 1 0 0,0 1-1 0 0,0-1 1 0 0,2 0-42 0 0,-1-1-1 0 0,0 1 1 0 0,0-1-1 0 0,0 0 1 0 0,0 0 0 0 0,1-2-1 0 0,1 0 98 0 0,-3 2-83 0 0,1 1 0 0 0,-1 0 0 0 0,0-1 0 0 0,1 1 0 0 0,-1-1 0 0 0,0 0 0 0 0,0 1 0 0 0,0-1 0 0 0,0 0 0 0 0,0 0 0 0 0,1-3 0 0 0,1-3-3 0 0,28-38-75 0 0,-14 23-72 0 0,24-47-1 0 0,-19 26-592 0 0,-10 19 84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1:20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0 243 1375 0 0,'0'0'9930'0'0,"2"-3"-10564"0"0,7-10 490 0 0,-7 10 0 0 0,16-8-144 0 0,-4 3 236 0 0,0-2-1 0 0,-1 1 1 0 0,-1-2 0 0 0,0 1-1 0 0,0-2 1 0 0,-1 0-1 0 0,0 0 1 0 0,12-20-1 0 0,-8 9 53 0 0,-4 6 0 0 0,12-26 0 0 0,-18 36 0 0 0,-2 2-12 0 0,-2 4 7 0 0,-1 1-1 0 0,1 0 0 0 0,0 0 1 0 0,-1 0-1 0 0,1 0 0 0 0,-1-1 1 0 0,1 1-1 0 0,-1 0 0 0 0,1 0 1 0 0,0 0-1 0 0,-1 0 1 0 0,1 0-1 0 0,-1 0 0 0 0,1 1 1 0 0,-1-1-1 0 0,1 0 0 0 0,0 0 1 0 0,-1 0-1 0 0,1 0 0 0 0,0 1 1 0 0,11 4 14 0 0,-12-5-9 0 0,9 6 62 0 0,0 0 0 0 0,-1 0 0 0 0,0 0 1 0 0,0 1-1 0 0,0 1 0 0 0,-1-1 0 0 0,0 1 0 0 0,6 10 0 0 0,22 23 256 0 0,-9-16-131 0 0,2 0 0 0 0,41 28-1 0 0,-53-42-182 0 0,1-1 0 0 0,0-1 0 0 0,0 0 0 0 0,1-1 0 0 0,0-1 0 0 0,26 6 0 0 0,-35-11-8 0 0,1-1 0 0 0,0 0 0 0 0,0 0 0 0 0,0-1 0 0 0,-1-1 0 0 0,1 1 0 0 0,0-2 0 0 0,0 1 0 0 0,-1-1-1 0 0,1-1 1 0 0,-1 0 0 0 0,0 0 0 0 0,0-1 0 0 0,16-8 0 0 0,-10 4 22 0 0,1 0 0 0 0,0 1 0 0 0,0 1 1 0 0,1 0-1 0 0,0 2 0 0 0,0-1 0 0 0,0 2 0 0 0,1 1 0 0 0,34-1 0 0 0,-22 2-18 0 0,1-2 0 0 0,-1 0 0 0 0,0-2 0 0 0,0-1 0 0 0,-1-2 0 0 0,1-1 0 0 0,31-14 0 0 0,-44 16 12 0 0,0 0-1 0 0,1 1 0 0 0,-1 1 0 0 0,31-4 1 0 0,-41 8-6 0 0,0 1 0 0 0,0 0 1 0 0,0 0-1 0 0,0 0 1 0 0,0 1-1 0 0,0 0 0 0 0,0 0 1 0 0,-1 1-1 0 0,1 0 1 0 0,-1 0-1 0 0,1 1 0 0 0,-1-1 1 0 0,0 2-1 0 0,1-1 1 0 0,7 6-1 0 0,-2 0 44 0 0,0-1 1 0 0,1 0-1 0 0,0-2 0 0 0,0 1 1 0 0,0-1-1 0 0,1-1 1 0 0,0-1-1 0 0,0 0 0 0 0,0 0 1 0 0,28 2-1 0 0,-21-5-52 0 0,1-1-1 0 0,0-1 1 0 0,0 0-1 0 0,-1-2 1 0 0,1-1 0 0 0,34-10-1 0 0,-44 10 3 0 0,-7 2 0 0 0,-1 1 0 0 0,1-1 0 0 0,-1 1 0 0 0,1 0 0 0 0,-1 0 0 0 0,1 1 0 0 0,0 0 0 0 0,-1 0 0 0 0,8 0 0 0 0,-7 1 3 0 0,0-1 0 0 0,-1 1 0 0 0,1 0 0 0 0,-1 0 0 0 0,1 1 0 0 0,-1-1 0 0 0,1 1 0 0 0,-1 0 0 0 0,0 0 0 0 0,0 0 0 0 0,6 5 0 0 0,-5-3 33 0 0,5 2-14 0 0,0 0-1 0 0,0 0 1 0 0,0-1-1 0 0,1 0 1 0 0,0 0 0 0 0,0-2-1 0 0,0 1 1 0 0,0-1-1 0 0,1-1 1 0 0,-1 0-1 0 0,1-1 1 0 0,14 1-1 0 0,73-5-21 0 0,-60 0 0 0 0,-1 2 0 0 0,1 2 0 0 0,66 9 0 0 0,-90-7 4 0 0,1-2 0 0 0,0 0 1 0 0,-1 0-1 0 0,31-4 0 0 0,63-15 30 0 0,-40 5-25 0 0,-40 8-9 0 0,-9 1 0 0 0,0 1 0 0 0,36 0 0 0 0,-5 5 83 0 0,-32 1-3256 0 0,-8-2-737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09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17 646 12439 0 0,'0'0'2404'0'0,"-11"-8"3208"0"0,6 3-5025 0 0,8-5-679 0 0,1 0 1 0 0,0 1-1 0 0,0-1 1 0 0,1 1-1 0 0,0 0 1 0 0,10-12 0 0 0,2-1-17 0 0,24-24 1 0 0,-18 23 84 0 0,0 2-1 0 0,2 1 0 0 0,0 1 1 0 0,42-23-1 0 0,-10 12-22 0 0,71-27 1 0 0,-54 27 28 0 0,-12 4-60 0 0,85-24 0 0 0,23 13-420 0 0,-111 26 410 0 0,-40 7-11 0 0,0-1 0 0 0,-1-1 0 0 0,35-15 0 0 0,-44 16-131 0 0,-1 1 1 0 0,1-1-1 0 0,-1-1 0 0 0,0 1 0 0 0,0-1 0 0 0,-1-1 1 0 0,0 0-1 0 0,0 0 0 0 0,8-11 0 0 0,-6 4-5771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0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29 13303 0 0,'-39'-27'1552'0'0,"38"27"-976"0"0,-5-2 3816 0 0,6 24-4431 0 0,2-1-1 0 0,0 1 1 0 0,1 0-1 0 0,7 26 1 0 0,69 208-51 0 0,-35-128 25 0 0,-4 0-239 0 0,-40-128 303 0 0,0 0 1 0 0,0 0-1 0 0,0 0 0 0 0,0 0 1 0 0,0 0-1 0 0,0 0 0 0 0,0 0 0 0 0,0 0 1 0 0,0 0-1 0 0,0 0 0 0 0,0 0 0 0 0,0 0 1 0 0,0 0-1 0 0,0 1 0 0 0,0-1 0 0 0,0 0 1 0 0,0 0-1 0 0,0 0 0 0 0,0 0 1 0 0,0 0-1 0 0,0 0 0 0 0,0 0 0 0 0,0 0 1 0 0,0 0-1 0 0,0 0 0 0 0,0 0 0 0 0,0 0 1 0 0,0 0-1 0 0,0 1 0 0 0,0-1 1 0 0,0 0-1 0 0,0 0 0 0 0,0 0 0 0 0,0 0 1 0 0,0 0-1 0 0,0 0 0 0 0,0 0 0 0 0,0 0 1 0 0,0 0-1 0 0,1 0 0 0 0,-1 0 0 0 0,0 0 1 0 0,0 0-1 0 0,0 0 0 0 0,0 0 1 0 0,0 0-1 0 0,0 0 0 0 0,0 0 0 0 0,0 0 1 0 0,0 0-1 0 0,0 0 0 0 0,0 0 0 0 0,0 0 1 0 0,1 0-1 0 0,-1 0 0 0 0,0 0 0 0 0,0 0 1 0 0,0 0-1 0 0,0 0 0 0 0,0 0 1 0 0,0 0-1 0 0,0 0 0 0 0,0 0 0 0 0,0 0 1 0 0,0 0-1 0 0,0 0 0 0 0,0 0 0 0 0,0 0 1 0 0,2-7 16 0 0,0-11 24 0 0,-2-27 22 0 0,2-78-122 0 0,-1 109 26 0 0,1 0 0 0 0,0 0-1 0 0,1 1 1 0 0,1-1 0 0 0,0 1-1 0 0,9-20 1 0 0,-12 31 17 0 0,1-1 1 0 0,-1 1-1 0 0,0 0 0 0 0,1-1 0 0 0,-1 1 1 0 0,1 0-1 0 0,0 0 0 0 0,-1 0 0 0 0,1 0 1 0 0,0 1-1 0 0,0-1 0 0 0,1 0 0 0 0,-1 1 1 0 0,0-1-1 0 0,0 1 0 0 0,5-2 0 0 0,-4 2-5 0 0,-1 1 0 0 0,0 0 0 0 0,1 0 0 0 0,-1 0 0 0 0,0 0 0 0 0,1 0-1 0 0,-1 0 1 0 0,0 0 0 0 0,1 1 0 0 0,-1-1 0 0 0,0 1 0 0 0,0 0-1 0 0,0 0 1 0 0,1 0 0 0 0,-1 0 0 0 0,0 0 0 0 0,0 0 0 0 0,0 0-1 0 0,2 3 1 0 0,3 2-34 0 0,0 0 1 0 0,0 1-1 0 0,0-1 0 0 0,-1 2 0 0 0,0-1 0 0 0,8 14 0 0 0,24 51-1 0 0,-31-58 45 0 0,-1 0-1 0 0,-1 1 0 0 0,0 0 0 0 0,-1 0 1 0 0,-1 0-1 0 0,0 1 0 0 0,-1-1 0 0 0,0 21 1 0 0,-2-29-22 0 0,-1 0 1 0 0,0 1 0 0 0,0-1 0 0 0,0 1-1 0 0,-1-1 1 0 0,0 0 0 0 0,0 0-1 0 0,-6 10 1 0 0,6-12-4 0 0,-1-1 1 0 0,0 1-1 0 0,0-1 0 0 0,-1 1 0 0 0,1-1 1 0 0,-1 0-1 0 0,0-1 0 0 0,0 1 0 0 0,0-1 1 0 0,0 1-1 0 0,-1-1 0 0 0,-8 4 0 0 0,-13 3-713 0 0,13-8-3506 0 0,3-2-854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1-29T23:33:10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0 5527 0 0,'0'0'498'0'0,"-9"4"4884"0"0,-24-1 1565 0 0,26-2-6448 0 0,0 0 0 0 0,0 1 1 0 0,-7 2-1 0 0,11-2-496 0 0,0-1 1 0 0,0 0-1 0 0,0 1 0 0 0,0-1 0 0 0,0 1 0 0 0,0 0 0 0 0,0 0 1 0 0,1 0-1 0 0,-1 1 0 0 0,1-1 0 0 0,0 0 0 0 0,-1 1 0 0 0,1 0 0 0 0,0-1 1 0 0,1 1-1 0 0,-1 0 0 0 0,0 0 0 0 0,-2 6 0 0 0,0 5-47 0 0,1 1-1 0 0,0 0 0 0 0,1-1 1 0 0,0 1-1 0 0,1 0 1 0 0,1 0-1 0 0,0 0 1 0 0,1 0-1 0 0,1 0 0 0 0,0 0 1 0 0,1 0-1 0 0,1-1 1 0 0,10 26-1 0 0,-12-36 0 0 0,0 0 1 0 0,0 0-1 0 0,1 0 0 0 0,-1 0 0 0 0,1 0 0 0 0,0-1 0 0 0,0 0 0 0 0,0 1 1 0 0,1-1-1 0 0,-1 0 0 0 0,1-1 0 0 0,0 1 0 0 0,0-1 0 0 0,0 1 1 0 0,0-1-1 0 0,0 0 0 0 0,5 1 0 0 0,-7-2 18 0 0,1-1-1 0 0,0 1 1 0 0,0-1-1 0 0,-1 1 1 0 0,1-1 0 0 0,0 0-1 0 0,0 0 1 0 0,0 0-1 0 0,-1-1 1 0 0,1 1-1 0 0,0-1 1 0 0,0 1-1 0 0,-1-1 1 0 0,1 0 0 0 0,0 0-1 0 0,-1 0 1 0 0,1 0-1 0 0,-1-1 1 0 0,1 1-1 0 0,-1-1 1 0 0,0 1 0 0 0,0-1-1 0 0,0 0 1 0 0,0 0-1 0 0,0 0 1 0 0,0 0-1 0 0,0 0 1 0 0,2-5 0 0 0,6-9 70 0 0,-2-1 1 0 0,0 0 0 0 0,-1 0 0 0 0,-1-1 0 0 0,0 1 0 0 0,-2-2-1 0 0,4-20 1 0 0,-7 13 1884 0 0,0 28-1728 0 0,4 11-462 0 0,1 0 1 0 0,0 0-1 0 0,1-1 0 0 0,0 1 0 0 0,15 17 0 0 0,-17-23-198 0 0,1-1 0 0 0,0 0 0 0 0,0 0 0 0 0,1-1 0 0 0,0 0 0 0 0,0 0 0 0 0,0 0 1 0 0,0-1-1 0 0,1 0 0 0 0,15 6 0 0 0,-2-4-1206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8A3E45D7-E3E9-A626-72E8-ED6BCDC7A8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9159A14E-9FD1-0386-E743-1C83296D78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16D05B51-5F2B-0009-2085-5B470FAB65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1029">
            <a:extLst>
              <a:ext uri="{FF2B5EF4-FFF2-40B4-BE49-F238E27FC236}">
                <a16:creationId xmlns:a16="http://schemas.microsoft.com/office/drawing/2014/main" id="{56236D69-6F48-FBA5-3AF3-20E512C5FDC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1030">
            <a:extLst>
              <a:ext uri="{FF2B5EF4-FFF2-40B4-BE49-F238E27FC236}">
                <a16:creationId xmlns:a16="http://schemas.microsoft.com/office/drawing/2014/main" id="{A5416DCC-9BBE-CAB2-6FB0-58574CD86D5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1031">
            <a:extLst>
              <a:ext uri="{FF2B5EF4-FFF2-40B4-BE49-F238E27FC236}">
                <a16:creationId xmlns:a16="http://schemas.microsoft.com/office/drawing/2014/main" id="{999F92DF-9C9B-8481-1A7F-18BB51887E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C2132F-C5DC-F04E-BCA1-330571B054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>
            <a:extLst>
              <a:ext uri="{FF2B5EF4-FFF2-40B4-BE49-F238E27FC236}">
                <a16:creationId xmlns:a16="http://schemas.microsoft.com/office/drawing/2014/main" id="{AD76A6B7-1B39-D9E7-93B7-BE7B3DA75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52C9B5D-3777-A04A-A861-C456595D206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26FB990-D098-DF82-354C-DA5803C292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12265F3-A089-0474-6B47-1CBAD1E4F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>
            <a:extLst>
              <a:ext uri="{FF2B5EF4-FFF2-40B4-BE49-F238E27FC236}">
                <a16:creationId xmlns:a16="http://schemas.microsoft.com/office/drawing/2014/main" id="{B740D0EB-3663-DECA-4F88-3FE36C1AFC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1A5BB21-563B-904D-954C-494D0934961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ECF5FB2-742A-9D8F-8523-499B12F6EC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C0FCCC4-6638-BAAC-80B8-3216B19D1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>
            <a:extLst>
              <a:ext uri="{FF2B5EF4-FFF2-40B4-BE49-F238E27FC236}">
                <a16:creationId xmlns:a16="http://schemas.microsoft.com/office/drawing/2014/main" id="{04EFEF54-ADBA-7590-6F26-DBC2CF5B40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1375BBE-23DB-3F44-A3F1-3B0003604B6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35127C9-3EC4-E8C3-F060-6A18D762A3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6ECE5DF-C25B-6E24-68BD-63D1A6657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>
            <a:extLst>
              <a:ext uri="{FF2B5EF4-FFF2-40B4-BE49-F238E27FC236}">
                <a16:creationId xmlns:a16="http://schemas.microsoft.com/office/drawing/2014/main" id="{88BF91BD-6D8E-CDCE-C022-1130CDB0AC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7F7A161-53A4-BA47-9FC5-6A2BEC97902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EAEE2BC-96FE-7F8F-6040-8B81428B1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636F30B-CAA6-7F62-D18B-F1C9ABDF5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>
            <a:extLst>
              <a:ext uri="{FF2B5EF4-FFF2-40B4-BE49-F238E27FC236}">
                <a16:creationId xmlns:a16="http://schemas.microsoft.com/office/drawing/2014/main" id="{513400F4-A064-C0E8-AF69-1BDA8C9B7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FDEAC10-9474-6846-8965-2AB67CAFDF1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12E2147-62B9-6520-9273-4446BCFA0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ACE2C18-9DB2-3C9F-760A-3045BC0CF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>
            <a:extLst>
              <a:ext uri="{FF2B5EF4-FFF2-40B4-BE49-F238E27FC236}">
                <a16:creationId xmlns:a16="http://schemas.microsoft.com/office/drawing/2014/main" id="{681D450C-66D9-04DA-352F-73F90A81DC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2EEB480-6B5C-0E4A-AFB1-63AEFC86F73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A28B276-ED3A-0756-B212-88B77B751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42BC464-E202-2DB9-8C9A-E2065DBDA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27054799-06E6-BA76-1406-20835FB8EC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B5466C-E25E-8344-980D-292D19B6267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1F8B3C57-39CA-599E-9F2D-AC8468BF0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0DF4BAA-87DA-0D69-F991-1170D097E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EA15CE67-B638-72A6-18BF-C99EE3297A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81B0FC-0E97-1341-A3B5-BF4B543BBF4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AE50F4F-CF37-FF51-F74E-08E3BB702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A2AFD8A-0104-A097-1477-B3E54AAE33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>
            <a:extLst>
              <a:ext uri="{FF2B5EF4-FFF2-40B4-BE49-F238E27FC236}">
                <a16:creationId xmlns:a16="http://schemas.microsoft.com/office/drawing/2014/main" id="{C9688F3C-B795-FEB4-B822-42DBDBE0D2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F672A01-D97A-8A40-86D3-06C5DC6F941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41031B7-F539-7574-35B5-30A819C69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DCD7B25-5328-56EA-BCF7-EF5D59912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>
            <a:extLst>
              <a:ext uri="{FF2B5EF4-FFF2-40B4-BE49-F238E27FC236}">
                <a16:creationId xmlns:a16="http://schemas.microsoft.com/office/drawing/2014/main" id="{60E9251A-4A39-3006-9CFA-6E8F82B8DE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3D164FD-8218-0F45-80C3-3D258DD8920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FB9EE341-1C0D-2713-EB55-0B720C76B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AC03E4F-1677-F87B-264B-2A2D247A4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B282E75C-125A-BC4B-45D8-96BE3172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440F6BE0-F7BB-FE4B-14FD-F4CFCDC9A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0E664A2-52C6-EFDA-6B59-6B6C3B05A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AE4118C-4FCF-314E-AA71-ACA5BCC91230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>
            <a:extLst>
              <a:ext uri="{FF2B5EF4-FFF2-40B4-BE49-F238E27FC236}">
                <a16:creationId xmlns:a16="http://schemas.microsoft.com/office/drawing/2014/main" id="{DBF3E0AB-1C1F-FCBF-AD18-F74412DE2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B346083-E12F-3C4F-A7D6-FDF28D93178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19FA584-E899-1A4C-D4C2-093C328E8E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74C03FB-12FD-4C19-362E-F7DCE2E37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26424D5-4BC2-FE47-F8B3-17D50F3F21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F79708D-8F59-3830-7D03-BAEFB3251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5C12A29-DDA8-9461-C85E-7F0F29526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10FC1E7-4EFE-3245-A3D4-A624BFA6F86E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A013EAB-DCF7-D2EA-D1D7-2DC09CBB9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115652E-93B9-F52B-DF71-3077CB973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3F93E4B8-6D42-7BB4-AF38-C751B4707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3E783BF-7CB3-AB4D-913B-138820E826E7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>
            <a:extLst>
              <a:ext uri="{FF2B5EF4-FFF2-40B4-BE49-F238E27FC236}">
                <a16:creationId xmlns:a16="http://schemas.microsoft.com/office/drawing/2014/main" id="{A8E46434-F1E8-85F0-D3B2-1FC4CBB92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CF721C7-BEF8-574F-AE18-BB8341D777F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AC612DD-8BCC-842F-F0D0-9B0FC97D0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E629DBE-8882-B5AD-0281-FCFBA69D6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>
            <a:extLst>
              <a:ext uri="{FF2B5EF4-FFF2-40B4-BE49-F238E27FC236}">
                <a16:creationId xmlns:a16="http://schemas.microsoft.com/office/drawing/2014/main" id="{ACD1621F-6E9F-E35B-8B3C-E44753B28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D7F1C45-D345-2F45-9D69-D867321F013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450A165-E02E-500E-5E1F-DC037023B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006F7EB-78AE-5580-79AE-56D2F59F6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>
            <a:extLst>
              <a:ext uri="{FF2B5EF4-FFF2-40B4-BE49-F238E27FC236}">
                <a16:creationId xmlns:a16="http://schemas.microsoft.com/office/drawing/2014/main" id="{E6CE02FB-1E77-AF40-F1BD-BB207C9D4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C559B9C-010A-0242-8ED1-7E489AC1265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7065414-7273-946D-2B24-97C5B981A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45B36ABE-DC5F-3D43-B7FD-04C3F590E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>
            <a:extLst>
              <a:ext uri="{FF2B5EF4-FFF2-40B4-BE49-F238E27FC236}">
                <a16:creationId xmlns:a16="http://schemas.microsoft.com/office/drawing/2014/main" id="{88072DFC-19FC-7326-B5B0-C8641D00F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3169A2D-8F8D-8642-B3B3-F655B0E0074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3EDEB34-2590-2CB3-C0F9-24BB165CD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0ED2FAD3-326F-A774-9348-DF5EFDB9F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>
            <a:extLst>
              <a:ext uri="{FF2B5EF4-FFF2-40B4-BE49-F238E27FC236}">
                <a16:creationId xmlns:a16="http://schemas.microsoft.com/office/drawing/2014/main" id="{C9244AFA-CE19-7D49-0673-163EF044C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0122C3-1F76-9E45-A2C7-41CA46B11A6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3F35472-FF65-F674-3AD9-999E27AD9D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D87F7F33-07F6-CFFA-29AE-8AD21DAF6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>
            <a:extLst>
              <a:ext uri="{FF2B5EF4-FFF2-40B4-BE49-F238E27FC236}">
                <a16:creationId xmlns:a16="http://schemas.microsoft.com/office/drawing/2014/main" id="{6D53725B-2D70-F6E3-CAD2-295448929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4A06651-7B41-F84C-967F-C1A18054083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32DBE03-3F40-53DA-760F-A6456C47B3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AAA6C31-E927-BADC-1C21-50E0B92DC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>
            <a:extLst>
              <a:ext uri="{FF2B5EF4-FFF2-40B4-BE49-F238E27FC236}">
                <a16:creationId xmlns:a16="http://schemas.microsoft.com/office/drawing/2014/main" id="{F16A2CD9-4974-D18D-F39F-BD5CA0D60F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A099A3C-32BD-0641-9E6D-5817680A9AE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371F0C2-76B2-AC17-8039-7ABF0882D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D8E0740-5904-2780-3981-A833C2CDB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>
            <a:extLst>
              <a:ext uri="{FF2B5EF4-FFF2-40B4-BE49-F238E27FC236}">
                <a16:creationId xmlns:a16="http://schemas.microsoft.com/office/drawing/2014/main" id="{BD5D964C-AF34-63B3-E622-73A256190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AFAAAA1-687A-FA42-834A-FB2BBBA541B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5A600F3-3B26-BCAF-86BC-3B3DA9AB47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67332C0-4931-AB1A-7E57-A413A32FE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>
            <a:extLst>
              <a:ext uri="{FF2B5EF4-FFF2-40B4-BE49-F238E27FC236}">
                <a16:creationId xmlns:a16="http://schemas.microsoft.com/office/drawing/2014/main" id="{92BA03D2-1D4C-6525-E126-275EE40E6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E2C153C-1DA2-3846-8AE3-E1EA2696955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FA74E99-7735-3A72-C834-2E8644AA5D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A696D0E-BE18-A077-B0D9-43976FBFD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5005D7CA-7B36-9283-6DFA-36E6D5C01D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C3BDDF6-4F60-C24E-96B2-24AC491D560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D8EC0E9-E860-C390-DDC3-FE99DEEAB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34812C2-0E97-75E6-6873-04DE0BC2A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>
            <a:extLst>
              <a:ext uri="{FF2B5EF4-FFF2-40B4-BE49-F238E27FC236}">
                <a16:creationId xmlns:a16="http://schemas.microsoft.com/office/drawing/2014/main" id="{39407681-C6B4-2ADC-A300-DF727DCEC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828B9EA-37E4-4947-854B-ED406C77A9B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21B3D47-B7B9-5DCD-F828-16C690970A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FA224F0-59A6-6668-FD04-34AC69C64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>
            <a:extLst>
              <a:ext uri="{FF2B5EF4-FFF2-40B4-BE49-F238E27FC236}">
                <a16:creationId xmlns:a16="http://schemas.microsoft.com/office/drawing/2014/main" id="{B1B9BC62-C4F3-409E-6287-E44751C46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FF3D9B9-E55B-9C48-A978-26F433E3F50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25F2FA2-991C-D43A-0C4F-A24B6BDF6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4B5A47B-FB28-FB4F-B5DA-5DDD25B1C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BB62E530-A2BD-AEA7-F6AB-C93C13BA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FFFA482B-08F5-2A26-B66F-1E6BA6819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29C5E3F-DAC6-CABB-2521-73053E9A8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FD4A57C-3C3E-0197-7D5D-7CDA77F9B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15AFEEB-4252-8442-9DD1-A1AC70E58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7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AA3954-D83B-4B6C-E65E-FE67BEFEA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51C527-AACE-E09B-C85F-79B63451D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81230D7-2A5A-4B6F-1B4C-B8999F5DB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B63B5-1F28-6F47-A3BB-480FB9D89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26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76200"/>
            <a:ext cx="2001837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76200"/>
            <a:ext cx="58547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96F392-D1B4-EB65-6EAD-8B41EF69C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72D98B-A6B2-5E0B-7568-6022E1CC6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BF0A1F5-29E0-409D-74EA-22057C8B6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2AB81-ABA4-084E-ABB1-6B0B5B969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62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E9CFC6-A364-5771-347D-F130BFEDF5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5B457D-FED9-84A6-4161-815765862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402C31D-DC42-CA47-CF40-D440E8569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6A7E5-BE65-3D4D-91FD-B6CE0EC8F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3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0AC849-2B93-4ACB-2EA8-99CD25485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5C9D36-2338-941C-B1E3-E81AAC88F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8E1A92C-0BDF-1EA1-C030-942208C4A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2D027-00EE-354E-938F-0E2C4152C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5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240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555E3E-06D5-0EED-544C-24A147249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1C61EF-1BFA-58B2-6782-045D3DB6E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EF9A15D-9A88-72C9-3F39-3335F05A4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877DE-0972-214D-BF12-94614DAE9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12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265E974-7EBE-F679-09DF-C8C87F1DE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529FDD4-1140-1718-E61F-5E0EAFB1CE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AD94BFC-D454-A9EF-33F8-94EE50682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441B3-5AA9-2D45-9F74-2BE62ABF7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7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8B6A20-3B4E-5CE0-7B93-DCA9CEF19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14D260-FD84-3348-C613-2F357B2D7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866975-F8D1-4967-6146-71EEAA909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E6B3E-CDB5-B246-B304-F026D5226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55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4BBF360-8471-DB5E-F707-C0F87CA19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6A38C3D-C1AC-5F2D-8C36-77EF9AE3D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351F195-6203-5167-B4F5-422481E1E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BAEE3-017E-0F40-8DC0-CA3E212B7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61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4846D-A5A9-3976-C09E-A4149DE52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EDB41C-96FF-FB2F-7793-6D327082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F3D39B-4683-BF90-BCAF-49BDDE35A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32560-D68D-E14C-9D51-B5F7A9518E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C258C2-5396-0AFD-FA6D-A7D838292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DA1B65-2299-B74D-4F8F-C1BEB267C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ACE5228-13AA-FB1C-D01A-60B5CB47A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FC2D-4ADF-EA45-8C7B-02D02F89E2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69D5FA-25CC-DB13-2330-DF3401A4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762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3E5CA7-F768-36E4-FF8A-20BF7FB95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240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2ED44703-EB3D-725C-C087-4E6C1A92D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144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A560F71-3E34-878B-4EFC-B44883266F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0A77D1A-7350-A785-3AB6-CD1585B273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402F4CB-D192-1F6F-8378-BF86212A54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D998CFB-A4D4-2C4A-8002-C410D45945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customXml" Target="../ink/ink89.xml"/><Relationship Id="rId18" Type="http://schemas.openxmlformats.org/officeDocument/2006/relationships/image" Target="../media/image97.png"/><Relationship Id="rId26" Type="http://schemas.openxmlformats.org/officeDocument/2006/relationships/image" Target="../media/image101.png"/><Relationship Id="rId3" Type="http://schemas.openxmlformats.org/officeDocument/2006/relationships/oleObject" Target="../embeddings/oleObject5.bin"/><Relationship Id="rId21" Type="http://schemas.openxmlformats.org/officeDocument/2006/relationships/customXml" Target="../ink/ink93.xml"/><Relationship Id="rId7" Type="http://schemas.openxmlformats.org/officeDocument/2006/relationships/customXml" Target="../ink/ink86.xml"/><Relationship Id="rId12" Type="http://schemas.openxmlformats.org/officeDocument/2006/relationships/image" Target="../media/image94.png"/><Relationship Id="rId17" Type="http://schemas.openxmlformats.org/officeDocument/2006/relationships/customXml" Target="../ink/ink91.xml"/><Relationship Id="rId25" Type="http://schemas.openxmlformats.org/officeDocument/2006/relationships/customXml" Target="../ink/ink9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6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customXml" Target="../ink/ink88.xml"/><Relationship Id="rId24" Type="http://schemas.openxmlformats.org/officeDocument/2006/relationships/image" Target="../media/image100.png"/><Relationship Id="rId5" Type="http://schemas.openxmlformats.org/officeDocument/2006/relationships/oleObject" Target="../embeddings/oleObject6.bin"/><Relationship Id="rId15" Type="http://schemas.openxmlformats.org/officeDocument/2006/relationships/customXml" Target="../ink/ink90.xml"/><Relationship Id="rId23" Type="http://schemas.openxmlformats.org/officeDocument/2006/relationships/customXml" Target="../ink/ink94.xml"/><Relationship Id="rId28" Type="http://schemas.openxmlformats.org/officeDocument/2006/relationships/image" Target="../media/image102.png"/><Relationship Id="rId10" Type="http://schemas.openxmlformats.org/officeDocument/2006/relationships/image" Target="../media/image93.png"/><Relationship Id="rId19" Type="http://schemas.openxmlformats.org/officeDocument/2006/relationships/customXml" Target="../ink/ink92.xml"/><Relationship Id="rId4" Type="http://schemas.openxmlformats.org/officeDocument/2006/relationships/image" Target="../media/image90.emf"/><Relationship Id="rId9" Type="http://schemas.openxmlformats.org/officeDocument/2006/relationships/customXml" Target="../ink/ink87.xml"/><Relationship Id="rId14" Type="http://schemas.openxmlformats.org/officeDocument/2006/relationships/image" Target="../media/image95.png"/><Relationship Id="rId22" Type="http://schemas.openxmlformats.org/officeDocument/2006/relationships/image" Target="../media/image99.png"/><Relationship Id="rId27" Type="http://schemas.openxmlformats.org/officeDocument/2006/relationships/customXml" Target="../ink/ink9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customXml" Target="../ink/ink104.xml"/><Relationship Id="rId26" Type="http://schemas.openxmlformats.org/officeDocument/2006/relationships/customXml" Target="../ink/ink108.xml"/><Relationship Id="rId39" Type="http://schemas.openxmlformats.org/officeDocument/2006/relationships/image" Target="../media/image121.png"/><Relationship Id="rId21" Type="http://schemas.openxmlformats.org/officeDocument/2006/relationships/image" Target="../media/image112.png"/><Relationship Id="rId34" Type="http://schemas.openxmlformats.org/officeDocument/2006/relationships/customXml" Target="../ink/ink112.xml"/><Relationship Id="rId7" Type="http://schemas.openxmlformats.org/officeDocument/2006/relationships/image" Target="../media/image105.png"/><Relationship Id="rId12" Type="http://schemas.openxmlformats.org/officeDocument/2006/relationships/customXml" Target="../ink/ink101.xml"/><Relationship Id="rId17" Type="http://schemas.openxmlformats.org/officeDocument/2006/relationships/image" Target="../media/image110.png"/><Relationship Id="rId25" Type="http://schemas.openxmlformats.org/officeDocument/2006/relationships/image" Target="../media/image114.png"/><Relationship Id="rId33" Type="http://schemas.openxmlformats.org/officeDocument/2006/relationships/image" Target="../media/image118.png"/><Relationship Id="rId38" Type="http://schemas.openxmlformats.org/officeDocument/2006/relationships/customXml" Target="../ink/ink114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03.xml"/><Relationship Id="rId20" Type="http://schemas.openxmlformats.org/officeDocument/2006/relationships/customXml" Target="../ink/ink105.xml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8.xml"/><Relationship Id="rId11" Type="http://schemas.openxmlformats.org/officeDocument/2006/relationships/image" Target="../media/image107.png"/><Relationship Id="rId24" Type="http://schemas.openxmlformats.org/officeDocument/2006/relationships/customXml" Target="../ink/ink107.xml"/><Relationship Id="rId32" Type="http://schemas.openxmlformats.org/officeDocument/2006/relationships/customXml" Target="../ink/ink111.xml"/><Relationship Id="rId37" Type="http://schemas.openxmlformats.org/officeDocument/2006/relationships/image" Target="../media/image120.png"/><Relationship Id="rId5" Type="http://schemas.openxmlformats.org/officeDocument/2006/relationships/image" Target="../media/image104.png"/><Relationship Id="rId15" Type="http://schemas.openxmlformats.org/officeDocument/2006/relationships/image" Target="../media/image109.png"/><Relationship Id="rId23" Type="http://schemas.openxmlformats.org/officeDocument/2006/relationships/image" Target="../media/image113.png"/><Relationship Id="rId28" Type="http://schemas.openxmlformats.org/officeDocument/2006/relationships/customXml" Target="../ink/ink109.xml"/><Relationship Id="rId36" Type="http://schemas.openxmlformats.org/officeDocument/2006/relationships/customXml" Target="../ink/ink113.xml"/><Relationship Id="rId10" Type="http://schemas.openxmlformats.org/officeDocument/2006/relationships/customXml" Target="../ink/ink100.xml"/><Relationship Id="rId19" Type="http://schemas.openxmlformats.org/officeDocument/2006/relationships/image" Target="../media/image111.png"/><Relationship Id="rId31" Type="http://schemas.openxmlformats.org/officeDocument/2006/relationships/image" Target="../media/image117.png"/><Relationship Id="rId4" Type="http://schemas.openxmlformats.org/officeDocument/2006/relationships/customXml" Target="../ink/ink97.xml"/><Relationship Id="rId9" Type="http://schemas.openxmlformats.org/officeDocument/2006/relationships/image" Target="../media/image106.png"/><Relationship Id="rId14" Type="http://schemas.openxmlformats.org/officeDocument/2006/relationships/customXml" Target="../ink/ink102.xml"/><Relationship Id="rId22" Type="http://schemas.openxmlformats.org/officeDocument/2006/relationships/customXml" Target="../ink/ink106.xml"/><Relationship Id="rId27" Type="http://schemas.openxmlformats.org/officeDocument/2006/relationships/image" Target="../media/image115.png"/><Relationship Id="rId30" Type="http://schemas.openxmlformats.org/officeDocument/2006/relationships/customXml" Target="../ink/ink110.xml"/><Relationship Id="rId35" Type="http://schemas.openxmlformats.org/officeDocument/2006/relationships/image" Target="../media/image119.png"/><Relationship Id="rId8" Type="http://schemas.openxmlformats.org/officeDocument/2006/relationships/customXml" Target="../ink/ink99.xml"/><Relationship Id="rId3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9.xml"/><Relationship Id="rId18" Type="http://schemas.openxmlformats.org/officeDocument/2006/relationships/image" Target="../media/image129.png"/><Relationship Id="rId26" Type="http://schemas.openxmlformats.org/officeDocument/2006/relationships/image" Target="../media/image133.png"/><Relationship Id="rId39" Type="http://schemas.openxmlformats.org/officeDocument/2006/relationships/customXml" Target="../ink/ink132.xml"/><Relationship Id="rId21" Type="http://schemas.openxmlformats.org/officeDocument/2006/relationships/customXml" Target="../ink/ink123.xml"/><Relationship Id="rId34" Type="http://schemas.openxmlformats.org/officeDocument/2006/relationships/image" Target="../media/image137.png"/><Relationship Id="rId42" Type="http://schemas.openxmlformats.org/officeDocument/2006/relationships/image" Target="../media/image141.png"/><Relationship Id="rId47" Type="http://schemas.openxmlformats.org/officeDocument/2006/relationships/customXml" Target="../ink/ink136.xml"/><Relationship Id="rId50" Type="http://schemas.openxmlformats.org/officeDocument/2006/relationships/image" Target="../media/image145.png"/><Relationship Id="rId55" Type="http://schemas.openxmlformats.org/officeDocument/2006/relationships/customXml" Target="../ink/ink140.xml"/><Relationship Id="rId7" Type="http://schemas.openxmlformats.org/officeDocument/2006/relationships/customXml" Target="../ink/ink116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8.png"/><Relationship Id="rId29" Type="http://schemas.openxmlformats.org/officeDocument/2006/relationships/customXml" Target="../ink/ink127.xml"/><Relationship Id="rId11" Type="http://schemas.openxmlformats.org/officeDocument/2006/relationships/customXml" Target="../ink/ink118.xml"/><Relationship Id="rId24" Type="http://schemas.openxmlformats.org/officeDocument/2006/relationships/image" Target="../media/image132.png"/><Relationship Id="rId32" Type="http://schemas.openxmlformats.org/officeDocument/2006/relationships/image" Target="../media/image136.png"/><Relationship Id="rId37" Type="http://schemas.openxmlformats.org/officeDocument/2006/relationships/customXml" Target="../ink/ink131.xml"/><Relationship Id="rId40" Type="http://schemas.openxmlformats.org/officeDocument/2006/relationships/image" Target="../media/image140.png"/><Relationship Id="rId45" Type="http://schemas.openxmlformats.org/officeDocument/2006/relationships/customXml" Target="../ink/ink135.xml"/><Relationship Id="rId53" Type="http://schemas.openxmlformats.org/officeDocument/2006/relationships/customXml" Target="../ink/ink139.xml"/><Relationship Id="rId58" Type="http://schemas.openxmlformats.org/officeDocument/2006/relationships/image" Target="../media/image148.png"/><Relationship Id="rId5" Type="http://schemas.openxmlformats.org/officeDocument/2006/relationships/customXml" Target="../ink/ink115.xml"/><Relationship Id="rId19" Type="http://schemas.openxmlformats.org/officeDocument/2006/relationships/customXml" Target="../ink/ink122.xml"/><Relationship Id="rId4" Type="http://schemas.openxmlformats.org/officeDocument/2006/relationships/image" Target="../media/image122.png"/><Relationship Id="rId9" Type="http://schemas.openxmlformats.org/officeDocument/2006/relationships/customXml" Target="../ink/ink117.xml"/><Relationship Id="rId14" Type="http://schemas.openxmlformats.org/officeDocument/2006/relationships/image" Target="../media/image127.png"/><Relationship Id="rId22" Type="http://schemas.openxmlformats.org/officeDocument/2006/relationships/image" Target="../media/image131.png"/><Relationship Id="rId27" Type="http://schemas.openxmlformats.org/officeDocument/2006/relationships/customXml" Target="../ink/ink126.xml"/><Relationship Id="rId30" Type="http://schemas.openxmlformats.org/officeDocument/2006/relationships/image" Target="../media/image135.png"/><Relationship Id="rId35" Type="http://schemas.openxmlformats.org/officeDocument/2006/relationships/customXml" Target="../ink/ink130.xml"/><Relationship Id="rId43" Type="http://schemas.openxmlformats.org/officeDocument/2006/relationships/customXml" Target="../ink/ink134.xml"/><Relationship Id="rId48" Type="http://schemas.openxmlformats.org/officeDocument/2006/relationships/image" Target="../media/image144.png"/><Relationship Id="rId56" Type="http://schemas.openxmlformats.org/officeDocument/2006/relationships/image" Target="../media/image147.png"/><Relationship Id="rId8" Type="http://schemas.openxmlformats.org/officeDocument/2006/relationships/image" Target="../media/image124.png"/><Relationship Id="rId51" Type="http://schemas.openxmlformats.org/officeDocument/2006/relationships/customXml" Target="../ink/ink138.xml"/><Relationship Id="rId3" Type="http://schemas.openxmlformats.org/officeDocument/2006/relationships/oleObject" Target="../embeddings/oleObject7.bin"/><Relationship Id="rId12" Type="http://schemas.openxmlformats.org/officeDocument/2006/relationships/image" Target="../media/image126.png"/><Relationship Id="rId17" Type="http://schemas.openxmlformats.org/officeDocument/2006/relationships/customXml" Target="../ink/ink121.xml"/><Relationship Id="rId25" Type="http://schemas.openxmlformats.org/officeDocument/2006/relationships/customXml" Target="../ink/ink125.xml"/><Relationship Id="rId33" Type="http://schemas.openxmlformats.org/officeDocument/2006/relationships/customXml" Target="../ink/ink129.xml"/><Relationship Id="rId38" Type="http://schemas.openxmlformats.org/officeDocument/2006/relationships/image" Target="../media/image139.png"/><Relationship Id="rId46" Type="http://schemas.openxmlformats.org/officeDocument/2006/relationships/image" Target="../media/image143.png"/><Relationship Id="rId59" Type="http://schemas.openxmlformats.org/officeDocument/2006/relationships/customXml" Target="../ink/ink142.xml"/><Relationship Id="rId20" Type="http://schemas.openxmlformats.org/officeDocument/2006/relationships/image" Target="../media/image130.png"/><Relationship Id="rId41" Type="http://schemas.openxmlformats.org/officeDocument/2006/relationships/customXml" Target="../ink/ink133.xml"/><Relationship Id="rId54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5" Type="http://schemas.openxmlformats.org/officeDocument/2006/relationships/customXml" Target="../ink/ink120.xml"/><Relationship Id="rId23" Type="http://schemas.openxmlformats.org/officeDocument/2006/relationships/customXml" Target="../ink/ink124.xml"/><Relationship Id="rId28" Type="http://schemas.openxmlformats.org/officeDocument/2006/relationships/image" Target="../media/image134.png"/><Relationship Id="rId36" Type="http://schemas.openxmlformats.org/officeDocument/2006/relationships/image" Target="../media/image138.png"/><Relationship Id="rId49" Type="http://schemas.openxmlformats.org/officeDocument/2006/relationships/customXml" Target="../ink/ink137.xml"/><Relationship Id="rId57" Type="http://schemas.openxmlformats.org/officeDocument/2006/relationships/customXml" Target="../ink/ink141.xml"/><Relationship Id="rId10" Type="http://schemas.openxmlformats.org/officeDocument/2006/relationships/image" Target="../media/image125.png"/><Relationship Id="rId31" Type="http://schemas.openxmlformats.org/officeDocument/2006/relationships/customXml" Target="../ink/ink128.xml"/><Relationship Id="rId44" Type="http://schemas.openxmlformats.org/officeDocument/2006/relationships/image" Target="../media/image142.png"/><Relationship Id="rId52" Type="http://schemas.openxmlformats.org/officeDocument/2006/relationships/image" Target="../media/image99.png"/><Relationship Id="rId60" Type="http://schemas.openxmlformats.org/officeDocument/2006/relationships/image" Target="../media/image14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6.png"/><Relationship Id="rId21" Type="http://schemas.openxmlformats.org/officeDocument/2006/relationships/image" Target="../media/image158.png"/><Relationship Id="rId42" Type="http://schemas.openxmlformats.org/officeDocument/2006/relationships/customXml" Target="../ink/ink162.xml"/><Relationship Id="rId63" Type="http://schemas.openxmlformats.org/officeDocument/2006/relationships/image" Target="../media/image179.png"/><Relationship Id="rId84" Type="http://schemas.openxmlformats.org/officeDocument/2006/relationships/customXml" Target="../ink/ink183.xml"/><Relationship Id="rId138" Type="http://schemas.openxmlformats.org/officeDocument/2006/relationships/customXml" Target="../ink/ink210.xml"/><Relationship Id="rId159" Type="http://schemas.openxmlformats.org/officeDocument/2006/relationships/customXml" Target="../ink/ink221.xml"/><Relationship Id="rId170" Type="http://schemas.openxmlformats.org/officeDocument/2006/relationships/image" Target="../media/image231.png"/><Relationship Id="rId107" Type="http://schemas.openxmlformats.org/officeDocument/2006/relationships/image" Target="../media/image201.png"/><Relationship Id="rId11" Type="http://schemas.openxmlformats.org/officeDocument/2006/relationships/image" Target="../media/image153.png"/><Relationship Id="rId32" Type="http://schemas.openxmlformats.org/officeDocument/2006/relationships/customXml" Target="../ink/ink157.xml"/><Relationship Id="rId53" Type="http://schemas.openxmlformats.org/officeDocument/2006/relationships/image" Target="../media/image174.png"/><Relationship Id="rId74" Type="http://schemas.openxmlformats.org/officeDocument/2006/relationships/customXml" Target="../ink/ink178.xml"/><Relationship Id="rId128" Type="http://schemas.openxmlformats.org/officeDocument/2006/relationships/customXml" Target="../ink/ink205.xml"/><Relationship Id="rId149" Type="http://schemas.openxmlformats.org/officeDocument/2006/relationships/image" Target="../media/image222.png"/><Relationship Id="rId5" Type="http://schemas.openxmlformats.org/officeDocument/2006/relationships/image" Target="../media/image150.png"/><Relationship Id="rId95" Type="http://schemas.openxmlformats.org/officeDocument/2006/relationships/image" Target="../media/image195.png"/><Relationship Id="rId160" Type="http://schemas.openxmlformats.org/officeDocument/2006/relationships/image" Target="../media/image226.png"/><Relationship Id="rId22" Type="http://schemas.openxmlformats.org/officeDocument/2006/relationships/customXml" Target="../ink/ink152.xml"/><Relationship Id="rId43" Type="http://schemas.openxmlformats.org/officeDocument/2006/relationships/image" Target="../media/image169.png"/><Relationship Id="rId64" Type="http://schemas.openxmlformats.org/officeDocument/2006/relationships/customXml" Target="../ink/ink173.xml"/><Relationship Id="rId118" Type="http://schemas.openxmlformats.org/officeDocument/2006/relationships/customXml" Target="../ink/ink200.xml"/><Relationship Id="rId139" Type="http://schemas.openxmlformats.org/officeDocument/2006/relationships/image" Target="../media/image217.png"/><Relationship Id="rId85" Type="http://schemas.openxmlformats.org/officeDocument/2006/relationships/image" Target="../media/image190.png"/><Relationship Id="rId150" Type="http://schemas.openxmlformats.org/officeDocument/2006/relationships/customXml" Target="../ink/ink216.xml"/><Relationship Id="rId12" Type="http://schemas.openxmlformats.org/officeDocument/2006/relationships/customXml" Target="../ink/ink147.xml"/><Relationship Id="rId33" Type="http://schemas.openxmlformats.org/officeDocument/2006/relationships/image" Target="../media/image164.png"/><Relationship Id="rId108" Type="http://schemas.openxmlformats.org/officeDocument/2006/relationships/customXml" Target="../ink/ink195.xml"/><Relationship Id="rId129" Type="http://schemas.openxmlformats.org/officeDocument/2006/relationships/image" Target="../media/image212.png"/><Relationship Id="rId54" Type="http://schemas.openxmlformats.org/officeDocument/2006/relationships/customXml" Target="../ink/ink168.xml"/><Relationship Id="rId70" Type="http://schemas.openxmlformats.org/officeDocument/2006/relationships/customXml" Target="../ink/ink176.xml"/><Relationship Id="rId75" Type="http://schemas.openxmlformats.org/officeDocument/2006/relationships/image" Target="../media/image185.png"/><Relationship Id="rId91" Type="http://schemas.openxmlformats.org/officeDocument/2006/relationships/image" Target="../media/image193.png"/><Relationship Id="rId96" Type="http://schemas.openxmlformats.org/officeDocument/2006/relationships/customXml" Target="../ink/ink189.xml"/><Relationship Id="rId140" Type="http://schemas.openxmlformats.org/officeDocument/2006/relationships/customXml" Target="../ink/ink211.xml"/><Relationship Id="rId145" Type="http://schemas.openxmlformats.org/officeDocument/2006/relationships/image" Target="../media/image220.png"/><Relationship Id="rId161" Type="http://schemas.openxmlformats.org/officeDocument/2006/relationships/customXml" Target="../ink/ink222.xml"/><Relationship Id="rId16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4.xml"/><Relationship Id="rId23" Type="http://schemas.openxmlformats.org/officeDocument/2006/relationships/image" Target="../media/image159.png"/><Relationship Id="rId28" Type="http://schemas.openxmlformats.org/officeDocument/2006/relationships/customXml" Target="../ink/ink155.xml"/><Relationship Id="rId49" Type="http://schemas.openxmlformats.org/officeDocument/2006/relationships/image" Target="../media/image172.png"/><Relationship Id="rId114" Type="http://schemas.openxmlformats.org/officeDocument/2006/relationships/customXml" Target="../ink/ink198.xml"/><Relationship Id="rId119" Type="http://schemas.openxmlformats.org/officeDocument/2006/relationships/image" Target="../media/image207.png"/><Relationship Id="rId44" Type="http://schemas.openxmlformats.org/officeDocument/2006/relationships/customXml" Target="../ink/ink163.xml"/><Relationship Id="rId60" Type="http://schemas.openxmlformats.org/officeDocument/2006/relationships/customXml" Target="../ink/ink171.xml"/><Relationship Id="rId65" Type="http://schemas.openxmlformats.org/officeDocument/2006/relationships/image" Target="../media/image180.png"/><Relationship Id="rId81" Type="http://schemas.openxmlformats.org/officeDocument/2006/relationships/image" Target="../media/image188.png"/><Relationship Id="rId86" Type="http://schemas.openxmlformats.org/officeDocument/2006/relationships/customXml" Target="../ink/ink184.xml"/><Relationship Id="rId130" Type="http://schemas.openxmlformats.org/officeDocument/2006/relationships/customXml" Target="../ink/ink206.xml"/><Relationship Id="rId135" Type="http://schemas.openxmlformats.org/officeDocument/2006/relationships/image" Target="../media/image215.png"/><Relationship Id="rId151" Type="http://schemas.openxmlformats.org/officeDocument/2006/relationships/image" Target="../media/image99.png"/><Relationship Id="rId156" Type="http://schemas.openxmlformats.org/officeDocument/2006/relationships/customXml" Target="../ink/ink219.xml"/><Relationship Id="rId13" Type="http://schemas.openxmlformats.org/officeDocument/2006/relationships/image" Target="../media/image154.png"/><Relationship Id="rId18" Type="http://schemas.openxmlformats.org/officeDocument/2006/relationships/customXml" Target="../ink/ink150.xml"/><Relationship Id="rId39" Type="http://schemas.openxmlformats.org/officeDocument/2006/relationships/image" Target="../media/image167.png"/><Relationship Id="rId109" Type="http://schemas.openxmlformats.org/officeDocument/2006/relationships/image" Target="../media/image202.png"/><Relationship Id="rId34" Type="http://schemas.openxmlformats.org/officeDocument/2006/relationships/customXml" Target="../ink/ink158.xml"/><Relationship Id="rId50" Type="http://schemas.openxmlformats.org/officeDocument/2006/relationships/customXml" Target="../ink/ink166.xml"/><Relationship Id="rId55" Type="http://schemas.openxmlformats.org/officeDocument/2006/relationships/image" Target="../media/image175.png"/><Relationship Id="rId76" Type="http://schemas.openxmlformats.org/officeDocument/2006/relationships/customXml" Target="../ink/ink179.xml"/><Relationship Id="rId97" Type="http://schemas.openxmlformats.org/officeDocument/2006/relationships/image" Target="../media/image196.png"/><Relationship Id="rId104" Type="http://schemas.openxmlformats.org/officeDocument/2006/relationships/customXml" Target="../ink/ink193.xml"/><Relationship Id="rId120" Type="http://schemas.openxmlformats.org/officeDocument/2006/relationships/customXml" Target="../ink/ink201.xml"/><Relationship Id="rId125" Type="http://schemas.openxmlformats.org/officeDocument/2006/relationships/image" Target="../media/image210.png"/><Relationship Id="rId141" Type="http://schemas.openxmlformats.org/officeDocument/2006/relationships/image" Target="../media/image218.png"/><Relationship Id="rId146" Type="http://schemas.openxmlformats.org/officeDocument/2006/relationships/customXml" Target="../ink/ink214.xml"/><Relationship Id="rId167" Type="http://schemas.openxmlformats.org/officeDocument/2006/relationships/customXml" Target="../ink/ink225.xml"/><Relationship Id="rId7" Type="http://schemas.openxmlformats.org/officeDocument/2006/relationships/image" Target="../media/image151.png"/><Relationship Id="rId71" Type="http://schemas.openxmlformats.org/officeDocument/2006/relationships/image" Target="../media/image183.png"/><Relationship Id="rId92" Type="http://schemas.openxmlformats.org/officeDocument/2006/relationships/customXml" Target="../ink/ink187.xml"/><Relationship Id="rId162" Type="http://schemas.openxmlformats.org/officeDocument/2006/relationships/image" Target="../media/image227.png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162.png"/><Relationship Id="rId24" Type="http://schemas.openxmlformats.org/officeDocument/2006/relationships/customXml" Target="../ink/ink153.xml"/><Relationship Id="rId40" Type="http://schemas.openxmlformats.org/officeDocument/2006/relationships/customXml" Target="../ink/ink161.xml"/><Relationship Id="rId45" Type="http://schemas.openxmlformats.org/officeDocument/2006/relationships/image" Target="../media/image170.png"/><Relationship Id="rId66" Type="http://schemas.openxmlformats.org/officeDocument/2006/relationships/customXml" Target="../ink/ink174.xml"/><Relationship Id="rId87" Type="http://schemas.openxmlformats.org/officeDocument/2006/relationships/image" Target="../media/image191.png"/><Relationship Id="rId110" Type="http://schemas.openxmlformats.org/officeDocument/2006/relationships/customXml" Target="../ink/ink196.xml"/><Relationship Id="rId115" Type="http://schemas.openxmlformats.org/officeDocument/2006/relationships/image" Target="../media/image205.png"/><Relationship Id="rId131" Type="http://schemas.openxmlformats.org/officeDocument/2006/relationships/image" Target="../media/image213.png"/><Relationship Id="rId136" Type="http://schemas.openxmlformats.org/officeDocument/2006/relationships/customXml" Target="../ink/ink209.xml"/><Relationship Id="rId157" Type="http://schemas.openxmlformats.org/officeDocument/2006/relationships/customXml" Target="../ink/ink220.xml"/><Relationship Id="rId61" Type="http://schemas.openxmlformats.org/officeDocument/2006/relationships/image" Target="../media/image178.png"/><Relationship Id="rId82" Type="http://schemas.openxmlformats.org/officeDocument/2006/relationships/customXml" Target="../ink/ink182.xml"/><Relationship Id="rId152" Type="http://schemas.openxmlformats.org/officeDocument/2006/relationships/customXml" Target="../ink/ink217.xml"/><Relationship Id="rId19" Type="http://schemas.openxmlformats.org/officeDocument/2006/relationships/image" Target="../media/image157.png"/><Relationship Id="rId14" Type="http://schemas.openxmlformats.org/officeDocument/2006/relationships/customXml" Target="../ink/ink148.xml"/><Relationship Id="rId30" Type="http://schemas.openxmlformats.org/officeDocument/2006/relationships/customXml" Target="../ink/ink156.xml"/><Relationship Id="rId35" Type="http://schemas.openxmlformats.org/officeDocument/2006/relationships/image" Target="../media/image165.png"/><Relationship Id="rId56" Type="http://schemas.openxmlformats.org/officeDocument/2006/relationships/customXml" Target="../ink/ink169.xml"/><Relationship Id="rId77" Type="http://schemas.openxmlformats.org/officeDocument/2006/relationships/image" Target="../media/image186.png"/><Relationship Id="rId100" Type="http://schemas.openxmlformats.org/officeDocument/2006/relationships/customXml" Target="../ink/ink191.xml"/><Relationship Id="rId105" Type="http://schemas.openxmlformats.org/officeDocument/2006/relationships/image" Target="../media/image200.png"/><Relationship Id="rId126" Type="http://schemas.openxmlformats.org/officeDocument/2006/relationships/customXml" Target="../ink/ink204.xml"/><Relationship Id="rId147" Type="http://schemas.openxmlformats.org/officeDocument/2006/relationships/image" Target="../media/image221.png"/><Relationship Id="rId168" Type="http://schemas.openxmlformats.org/officeDocument/2006/relationships/image" Target="../media/image230.png"/><Relationship Id="rId8" Type="http://schemas.openxmlformats.org/officeDocument/2006/relationships/customXml" Target="../ink/ink145.xml"/><Relationship Id="rId51" Type="http://schemas.openxmlformats.org/officeDocument/2006/relationships/image" Target="../media/image173.png"/><Relationship Id="rId72" Type="http://schemas.openxmlformats.org/officeDocument/2006/relationships/customXml" Target="../ink/ink177.xml"/><Relationship Id="rId93" Type="http://schemas.openxmlformats.org/officeDocument/2006/relationships/image" Target="../media/image194.png"/><Relationship Id="rId98" Type="http://schemas.openxmlformats.org/officeDocument/2006/relationships/customXml" Target="../ink/ink190.xml"/><Relationship Id="rId121" Type="http://schemas.openxmlformats.org/officeDocument/2006/relationships/image" Target="../media/image208.png"/><Relationship Id="rId142" Type="http://schemas.openxmlformats.org/officeDocument/2006/relationships/customXml" Target="../ink/ink212.xml"/><Relationship Id="rId163" Type="http://schemas.openxmlformats.org/officeDocument/2006/relationships/customXml" Target="../ink/ink223.xml"/><Relationship Id="rId3" Type="http://schemas.openxmlformats.org/officeDocument/2006/relationships/hyperlink" Target="http://citeseer.ist.psu.edu/old/126259.html" TargetMode="External"/><Relationship Id="rId25" Type="http://schemas.openxmlformats.org/officeDocument/2006/relationships/image" Target="../media/image160.png"/><Relationship Id="rId46" Type="http://schemas.openxmlformats.org/officeDocument/2006/relationships/customXml" Target="../ink/ink164.xml"/><Relationship Id="rId67" Type="http://schemas.openxmlformats.org/officeDocument/2006/relationships/image" Target="../media/image181.png"/><Relationship Id="rId116" Type="http://schemas.openxmlformats.org/officeDocument/2006/relationships/customXml" Target="../ink/ink199.xml"/><Relationship Id="rId137" Type="http://schemas.openxmlformats.org/officeDocument/2006/relationships/image" Target="../media/image216.png"/><Relationship Id="rId158" Type="http://schemas.openxmlformats.org/officeDocument/2006/relationships/image" Target="../media/image225.png"/><Relationship Id="rId20" Type="http://schemas.openxmlformats.org/officeDocument/2006/relationships/customXml" Target="../ink/ink151.xml"/><Relationship Id="rId41" Type="http://schemas.openxmlformats.org/officeDocument/2006/relationships/image" Target="../media/image168.png"/><Relationship Id="rId62" Type="http://schemas.openxmlformats.org/officeDocument/2006/relationships/customXml" Target="../ink/ink172.xml"/><Relationship Id="rId83" Type="http://schemas.openxmlformats.org/officeDocument/2006/relationships/image" Target="../media/image189.png"/><Relationship Id="rId88" Type="http://schemas.openxmlformats.org/officeDocument/2006/relationships/customXml" Target="../ink/ink185.xml"/><Relationship Id="rId111" Type="http://schemas.openxmlformats.org/officeDocument/2006/relationships/image" Target="../media/image203.png"/><Relationship Id="rId132" Type="http://schemas.openxmlformats.org/officeDocument/2006/relationships/customXml" Target="../ink/ink207.xml"/><Relationship Id="rId153" Type="http://schemas.openxmlformats.org/officeDocument/2006/relationships/image" Target="../media/image223.png"/><Relationship Id="rId15" Type="http://schemas.openxmlformats.org/officeDocument/2006/relationships/image" Target="../media/image155.png"/><Relationship Id="rId36" Type="http://schemas.openxmlformats.org/officeDocument/2006/relationships/customXml" Target="../ink/ink159.xml"/><Relationship Id="rId57" Type="http://schemas.openxmlformats.org/officeDocument/2006/relationships/image" Target="../media/image176.png"/><Relationship Id="rId106" Type="http://schemas.openxmlformats.org/officeDocument/2006/relationships/customXml" Target="../ink/ink194.xml"/><Relationship Id="rId127" Type="http://schemas.openxmlformats.org/officeDocument/2006/relationships/image" Target="../media/image211.png"/><Relationship Id="rId10" Type="http://schemas.openxmlformats.org/officeDocument/2006/relationships/customXml" Target="../ink/ink146.xml"/><Relationship Id="rId31" Type="http://schemas.openxmlformats.org/officeDocument/2006/relationships/image" Target="../media/image163.png"/><Relationship Id="rId52" Type="http://schemas.openxmlformats.org/officeDocument/2006/relationships/customXml" Target="../ink/ink167.xml"/><Relationship Id="rId73" Type="http://schemas.openxmlformats.org/officeDocument/2006/relationships/image" Target="../media/image184.png"/><Relationship Id="rId78" Type="http://schemas.openxmlformats.org/officeDocument/2006/relationships/customXml" Target="../ink/ink180.xml"/><Relationship Id="rId94" Type="http://schemas.openxmlformats.org/officeDocument/2006/relationships/customXml" Target="../ink/ink188.xml"/><Relationship Id="rId99" Type="http://schemas.openxmlformats.org/officeDocument/2006/relationships/image" Target="../media/image197.png"/><Relationship Id="rId101" Type="http://schemas.openxmlformats.org/officeDocument/2006/relationships/image" Target="../media/image198.png"/><Relationship Id="rId122" Type="http://schemas.openxmlformats.org/officeDocument/2006/relationships/customXml" Target="../ink/ink202.xml"/><Relationship Id="rId143" Type="http://schemas.openxmlformats.org/officeDocument/2006/relationships/image" Target="../media/image219.png"/><Relationship Id="rId148" Type="http://schemas.openxmlformats.org/officeDocument/2006/relationships/customXml" Target="../ink/ink215.xml"/><Relationship Id="rId164" Type="http://schemas.openxmlformats.org/officeDocument/2006/relationships/image" Target="../media/image228.png"/><Relationship Id="rId169" Type="http://schemas.openxmlformats.org/officeDocument/2006/relationships/customXml" Target="../ink/ink226.xml"/><Relationship Id="rId4" Type="http://schemas.openxmlformats.org/officeDocument/2006/relationships/customXml" Target="../ink/ink143.xml"/><Relationship Id="rId9" Type="http://schemas.openxmlformats.org/officeDocument/2006/relationships/image" Target="../media/image152.png"/><Relationship Id="rId26" Type="http://schemas.openxmlformats.org/officeDocument/2006/relationships/customXml" Target="../ink/ink154.xml"/><Relationship Id="rId47" Type="http://schemas.openxmlformats.org/officeDocument/2006/relationships/image" Target="../media/image171.png"/><Relationship Id="rId68" Type="http://schemas.openxmlformats.org/officeDocument/2006/relationships/customXml" Target="../ink/ink175.xml"/><Relationship Id="rId89" Type="http://schemas.openxmlformats.org/officeDocument/2006/relationships/image" Target="../media/image192.png"/><Relationship Id="rId112" Type="http://schemas.openxmlformats.org/officeDocument/2006/relationships/customXml" Target="../ink/ink197.xml"/><Relationship Id="rId133" Type="http://schemas.openxmlformats.org/officeDocument/2006/relationships/image" Target="../media/image214.png"/><Relationship Id="rId154" Type="http://schemas.openxmlformats.org/officeDocument/2006/relationships/customXml" Target="../ink/ink218.xml"/><Relationship Id="rId16" Type="http://schemas.openxmlformats.org/officeDocument/2006/relationships/customXml" Target="../ink/ink149.xml"/><Relationship Id="rId37" Type="http://schemas.openxmlformats.org/officeDocument/2006/relationships/image" Target="../media/image166.png"/><Relationship Id="rId58" Type="http://schemas.openxmlformats.org/officeDocument/2006/relationships/customXml" Target="../ink/ink170.xml"/><Relationship Id="rId79" Type="http://schemas.openxmlformats.org/officeDocument/2006/relationships/image" Target="../media/image187.png"/><Relationship Id="rId102" Type="http://schemas.openxmlformats.org/officeDocument/2006/relationships/customXml" Target="../ink/ink192.xml"/><Relationship Id="rId123" Type="http://schemas.openxmlformats.org/officeDocument/2006/relationships/image" Target="../media/image209.png"/><Relationship Id="rId144" Type="http://schemas.openxmlformats.org/officeDocument/2006/relationships/customXml" Target="../ink/ink213.xml"/><Relationship Id="rId90" Type="http://schemas.openxmlformats.org/officeDocument/2006/relationships/customXml" Target="../ink/ink186.xml"/><Relationship Id="rId165" Type="http://schemas.openxmlformats.org/officeDocument/2006/relationships/customXml" Target="../ink/ink224.xml"/><Relationship Id="rId27" Type="http://schemas.openxmlformats.org/officeDocument/2006/relationships/image" Target="../media/image161.png"/><Relationship Id="rId48" Type="http://schemas.openxmlformats.org/officeDocument/2006/relationships/customXml" Target="../ink/ink165.xml"/><Relationship Id="rId69" Type="http://schemas.openxmlformats.org/officeDocument/2006/relationships/image" Target="../media/image182.png"/><Relationship Id="rId113" Type="http://schemas.openxmlformats.org/officeDocument/2006/relationships/image" Target="../media/image204.png"/><Relationship Id="rId134" Type="http://schemas.openxmlformats.org/officeDocument/2006/relationships/customXml" Target="../ink/ink208.xml"/><Relationship Id="rId80" Type="http://schemas.openxmlformats.org/officeDocument/2006/relationships/customXml" Target="../ink/ink181.xml"/><Relationship Id="rId155" Type="http://schemas.openxmlformats.org/officeDocument/2006/relationships/image" Target="../media/image224.png"/><Relationship Id="rId17" Type="http://schemas.openxmlformats.org/officeDocument/2006/relationships/image" Target="../media/image156.png"/><Relationship Id="rId38" Type="http://schemas.openxmlformats.org/officeDocument/2006/relationships/customXml" Target="../ink/ink160.xml"/><Relationship Id="rId59" Type="http://schemas.openxmlformats.org/officeDocument/2006/relationships/image" Target="../media/image177.png"/><Relationship Id="rId103" Type="http://schemas.openxmlformats.org/officeDocument/2006/relationships/image" Target="../media/image199.png"/><Relationship Id="rId124" Type="http://schemas.openxmlformats.org/officeDocument/2006/relationships/customXml" Target="../ink/ink20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7.xml"/><Relationship Id="rId299" Type="http://schemas.openxmlformats.org/officeDocument/2006/relationships/customXml" Target="../ink/ink382.xml"/><Relationship Id="rId21" Type="http://schemas.openxmlformats.org/officeDocument/2006/relationships/image" Target="../media/image242.png"/><Relationship Id="rId63" Type="http://schemas.openxmlformats.org/officeDocument/2006/relationships/image" Target="../media/image263.png"/><Relationship Id="rId159" Type="http://schemas.openxmlformats.org/officeDocument/2006/relationships/customXml" Target="../ink/ink308.xml"/><Relationship Id="rId324" Type="http://schemas.openxmlformats.org/officeDocument/2006/relationships/image" Target="../media/image385.png"/><Relationship Id="rId170" Type="http://schemas.openxmlformats.org/officeDocument/2006/relationships/image" Target="../media/image312.png"/><Relationship Id="rId226" Type="http://schemas.openxmlformats.org/officeDocument/2006/relationships/customXml" Target="../ink/ink342.xml"/><Relationship Id="rId268" Type="http://schemas.openxmlformats.org/officeDocument/2006/relationships/image" Target="../media/image358.png"/><Relationship Id="rId32" Type="http://schemas.openxmlformats.org/officeDocument/2006/relationships/customXml" Target="../ink/ink241.xml"/><Relationship Id="rId74" Type="http://schemas.openxmlformats.org/officeDocument/2006/relationships/customXml" Target="../ink/ink262.xml"/><Relationship Id="rId128" Type="http://schemas.openxmlformats.org/officeDocument/2006/relationships/image" Target="../media/image291.png"/><Relationship Id="rId335" Type="http://schemas.openxmlformats.org/officeDocument/2006/relationships/customXml" Target="../ink/ink400.xml"/><Relationship Id="rId5" Type="http://schemas.openxmlformats.org/officeDocument/2006/relationships/image" Target="../media/image234.png"/><Relationship Id="rId181" Type="http://schemas.openxmlformats.org/officeDocument/2006/relationships/customXml" Target="../ink/ink319.xml"/><Relationship Id="rId237" Type="http://schemas.openxmlformats.org/officeDocument/2006/relationships/image" Target="../media/image345.png"/><Relationship Id="rId279" Type="http://schemas.openxmlformats.org/officeDocument/2006/relationships/customXml" Target="../ink/ink371.xml"/><Relationship Id="rId43" Type="http://schemas.openxmlformats.org/officeDocument/2006/relationships/image" Target="../media/image253.png"/><Relationship Id="rId139" Type="http://schemas.openxmlformats.org/officeDocument/2006/relationships/customXml" Target="../ink/ink298.xml"/><Relationship Id="rId290" Type="http://schemas.openxmlformats.org/officeDocument/2006/relationships/image" Target="../media/image369.png"/><Relationship Id="rId304" Type="http://schemas.openxmlformats.org/officeDocument/2006/relationships/image" Target="../media/image375.png"/><Relationship Id="rId346" Type="http://schemas.openxmlformats.org/officeDocument/2006/relationships/customXml" Target="../ink/ink406.xml"/><Relationship Id="rId85" Type="http://schemas.openxmlformats.org/officeDocument/2006/relationships/image" Target="../media/image99.png"/><Relationship Id="rId150" Type="http://schemas.openxmlformats.org/officeDocument/2006/relationships/image" Target="../media/image302.png"/><Relationship Id="rId192" Type="http://schemas.openxmlformats.org/officeDocument/2006/relationships/image" Target="../media/image323.png"/><Relationship Id="rId206" Type="http://schemas.openxmlformats.org/officeDocument/2006/relationships/customXml" Target="../ink/ink332.xml"/><Relationship Id="rId248" Type="http://schemas.openxmlformats.org/officeDocument/2006/relationships/customXml" Target="../ink/ink354.xml"/><Relationship Id="rId12" Type="http://schemas.openxmlformats.org/officeDocument/2006/relationships/customXml" Target="../ink/ink231.xml"/><Relationship Id="rId108" Type="http://schemas.openxmlformats.org/officeDocument/2006/relationships/image" Target="../media/image281.png"/><Relationship Id="rId315" Type="http://schemas.openxmlformats.org/officeDocument/2006/relationships/customXml" Target="../ink/ink390.xml"/><Relationship Id="rId357" Type="http://schemas.openxmlformats.org/officeDocument/2006/relationships/image" Target="../media/image401.png"/><Relationship Id="rId54" Type="http://schemas.openxmlformats.org/officeDocument/2006/relationships/customXml" Target="../ink/ink252.xml"/><Relationship Id="rId96" Type="http://schemas.openxmlformats.org/officeDocument/2006/relationships/customXml" Target="../ink/ink274.xml"/><Relationship Id="rId161" Type="http://schemas.openxmlformats.org/officeDocument/2006/relationships/customXml" Target="../ink/ink309.xml"/><Relationship Id="rId217" Type="http://schemas.openxmlformats.org/officeDocument/2006/relationships/image" Target="../media/image335.png"/><Relationship Id="rId259" Type="http://schemas.openxmlformats.org/officeDocument/2006/relationships/image" Target="../media/image355.png"/><Relationship Id="rId23" Type="http://schemas.openxmlformats.org/officeDocument/2006/relationships/image" Target="../media/image243.png"/><Relationship Id="rId119" Type="http://schemas.openxmlformats.org/officeDocument/2006/relationships/customXml" Target="../ink/ink288.xml"/><Relationship Id="rId270" Type="http://schemas.openxmlformats.org/officeDocument/2006/relationships/image" Target="../media/image359.png"/><Relationship Id="rId326" Type="http://schemas.openxmlformats.org/officeDocument/2006/relationships/image" Target="../media/image386.png"/><Relationship Id="rId65" Type="http://schemas.openxmlformats.org/officeDocument/2006/relationships/image" Target="../media/image264.png"/><Relationship Id="rId130" Type="http://schemas.openxmlformats.org/officeDocument/2006/relationships/image" Target="../media/image292.png"/><Relationship Id="rId172" Type="http://schemas.openxmlformats.org/officeDocument/2006/relationships/image" Target="../media/image313.png"/><Relationship Id="rId228" Type="http://schemas.openxmlformats.org/officeDocument/2006/relationships/customXml" Target="../ink/ink343.xml"/><Relationship Id="rId281" Type="http://schemas.openxmlformats.org/officeDocument/2006/relationships/customXml" Target="../ink/ink372.xml"/><Relationship Id="rId337" Type="http://schemas.openxmlformats.org/officeDocument/2006/relationships/image" Target="../media/image391.png"/><Relationship Id="rId34" Type="http://schemas.openxmlformats.org/officeDocument/2006/relationships/customXml" Target="../ink/ink242.xml"/><Relationship Id="rId76" Type="http://schemas.openxmlformats.org/officeDocument/2006/relationships/customXml" Target="../ink/ink263.xml"/><Relationship Id="rId141" Type="http://schemas.openxmlformats.org/officeDocument/2006/relationships/customXml" Target="../ink/ink299.xml"/><Relationship Id="rId7" Type="http://schemas.openxmlformats.org/officeDocument/2006/relationships/image" Target="../media/image235.png"/><Relationship Id="rId183" Type="http://schemas.openxmlformats.org/officeDocument/2006/relationships/customXml" Target="../ink/ink320.xml"/><Relationship Id="rId239" Type="http://schemas.openxmlformats.org/officeDocument/2006/relationships/customXml" Target="../ink/ink349.xml"/><Relationship Id="rId250" Type="http://schemas.openxmlformats.org/officeDocument/2006/relationships/customXml" Target="../ink/ink355.xml"/><Relationship Id="rId292" Type="http://schemas.openxmlformats.org/officeDocument/2006/relationships/image" Target="../media/image370.png"/><Relationship Id="rId306" Type="http://schemas.openxmlformats.org/officeDocument/2006/relationships/image" Target="../media/image376.png"/><Relationship Id="rId45" Type="http://schemas.openxmlformats.org/officeDocument/2006/relationships/image" Target="../media/image254.png"/><Relationship Id="rId87" Type="http://schemas.openxmlformats.org/officeDocument/2006/relationships/image" Target="../media/image274.png"/><Relationship Id="rId110" Type="http://schemas.openxmlformats.org/officeDocument/2006/relationships/image" Target="../media/image282.png"/><Relationship Id="rId348" Type="http://schemas.openxmlformats.org/officeDocument/2006/relationships/customXml" Target="../ink/ink407.xml"/><Relationship Id="rId152" Type="http://schemas.openxmlformats.org/officeDocument/2006/relationships/image" Target="../media/image303.png"/><Relationship Id="rId194" Type="http://schemas.openxmlformats.org/officeDocument/2006/relationships/image" Target="../media/image324.png"/><Relationship Id="rId208" Type="http://schemas.openxmlformats.org/officeDocument/2006/relationships/customXml" Target="../ink/ink333.xml"/><Relationship Id="rId261" Type="http://schemas.openxmlformats.org/officeDocument/2006/relationships/customXml" Target="../ink/ink361.xml"/><Relationship Id="rId14" Type="http://schemas.openxmlformats.org/officeDocument/2006/relationships/customXml" Target="../ink/ink232.xml"/><Relationship Id="rId56" Type="http://schemas.openxmlformats.org/officeDocument/2006/relationships/customXml" Target="../ink/ink253.xml"/><Relationship Id="rId317" Type="http://schemas.openxmlformats.org/officeDocument/2006/relationships/customXml" Target="../ink/ink391.xml"/><Relationship Id="rId359" Type="http://schemas.openxmlformats.org/officeDocument/2006/relationships/image" Target="../media/image402.png"/><Relationship Id="rId98" Type="http://schemas.openxmlformats.org/officeDocument/2006/relationships/customXml" Target="../ink/ink276.xml"/><Relationship Id="rId121" Type="http://schemas.openxmlformats.org/officeDocument/2006/relationships/customXml" Target="../ink/ink289.xml"/><Relationship Id="rId163" Type="http://schemas.openxmlformats.org/officeDocument/2006/relationships/customXml" Target="../ink/ink310.xml"/><Relationship Id="rId219" Type="http://schemas.openxmlformats.org/officeDocument/2006/relationships/image" Target="../media/image336.png"/><Relationship Id="rId230" Type="http://schemas.openxmlformats.org/officeDocument/2006/relationships/customXml" Target="../ink/ink344.xml"/><Relationship Id="rId25" Type="http://schemas.openxmlformats.org/officeDocument/2006/relationships/image" Target="../media/image244.png"/><Relationship Id="rId67" Type="http://schemas.openxmlformats.org/officeDocument/2006/relationships/image" Target="../media/image265.png"/><Relationship Id="rId272" Type="http://schemas.openxmlformats.org/officeDocument/2006/relationships/image" Target="../media/image360.png"/><Relationship Id="rId328" Type="http://schemas.openxmlformats.org/officeDocument/2006/relationships/image" Target="../media/image387.png"/><Relationship Id="rId88" Type="http://schemas.openxmlformats.org/officeDocument/2006/relationships/customXml" Target="../ink/ink269.xml"/><Relationship Id="rId111" Type="http://schemas.openxmlformats.org/officeDocument/2006/relationships/customXml" Target="../ink/ink284.xml"/><Relationship Id="rId132" Type="http://schemas.openxmlformats.org/officeDocument/2006/relationships/image" Target="../media/image293.png"/><Relationship Id="rId153" Type="http://schemas.openxmlformats.org/officeDocument/2006/relationships/customXml" Target="../ink/ink305.xml"/><Relationship Id="rId174" Type="http://schemas.openxmlformats.org/officeDocument/2006/relationships/image" Target="../media/image314.png"/><Relationship Id="rId195" Type="http://schemas.openxmlformats.org/officeDocument/2006/relationships/customXml" Target="../ink/ink326.xml"/><Relationship Id="rId209" Type="http://schemas.openxmlformats.org/officeDocument/2006/relationships/image" Target="../media/image331.png"/><Relationship Id="rId360" Type="http://schemas.openxmlformats.org/officeDocument/2006/relationships/customXml" Target="../ink/ink413.xml"/><Relationship Id="rId220" Type="http://schemas.openxmlformats.org/officeDocument/2006/relationships/customXml" Target="../ink/ink339.xml"/><Relationship Id="rId241" Type="http://schemas.openxmlformats.org/officeDocument/2006/relationships/image" Target="../media/image346.png"/><Relationship Id="rId15" Type="http://schemas.openxmlformats.org/officeDocument/2006/relationships/image" Target="../media/image239.png"/><Relationship Id="rId36" Type="http://schemas.openxmlformats.org/officeDocument/2006/relationships/customXml" Target="../ink/ink243.xml"/><Relationship Id="rId57" Type="http://schemas.openxmlformats.org/officeDocument/2006/relationships/image" Target="../media/image260.png"/><Relationship Id="rId262" Type="http://schemas.openxmlformats.org/officeDocument/2006/relationships/customXml" Target="../ink/ink362.xml"/><Relationship Id="rId283" Type="http://schemas.openxmlformats.org/officeDocument/2006/relationships/customXml" Target="../ink/ink373.xml"/><Relationship Id="rId318" Type="http://schemas.openxmlformats.org/officeDocument/2006/relationships/image" Target="../media/image382.png"/><Relationship Id="rId339" Type="http://schemas.openxmlformats.org/officeDocument/2006/relationships/image" Target="../media/image392.png"/><Relationship Id="rId78" Type="http://schemas.openxmlformats.org/officeDocument/2006/relationships/customXml" Target="../ink/ink264.xml"/><Relationship Id="rId99" Type="http://schemas.openxmlformats.org/officeDocument/2006/relationships/customXml" Target="../ink/ink277.xml"/><Relationship Id="rId101" Type="http://schemas.openxmlformats.org/officeDocument/2006/relationships/customXml" Target="../ink/ink279.xml"/><Relationship Id="rId122" Type="http://schemas.openxmlformats.org/officeDocument/2006/relationships/image" Target="../media/image288.png"/><Relationship Id="rId143" Type="http://schemas.openxmlformats.org/officeDocument/2006/relationships/customXml" Target="../ink/ink300.xml"/><Relationship Id="rId164" Type="http://schemas.openxmlformats.org/officeDocument/2006/relationships/image" Target="../media/image309.png"/><Relationship Id="rId185" Type="http://schemas.openxmlformats.org/officeDocument/2006/relationships/customXml" Target="../ink/ink321.xml"/><Relationship Id="rId350" Type="http://schemas.openxmlformats.org/officeDocument/2006/relationships/customXml" Target="../ink/ink408.xml"/><Relationship Id="rId9" Type="http://schemas.openxmlformats.org/officeDocument/2006/relationships/image" Target="../media/image236.png"/><Relationship Id="rId210" Type="http://schemas.openxmlformats.org/officeDocument/2006/relationships/customXml" Target="../ink/ink334.xml"/><Relationship Id="rId26" Type="http://schemas.openxmlformats.org/officeDocument/2006/relationships/customXml" Target="../ink/ink238.xml"/><Relationship Id="rId231" Type="http://schemas.openxmlformats.org/officeDocument/2006/relationships/image" Target="../media/image342.png"/><Relationship Id="rId252" Type="http://schemas.openxmlformats.org/officeDocument/2006/relationships/customXml" Target="../ink/ink356.xml"/><Relationship Id="rId273" Type="http://schemas.openxmlformats.org/officeDocument/2006/relationships/customXml" Target="../ink/ink368.xml"/><Relationship Id="rId294" Type="http://schemas.openxmlformats.org/officeDocument/2006/relationships/image" Target="../media/image371.png"/><Relationship Id="rId308" Type="http://schemas.openxmlformats.org/officeDocument/2006/relationships/image" Target="../media/image377.png"/><Relationship Id="rId329" Type="http://schemas.openxmlformats.org/officeDocument/2006/relationships/customXml" Target="../ink/ink397.xml"/><Relationship Id="rId47" Type="http://schemas.openxmlformats.org/officeDocument/2006/relationships/image" Target="../media/image255.png"/><Relationship Id="rId68" Type="http://schemas.openxmlformats.org/officeDocument/2006/relationships/customXml" Target="../ink/ink259.xml"/><Relationship Id="rId89" Type="http://schemas.openxmlformats.org/officeDocument/2006/relationships/customXml" Target="../ink/ink270.xml"/><Relationship Id="rId112" Type="http://schemas.openxmlformats.org/officeDocument/2006/relationships/image" Target="../media/image283.png"/><Relationship Id="rId133" Type="http://schemas.openxmlformats.org/officeDocument/2006/relationships/customXml" Target="../ink/ink295.xml"/><Relationship Id="rId154" Type="http://schemas.openxmlformats.org/officeDocument/2006/relationships/image" Target="../media/image304.png"/><Relationship Id="rId175" Type="http://schemas.openxmlformats.org/officeDocument/2006/relationships/customXml" Target="../ink/ink316.xml"/><Relationship Id="rId340" Type="http://schemas.openxmlformats.org/officeDocument/2006/relationships/customXml" Target="../ink/ink403.xml"/><Relationship Id="rId361" Type="http://schemas.openxmlformats.org/officeDocument/2006/relationships/image" Target="../media/image403.png"/><Relationship Id="rId196" Type="http://schemas.openxmlformats.org/officeDocument/2006/relationships/image" Target="../media/image325.png"/><Relationship Id="rId200" Type="http://schemas.openxmlformats.org/officeDocument/2006/relationships/image" Target="../media/image327.png"/><Relationship Id="rId16" Type="http://schemas.openxmlformats.org/officeDocument/2006/relationships/customXml" Target="../ink/ink233.xml"/><Relationship Id="rId221" Type="http://schemas.openxmlformats.org/officeDocument/2006/relationships/image" Target="../media/image337.png"/><Relationship Id="rId242" Type="http://schemas.openxmlformats.org/officeDocument/2006/relationships/customXml" Target="../ink/ink351.xml"/><Relationship Id="rId263" Type="http://schemas.openxmlformats.org/officeDocument/2006/relationships/customXml" Target="../ink/ink363.xml"/><Relationship Id="rId284" Type="http://schemas.openxmlformats.org/officeDocument/2006/relationships/image" Target="../media/image366.png"/><Relationship Id="rId319" Type="http://schemas.openxmlformats.org/officeDocument/2006/relationships/customXml" Target="../ink/ink392.xml"/><Relationship Id="rId37" Type="http://schemas.openxmlformats.org/officeDocument/2006/relationships/image" Target="../media/image250.png"/><Relationship Id="rId58" Type="http://schemas.openxmlformats.org/officeDocument/2006/relationships/customXml" Target="../ink/ink254.xml"/><Relationship Id="rId79" Type="http://schemas.openxmlformats.org/officeDocument/2006/relationships/image" Target="../media/image271.png"/><Relationship Id="rId102" Type="http://schemas.openxmlformats.org/officeDocument/2006/relationships/image" Target="../media/image278.png"/><Relationship Id="rId123" Type="http://schemas.openxmlformats.org/officeDocument/2006/relationships/customXml" Target="../ink/ink290.xml"/><Relationship Id="rId144" Type="http://schemas.openxmlformats.org/officeDocument/2006/relationships/image" Target="../media/image299.png"/><Relationship Id="rId330" Type="http://schemas.openxmlformats.org/officeDocument/2006/relationships/image" Target="../media/image388.png"/><Relationship Id="rId90" Type="http://schemas.openxmlformats.org/officeDocument/2006/relationships/image" Target="../media/image275.png"/><Relationship Id="rId165" Type="http://schemas.openxmlformats.org/officeDocument/2006/relationships/customXml" Target="../ink/ink311.xml"/><Relationship Id="rId186" Type="http://schemas.openxmlformats.org/officeDocument/2006/relationships/image" Target="../media/image320.png"/><Relationship Id="rId351" Type="http://schemas.openxmlformats.org/officeDocument/2006/relationships/image" Target="../media/image398.png"/><Relationship Id="rId211" Type="http://schemas.openxmlformats.org/officeDocument/2006/relationships/image" Target="../media/image332.png"/><Relationship Id="rId232" Type="http://schemas.openxmlformats.org/officeDocument/2006/relationships/customXml" Target="../ink/ink345.xml"/><Relationship Id="rId253" Type="http://schemas.openxmlformats.org/officeDocument/2006/relationships/image" Target="../media/image352.png"/><Relationship Id="rId274" Type="http://schemas.openxmlformats.org/officeDocument/2006/relationships/image" Target="../media/image361.png"/><Relationship Id="rId295" Type="http://schemas.openxmlformats.org/officeDocument/2006/relationships/customXml" Target="../ink/ink379.xml"/><Relationship Id="rId309" Type="http://schemas.openxmlformats.org/officeDocument/2006/relationships/customXml" Target="../ink/ink387.xml"/><Relationship Id="rId27" Type="http://schemas.openxmlformats.org/officeDocument/2006/relationships/image" Target="../media/image245.png"/><Relationship Id="rId48" Type="http://schemas.openxmlformats.org/officeDocument/2006/relationships/customXml" Target="../ink/ink249.xml"/><Relationship Id="rId69" Type="http://schemas.openxmlformats.org/officeDocument/2006/relationships/image" Target="../media/image266.png"/><Relationship Id="rId113" Type="http://schemas.openxmlformats.org/officeDocument/2006/relationships/customXml" Target="../ink/ink285.xml"/><Relationship Id="rId134" Type="http://schemas.openxmlformats.org/officeDocument/2006/relationships/image" Target="../media/image294.png"/><Relationship Id="rId320" Type="http://schemas.openxmlformats.org/officeDocument/2006/relationships/image" Target="../media/image383.png"/><Relationship Id="rId80" Type="http://schemas.openxmlformats.org/officeDocument/2006/relationships/customXml" Target="../ink/ink265.xml"/><Relationship Id="rId155" Type="http://schemas.openxmlformats.org/officeDocument/2006/relationships/customXml" Target="../ink/ink306.xml"/><Relationship Id="rId176" Type="http://schemas.openxmlformats.org/officeDocument/2006/relationships/image" Target="../media/image315.png"/><Relationship Id="rId197" Type="http://schemas.openxmlformats.org/officeDocument/2006/relationships/customXml" Target="../ink/ink327.xml"/><Relationship Id="rId341" Type="http://schemas.openxmlformats.org/officeDocument/2006/relationships/image" Target="../media/image393.png"/><Relationship Id="rId201" Type="http://schemas.openxmlformats.org/officeDocument/2006/relationships/customXml" Target="../ink/ink329.xml"/><Relationship Id="rId222" Type="http://schemas.openxmlformats.org/officeDocument/2006/relationships/customXml" Target="../ink/ink340.xml"/><Relationship Id="rId243" Type="http://schemas.openxmlformats.org/officeDocument/2006/relationships/image" Target="../media/image347.png"/><Relationship Id="rId264" Type="http://schemas.openxmlformats.org/officeDocument/2006/relationships/image" Target="../media/image356.png"/><Relationship Id="rId285" Type="http://schemas.openxmlformats.org/officeDocument/2006/relationships/customXml" Target="../ink/ink374.xml"/><Relationship Id="rId17" Type="http://schemas.openxmlformats.org/officeDocument/2006/relationships/image" Target="../media/image240.png"/><Relationship Id="rId38" Type="http://schemas.openxmlformats.org/officeDocument/2006/relationships/customXml" Target="../ink/ink244.xml"/><Relationship Id="rId59" Type="http://schemas.openxmlformats.org/officeDocument/2006/relationships/image" Target="../media/image261.png"/><Relationship Id="rId103" Type="http://schemas.openxmlformats.org/officeDocument/2006/relationships/customXml" Target="../ink/ink280.xml"/><Relationship Id="rId124" Type="http://schemas.openxmlformats.org/officeDocument/2006/relationships/image" Target="../media/image289.png"/><Relationship Id="rId310" Type="http://schemas.openxmlformats.org/officeDocument/2006/relationships/image" Target="../media/image378.png"/><Relationship Id="rId70" Type="http://schemas.openxmlformats.org/officeDocument/2006/relationships/customXml" Target="../ink/ink260.xml"/><Relationship Id="rId91" Type="http://schemas.openxmlformats.org/officeDocument/2006/relationships/customXml" Target="../ink/ink271.xml"/><Relationship Id="rId145" Type="http://schemas.openxmlformats.org/officeDocument/2006/relationships/customXml" Target="../ink/ink301.xml"/><Relationship Id="rId166" Type="http://schemas.openxmlformats.org/officeDocument/2006/relationships/image" Target="../media/image310.png"/><Relationship Id="rId187" Type="http://schemas.openxmlformats.org/officeDocument/2006/relationships/customXml" Target="../ink/ink322.xml"/><Relationship Id="rId331" Type="http://schemas.openxmlformats.org/officeDocument/2006/relationships/customXml" Target="../ink/ink398.xml"/><Relationship Id="rId352" Type="http://schemas.openxmlformats.org/officeDocument/2006/relationships/customXml" Target="../ink/ink409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5.xml"/><Relationship Id="rId233" Type="http://schemas.openxmlformats.org/officeDocument/2006/relationships/image" Target="../media/image343.png"/><Relationship Id="rId254" Type="http://schemas.openxmlformats.org/officeDocument/2006/relationships/customXml" Target="../ink/ink357.xml"/><Relationship Id="rId28" Type="http://schemas.openxmlformats.org/officeDocument/2006/relationships/customXml" Target="../ink/ink239.xml"/><Relationship Id="rId49" Type="http://schemas.openxmlformats.org/officeDocument/2006/relationships/image" Target="../media/image256.png"/><Relationship Id="rId114" Type="http://schemas.openxmlformats.org/officeDocument/2006/relationships/image" Target="../media/image284.png"/><Relationship Id="rId275" Type="http://schemas.openxmlformats.org/officeDocument/2006/relationships/customXml" Target="../ink/ink369.xml"/><Relationship Id="rId296" Type="http://schemas.openxmlformats.org/officeDocument/2006/relationships/customXml" Target="../ink/ink380.xml"/><Relationship Id="rId300" Type="http://schemas.openxmlformats.org/officeDocument/2006/relationships/image" Target="../media/image373.png"/><Relationship Id="rId60" Type="http://schemas.openxmlformats.org/officeDocument/2006/relationships/customXml" Target="../ink/ink255.xml"/><Relationship Id="rId81" Type="http://schemas.openxmlformats.org/officeDocument/2006/relationships/image" Target="../media/image272.png"/><Relationship Id="rId135" Type="http://schemas.openxmlformats.org/officeDocument/2006/relationships/customXml" Target="../ink/ink296.xml"/><Relationship Id="rId156" Type="http://schemas.openxmlformats.org/officeDocument/2006/relationships/image" Target="../media/image305.png"/><Relationship Id="rId177" Type="http://schemas.openxmlformats.org/officeDocument/2006/relationships/customXml" Target="../ink/ink317.xml"/><Relationship Id="rId198" Type="http://schemas.openxmlformats.org/officeDocument/2006/relationships/image" Target="../media/image326.png"/><Relationship Id="rId321" Type="http://schemas.openxmlformats.org/officeDocument/2006/relationships/customXml" Target="../ink/ink393.xml"/><Relationship Id="rId342" Type="http://schemas.openxmlformats.org/officeDocument/2006/relationships/customXml" Target="../ink/ink404.xml"/><Relationship Id="rId202" Type="http://schemas.openxmlformats.org/officeDocument/2006/relationships/image" Target="../media/image328.png"/><Relationship Id="rId223" Type="http://schemas.openxmlformats.org/officeDocument/2006/relationships/image" Target="../media/image338.png"/><Relationship Id="rId244" Type="http://schemas.openxmlformats.org/officeDocument/2006/relationships/customXml" Target="../ink/ink352.xml"/><Relationship Id="rId18" Type="http://schemas.openxmlformats.org/officeDocument/2006/relationships/customXml" Target="../ink/ink234.xml"/><Relationship Id="rId39" Type="http://schemas.openxmlformats.org/officeDocument/2006/relationships/image" Target="../media/image251.png"/><Relationship Id="rId265" Type="http://schemas.openxmlformats.org/officeDocument/2006/relationships/customXml" Target="../ink/ink364.xml"/><Relationship Id="rId286" Type="http://schemas.openxmlformats.org/officeDocument/2006/relationships/image" Target="../media/image367.png"/><Relationship Id="rId50" Type="http://schemas.openxmlformats.org/officeDocument/2006/relationships/customXml" Target="../ink/ink250.xml"/><Relationship Id="rId104" Type="http://schemas.openxmlformats.org/officeDocument/2006/relationships/image" Target="../media/image279.png"/><Relationship Id="rId125" Type="http://schemas.openxmlformats.org/officeDocument/2006/relationships/customXml" Target="../ink/ink291.xml"/><Relationship Id="rId146" Type="http://schemas.openxmlformats.org/officeDocument/2006/relationships/image" Target="../media/image300.png"/><Relationship Id="rId167" Type="http://schemas.openxmlformats.org/officeDocument/2006/relationships/customXml" Target="../ink/ink312.xml"/><Relationship Id="rId188" Type="http://schemas.openxmlformats.org/officeDocument/2006/relationships/image" Target="../media/image321.png"/><Relationship Id="rId311" Type="http://schemas.openxmlformats.org/officeDocument/2006/relationships/customXml" Target="../ink/ink388.xml"/><Relationship Id="rId332" Type="http://schemas.openxmlformats.org/officeDocument/2006/relationships/image" Target="../media/image389.png"/><Relationship Id="rId353" Type="http://schemas.openxmlformats.org/officeDocument/2006/relationships/image" Target="../media/image399.png"/><Relationship Id="rId71" Type="http://schemas.openxmlformats.org/officeDocument/2006/relationships/image" Target="../media/image267.png"/><Relationship Id="rId92" Type="http://schemas.openxmlformats.org/officeDocument/2006/relationships/image" Target="../media/image276.png"/><Relationship Id="rId213" Type="http://schemas.openxmlformats.org/officeDocument/2006/relationships/image" Target="../media/image333.png"/><Relationship Id="rId234" Type="http://schemas.openxmlformats.org/officeDocument/2006/relationships/customXml" Target="../ink/ink346.xml"/><Relationship Id="rId2" Type="http://schemas.openxmlformats.org/officeDocument/2006/relationships/image" Target="../media/image232.png"/><Relationship Id="rId29" Type="http://schemas.openxmlformats.org/officeDocument/2006/relationships/image" Target="../media/image246.png"/><Relationship Id="rId255" Type="http://schemas.openxmlformats.org/officeDocument/2006/relationships/image" Target="../media/image353.png"/><Relationship Id="rId276" Type="http://schemas.openxmlformats.org/officeDocument/2006/relationships/image" Target="../media/image362.png"/><Relationship Id="rId297" Type="http://schemas.openxmlformats.org/officeDocument/2006/relationships/customXml" Target="../ink/ink381.xml"/><Relationship Id="rId40" Type="http://schemas.openxmlformats.org/officeDocument/2006/relationships/customXml" Target="../ink/ink245.xml"/><Relationship Id="rId115" Type="http://schemas.openxmlformats.org/officeDocument/2006/relationships/customXml" Target="../ink/ink286.xml"/><Relationship Id="rId136" Type="http://schemas.openxmlformats.org/officeDocument/2006/relationships/image" Target="../media/image295.png"/><Relationship Id="rId157" Type="http://schemas.openxmlformats.org/officeDocument/2006/relationships/customXml" Target="../ink/ink307.xml"/><Relationship Id="rId178" Type="http://schemas.openxmlformats.org/officeDocument/2006/relationships/image" Target="../media/image316.png"/><Relationship Id="rId301" Type="http://schemas.openxmlformats.org/officeDocument/2006/relationships/customXml" Target="../ink/ink383.xml"/><Relationship Id="rId322" Type="http://schemas.openxmlformats.org/officeDocument/2006/relationships/image" Target="../media/image384.png"/><Relationship Id="rId343" Type="http://schemas.openxmlformats.org/officeDocument/2006/relationships/image" Target="../media/image394.png"/><Relationship Id="rId61" Type="http://schemas.openxmlformats.org/officeDocument/2006/relationships/image" Target="../media/image262.png"/><Relationship Id="rId82" Type="http://schemas.openxmlformats.org/officeDocument/2006/relationships/customXml" Target="../ink/ink266.xml"/><Relationship Id="rId199" Type="http://schemas.openxmlformats.org/officeDocument/2006/relationships/customXml" Target="../ink/ink328.xml"/><Relationship Id="rId203" Type="http://schemas.openxmlformats.org/officeDocument/2006/relationships/customXml" Target="../ink/ink330.xml"/><Relationship Id="rId19" Type="http://schemas.openxmlformats.org/officeDocument/2006/relationships/image" Target="../media/image241.png"/><Relationship Id="rId224" Type="http://schemas.openxmlformats.org/officeDocument/2006/relationships/customXml" Target="../ink/ink341.xml"/><Relationship Id="rId245" Type="http://schemas.openxmlformats.org/officeDocument/2006/relationships/image" Target="../media/image348.png"/><Relationship Id="rId266" Type="http://schemas.openxmlformats.org/officeDocument/2006/relationships/image" Target="../media/image357.png"/><Relationship Id="rId287" Type="http://schemas.openxmlformats.org/officeDocument/2006/relationships/customXml" Target="../ink/ink375.xml"/><Relationship Id="rId30" Type="http://schemas.openxmlformats.org/officeDocument/2006/relationships/customXml" Target="../ink/ink240.xml"/><Relationship Id="rId105" Type="http://schemas.openxmlformats.org/officeDocument/2006/relationships/customXml" Target="../ink/ink281.xml"/><Relationship Id="rId126" Type="http://schemas.openxmlformats.org/officeDocument/2006/relationships/image" Target="../media/image290.png"/><Relationship Id="rId147" Type="http://schemas.openxmlformats.org/officeDocument/2006/relationships/customXml" Target="../ink/ink302.xml"/><Relationship Id="rId168" Type="http://schemas.openxmlformats.org/officeDocument/2006/relationships/image" Target="../media/image311.png"/><Relationship Id="rId312" Type="http://schemas.openxmlformats.org/officeDocument/2006/relationships/image" Target="../media/image379.png"/><Relationship Id="rId333" Type="http://schemas.openxmlformats.org/officeDocument/2006/relationships/customXml" Target="../ink/ink399.xml"/><Relationship Id="rId354" Type="http://schemas.openxmlformats.org/officeDocument/2006/relationships/customXml" Target="../ink/ink410.xml"/><Relationship Id="rId51" Type="http://schemas.openxmlformats.org/officeDocument/2006/relationships/image" Target="../media/image257.png"/><Relationship Id="rId72" Type="http://schemas.openxmlformats.org/officeDocument/2006/relationships/customXml" Target="../ink/ink261.xml"/><Relationship Id="rId93" Type="http://schemas.openxmlformats.org/officeDocument/2006/relationships/customXml" Target="../ink/ink272.xml"/><Relationship Id="rId189" Type="http://schemas.openxmlformats.org/officeDocument/2006/relationships/customXml" Target="../ink/ink323.xml"/><Relationship Id="rId3" Type="http://schemas.openxmlformats.org/officeDocument/2006/relationships/image" Target="../media/image233.png"/><Relationship Id="rId214" Type="http://schemas.openxmlformats.org/officeDocument/2006/relationships/customXml" Target="../ink/ink336.xml"/><Relationship Id="rId235" Type="http://schemas.openxmlformats.org/officeDocument/2006/relationships/image" Target="../media/image344.png"/><Relationship Id="rId256" Type="http://schemas.openxmlformats.org/officeDocument/2006/relationships/customXml" Target="../ink/ink358.xml"/><Relationship Id="rId277" Type="http://schemas.openxmlformats.org/officeDocument/2006/relationships/customXml" Target="../ink/ink370.xml"/><Relationship Id="rId298" Type="http://schemas.openxmlformats.org/officeDocument/2006/relationships/image" Target="../media/image372.png"/><Relationship Id="rId116" Type="http://schemas.openxmlformats.org/officeDocument/2006/relationships/image" Target="../media/image285.png"/><Relationship Id="rId137" Type="http://schemas.openxmlformats.org/officeDocument/2006/relationships/customXml" Target="../ink/ink297.xml"/><Relationship Id="rId158" Type="http://schemas.openxmlformats.org/officeDocument/2006/relationships/image" Target="../media/image306.png"/><Relationship Id="rId302" Type="http://schemas.openxmlformats.org/officeDocument/2006/relationships/image" Target="../media/image374.png"/><Relationship Id="rId323" Type="http://schemas.openxmlformats.org/officeDocument/2006/relationships/customXml" Target="../ink/ink394.xml"/><Relationship Id="rId344" Type="http://schemas.openxmlformats.org/officeDocument/2006/relationships/customXml" Target="../ink/ink405.xml"/><Relationship Id="rId20" Type="http://schemas.openxmlformats.org/officeDocument/2006/relationships/customXml" Target="../ink/ink235.xml"/><Relationship Id="rId41" Type="http://schemas.openxmlformats.org/officeDocument/2006/relationships/image" Target="../media/image252.png"/><Relationship Id="rId62" Type="http://schemas.openxmlformats.org/officeDocument/2006/relationships/customXml" Target="../ink/ink256.xml"/><Relationship Id="rId83" Type="http://schemas.openxmlformats.org/officeDocument/2006/relationships/image" Target="../media/image273.png"/><Relationship Id="rId179" Type="http://schemas.openxmlformats.org/officeDocument/2006/relationships/customXml" Target="../ink/ink318.xml"/><Relationship Id="rId190" Type="http://schemas.openxmlformats.org/officeDocument/2006/relationships/image" Target="../media/image322.png"/><Relationship Id="rId204" Type="http://schemas.openxmlformats.org/officeDocument/2006/relationships/image" Target="../media/image329.png"/><Relationship Id="rId225" Type="http://schemas.openxmlformats.org/officeDocument/2006/relationships/image" Target="../media/image339.png"/><Relationship Id="rId246" Type="http://schemas.openxmlformats.org/officeDocument/2006/relationships/customXml" Target="../ink/ink353.xml"/><Relationship Id="rId267" Type="http://schemas.openxmlformats.org/officeDocument/2006/relationships/customXml" Target="../ink/ink365.xml"/><Relationship Id="rId288" Type="http://schemas.openxmlformats.org/officeDocument/2006/relationships/image" Target="../media/image368.png"/><Relationship Id="rId106" Type="http://schemas.openxmlformats.org/officeDocument/2006/relationships/image" Target="../media/image280.png"/><Relationship Id="rId127" Type="http://schemas.openxmlformats.org/officeDocument/2006/relationships/customXml" Target="../ink/ink292.xml"/><Relationship Id="rId313" Type="http://schemas.openxmlformats.org/officeDocument/2006/relationships/customXml" Target="../ink/ink389.xml"/><Relationship Id="rId10" Type="http://schemas.openxmlformats.org/officeDocument/2006/relationships/customXml" Target="../ink/ink230.xml"/><Relationship Id="rId31" Type="http://schemas.openxmlformats.org/officeDocument/2006/relationships/image" Target="../media/image247.png"/><Relationship Id="rId52" Type="http://schemas.openxmlformats.org/officeDocument/2006/relationships/customXml" Target="../ink/ink251.xml"/><Relationship Id="rId73" Type="http://schemas.openxmlformats.org/officeDocument/2006/relationships/image" Target="../media/image268.png"/><Relationship Id="rId94" Type="http://schemas.openxmlformats.org/officeDocument/2006/relationships/image" Target="../media/image277.png"/><Relationship Id="rId148" Type="http://schemas.openxmlformats.org/officeDocument/2006/relationships/image" Target="../media/image301.png"/><Relationship Id="rId169" Type="http://schemas.openxmlformats.org/officeDocument/2006/relationships/customXml" Target="../ink/ink313.xml"/><Relationship Id="rId334" Type="http://schemas.openxmlformats.org/officeDocument/2006/relationships/image" Target="../media/image390.png"/><Relationship Id="rId355" Type="http://schemas.openxmlformats.org/officeDocument/2006/relationships/image" Target="../media/image400.png"/><Relationship Id="rId4" Type="http://schemas.openxmlformats.org/officeDocument/2006/relationships/customXml" Target="../ink/ink227.xml"/><Relationship Id="rId180" Type="http://schemas.openxmlformats.org/officeDocument/2006/relationships/image" Target="../media/image317.png"/><Relationship Id="rId215" Type="http://schemas.openxmlformats.org/officeDocument/2006/relationships/image" Target="../media/image334.png"/><Relationship Id="rId236" Type="http://schemas.openxmlformats.org/officeDocument/2006/relationships/customXml" Target="../ink/ink347.xml"/><Relationship Id="rId257" Type="http://schemas.openxmlformats.org/officeDocument/2006/relationships/image" Target="../media/image354.png"/><Relationship Id="rId278" Type="http://schemas.openxmlformats.org/officeDocument/2006/relationships/image" Target="../media/image363.png"/><Relationship Id="rId303" Type="http://schemas.openxmlformats.org/officeDocument/2006/relationships/customXml" Target="../ink/ink384.xml"/><Relationship Id="rId42" Type="http://schemas.openxmlformats.org/officeDocument/2006/relationships/customXml" Target="../ink/ink246.xml"/><Relationship Id="rId84" Type="http://schemas.openxmlformats.org/officeDocument/2006/relationships/customXml" Target="../ink/ink267.xml"/><Relationship Id="rId138" Type="http://schemas.openxmlformats.org/officeDocument/2006/relationships/image" Target="../media/image296.png"/><Relationship Id="rId345" Type="http://schemas.openxmlformats.org/officeDocument/2006/relationships/image" Target="../media/image395.png"/><Relationship Id="rId191" Type="http://schemas.openxmlformats.org/officeDocument/2006/relationships/customXml" Target="../ink/ink324.xml"/><Relationship Id="rId205" Type="http://schemas.openxmlformats.org/officeDocument/2006/relationships/customXml" Target="../ink/ink331.xml"/><Relationship Id="rId247" Type="http://schemas.openxmlformats.org/officeDocument/2006/relationships/image" Target="../media/image349.png"/><Relationship Id="rId107" Type="http://schemas.openxmlformats.org/officeDocument/2006/relationships/customXml" Target="../ink/ink282.xml"/><Relationship Id="rId289" Type="http://schemas.openxmlformats.org/officeDocument/2006/relationships/customXml" Target="../ink/ink376.xml"/><Relationship Id="rId11" Type="http://schemas.openxmlformats.org/officeDocument/2006/relationships/image" Target="../media/image237.png"/><Relationship Id="rId53" Type="http://schemas.openxmlformats.org/officeDocument/2006/relationships/image" Target="../media/image258.png"/><Relationship Id="rId149" Type="http://schemas.openxmlformats.org/officeDocument/2006/relationships/customXml" Target="../ink/ink303.xml"/><Relationship Id="rId314" Type="http://schemas.openxmlformats.org/officeDocument/2006/relationships/image" Target="../media/image380.png"/><Relationship Id="rId356" Type="http://schemas.openxmlformats.org/officeDocument/2006/relationships/customXml" Target="../ink/ink411.xml"/><Relationship Id="rId95" Type="http://schemas.openxmlformats.org/officeDocument/2006/relationships/customXml" Target="../ink/ink273.xml"/><Relationship Id="rId160" Type="http://schemas.openxmlformats.org/officeDocument/2006/relationships/image" Target="../media/image307.png"/><Relationship Id="rId216" Type="http://schemas.openxmlformats.org/officeDocument/2006/relationships/customXml" Target="../ink/ink337.xml"/><Relationship Id="rId258" Type="http://schemas.openxmlformats.org/officeDocument/2006/relationships/customXml" Target="../ink/ink359.xml"/><Relationship Id="rId22" Type="http://schemas.openxmlformats.org/officeDocument/2006/relationships/customXml" Target="../ink/ink236.xml"/><Relationship Id="rId64" Type="http://schemas.openxmlformats.org/officeDocument/2006/relationships/customXml" Target="../ink/ink257.xml"/><Relationship Id="rId118" Type="http://schemas.openxmlformats.org/officeDocument/2006/relationships/image" Target="../media/image286.png"/><Relationship Id="rId325" Type="http://schemas.openxmlformats.org/officeDocument/2006/relationships/customXml" Target="../ink/ink395.xml"/><Relationship Id="rId171" Type="http://schemas.openxmlformats.org/officeDocument/2006/relationships/customXml" Target="../ink/ink314.xml"/><Relationship Id="rId227" Type="http://schemas.openxmlformats.org/officeDocument/2006/relationships/image" Target="../media/image340.png"/><Relationship Id="rId269" Type="http://schemas.openxmlformats.org/officeDocument/2006/relationships/customXml" Target="../ink/ink366.xml"/><Relationship Id="rId33" Type="http://schemas.openxmlformats.org/officeDocument/2006/relationships/image" Target="../media/image248.png"/><Relationship Id="rId129" Type="http://schemas.openxmlformats.org/officeDocument/2006/relationships/customXml" Target="../ink/ink293.xml"/><Relationship Id="rId280" Type="http://schemas.openxmlformats.org/officeDocument/2006/relationships/image" Target="../media/image364.png"/><Relationship Id="rId336" Type="http://schemas.openxmlformats.org/officeDocument/2006/relationships/customXml" Target="../ink/ink401.xml"/><Relationship Id="rId75" Type="http://schemas.openxmlformats.org/officeDocument/2006/relationships/image" Target="../media/image269.png"/><Relationship Id="rId140" Type="http://schemas.openxmlformats.org/officeDocument/2006/relationships/image" Target="../media/image297.png"/><Relationship Id="rId182" Type="http://schemas.openxmlformats.org/officeDocument/2006/relationships/image" Target="../media/image318.png"/><Relationship Id="rId6" Type="http://schemas.openxmlformats.org/officeDocument/2006/relationships/customXml" Target="../ink/ink228.xml"/><Relationship Id="rId238" Type="http://schemas.openxmlformats.org/officeDocument/2006/relationships/customXml" Target="../ink/ink348.xml"/><Relationship Id="rId291" Type="http://schemas.openxmlformats.org/officeDocument/2006/relationships/customXml" Target="../ink/ink377.xml"/><Relationship Id="rId305" Type="http://schemas.openxmlformats.org/officeDocument/2006/relationships/customXml" Target="../ink/ink385.xml"/><Relationship Id="rId347" Type="http://schemas.openxmlformats.org/officeDocument/2006/relationships/image" Target="../media/image396.png"/><Relationship Id="rId44" Type="http://schemas.openxmlformats.org/officeDocument/2006/relationships/customXml" Target="../ink/ink247.xml"/><Relationship Id="rId86" Type="http://schemas.openxmlformats.org/officeDocument/2006/relationships/customXml" Target="../ink/ink268.xml"/><Relationship Id="rId151" Type="http://schemas.openxmlformats.org/officeDocument/2006/relationships/customXml" Target="../ink/ink304.xml"/><Relationship Id="rId193" Type="http://schemas.openxmlformats.org/officeDocument/2006/relationships/customXml" Target="../ink/ink325.xml"/><Relationship Id="rId207" Type="http://schemas.openxmlformats.org/officeDocument/2006/relationships/image" Target="../media/image330.png"/><Relationship Id="rId249" Type="http://schemas.openxmlformats.org/officeDocument/2006/relationships/image" Target="../media/image350.png"/><Relationship Id="rId13" Type="http://schemas.openxmlformats.org/officeDocument/2006/relationships/image" Target="../media/image238.png"/><Relationship Id="rId109" Type="http://schemas.openxmlformats.org/officeDocument/2006/relationships/customXml" Target="../ink/ink283.xml"/><Relationship Id="rId260" Type="http://schemas.openxmlformats.org/officeDocument/2006/relationships/customXml" Target="../ink/ink360.xml"/><Relationship Id="rId316" Type="http://schemas.openxmlformats.org/officeDocument/2006/relationships/image" Target="../media/image381.png"/><Relationship Id="rId55" Type="http://schemas.openxmlformats.org/officeDocument/2006/relationships/image" Target="../media/image259.png"/><Relationship Id="rId97" Type="http://schemas.openxmlformats.org/officeDocument/2006/relationships/customXml" Target="../ink/ink275.xml"/><Relationship Id="rId120" Type="http://schemas.openxmlformats.org/officeDocument/2006/relationships/image" Target="../media/image287.png"/><Relationship Id="rId358" Type="http://schemas.openxmlformats.org/officeDocument/2006/relationships/customXml" Target="../ink/ink412.xml"/><Relationship Id="rId162" Type="http://schemas.openxmlformats.org/officeDocument/2006/relationships/image" Target="../media/image308.png"/><Relationship Id="rId218" Type="http://schemas.openxmlformats.org/officeDocument/2006/relationships/customXml" Target="../ink/ink338.xml"/><Relationship Id="rId271" Type="http://schemas.openxmlformats.org/officeDocument/2006/relationships/customXml" Target="../ink/ink367.xml"/><Relationship Id="rId24" Type="http://schemas.openxmlformats.org/officeDocument/2006/relationships/customXml" Target="../ink/ink237.xml"/><Relationship Id="rId66" Type="http://schemas.openxmlformats.org/officeDocument/2006/relationships/customXml" Target="../ink/ink258.xml"/><Relationship Id="rId131" Type="http://schemas.openxmlformats.org/officeDocument/2006/relationships/customXml" Target="../ink/ink294.xml"/><Relationship Id="rId327" Type="http://schemas.openxmlformats.org/officeDocument/2006/relationships/customXml" Target="../ink/ink396.xml"/><Relationship Id="rId173" Type="http://schemas.openxmlformats.org/officeDocument/2006/relationships/customXml" Target="../ink/ink315.xml"/><Relationship Id="rId229" Type="http://schemas.openxmlformats.org/officeDocument/2006/relationships/image" Target="../media/image341.png"/><Relationship Id="rId240" Type="http://schemas.openxmlformats.org/officeDocument/2006/relationships/customXml" Target="../ink/ink350.xml"/><Relationship Id="rId35" Type="http://schemas.openxmlformats.org/officeDocument/2006/relationships/image" Target="../media/image249.png"/><Relationship Id="rId77" Type="http://schemas.openxmlformats.org/officeDocument/2006/relationships/image" Target="../media/image270.png"/><Relationship Id="rId100" Type="http://schemas.openxmlformats.org/officeDocument/2006/relationships/customXml" Target="../ink/ink278.xml"/><Relationship Id="rId282" Type="http://schemas.openxmlformats.org/officeDocument/2006/relationships/image" Target="../media/image365.png"/><Relationship Id="rId338" Type="http://schemas.openxmlformats.org/officeDocument/2006/relationships/customXml" Target="../ink/ink402.xml"/><Relationship Id="rId8" Type="http://schemas.openxmlformats.org/officeDocument/2006/relationships/customXml" Target="../ink/ink229.xml"/><Relationship Id="rId142" Type="http://schemas.openxmlformats.org/officeDocument/2006/relationships/image" Target="../media/image298.png"/><Relationship Id="rId184" Type="http://schemas.openxmlformats.org/officeDocument/2006/relationships/image" Target="../media/image319.png"/><Relationship Id="rId251" Type="http://schemas.openxmlformats.org/officeDocument/2006/relationships/image" Target="../media/image351.png"/><Relationship Id="rId46" Type="http://schemas.openxmlformats.org/officeDocument/2006/relationships/customXml" Target="../ink/ink248.xml"/><Relationship Id="rId293" Type="http://schemas.openxmlformats.org/officeDocument/2006/relationships/customXml" Target="../ink/ink378.xml"/><Relationship Id="rId307" Type="http://schemas.openxmlformats.org/officeDocument/2006/relationships/customXml" Target="../ink/ink386.xml"/><Relationship Id="rId349" Type="http://schemas.openxmlformats.org/officeDocument/2006/relationships/image" Target="../media/image39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5.png"/><Relationship Id="rId21" Type="http://schemas.openxmlformats.org/officeDocument/2006/relationships/customXml" Target="../ink/ink423.xml"/><Relationship Id="rId42" Type="http://schemas.openxmlformats.org/officeDocument/2006/relationships/image" Target="../media/image423.png"/><Relationship Id="rId47" Type="http://schemas.openxmlformats.org/officeDocument/2006/relationships/customXml" Target="../ink/ink436.xml"/><Relationship Id="rId63" Type="http://schemas.openxmlformats.org/officeDocument/2006/relationships/customXml" Target="../ink/ink444.xml"/><Relationship Id="rId68" Type="http://schemas.openxmlformats.org/officeDocument/2006/relationships/customXml" Target="../ink/ink448.xml"/><Relationship Id="rId84" Type="http://schemas.openxmlformats.org/officeDocument/2006/relationships/image" Target="../media/image442.png"/><Relationship Id="rId16" Type="http://schemas.openxmlformats.org/officeDocument/2006/relationships/image" Target="../media/image410.png"/><Relationship Id="rId11" Type="http://schemas.openxmlformats.org/officeDocument/2006/relationships/customXml" Target="../ink/ink418.xml"/><Relationship Id="rId32" Type="http://schemas.openxmlformats.org/officeDocument/2006/relationships/image" Target="../media/image418.png"/><Relationship Id="rId37" Type="http://schemas.openxmlformats.org/officeDocument/2006/relationships/customXml" Target="../ink/ink431.xml"/><Relationship Id="rId53" Type="http://schemas.openxmlformats.org/officeDocument/2006/relationships/customXml" Target="../ink/ink439.xml"/><Relationship Id="rId58" Type="http://schemas.openxmlformats.org/officeDocument/2006/relationships/image" Target="../media/image431.png"/><Relationship Id="rId74" Type="http://schemas.openxmlformats.org/officeDocument/2006/relationships/customXml" Target="../ink/ink451.xml"/><Relationship Id="rId79" Type="http://schemas.openxmlformats.org/officeDocument/2006/relationships/image" Target="../media/image440.png"/><Relationship Id="rId5" Type="http://schemas.openxmlformats.org/officeDocument/2006/relationships/customXml" Target="../ink/ink415.xml"/><Relationship Id="rId61" Type="http://schemas.openxmlformats.org/officeDocument/2006/relationships/customXml" Target="../ink/ink443.xml"/><Relationship Id="rId82" Type="http://schemas.openxmlformats.org/officeDocument/2006/relationships/customXml" Target="../ink/ink455.xml"/><Relationship Id="rId19" Type="http://schemas.openxmlformats.org/officeDocument/2006/relationships/customXml" Target="../ink/ink422.xml"/><Relationship Id="rId14" Type="http://schemas.openxmlformats.org/officeDocument/2006/relationships/image" Target="../media/image99.png"/><Relationship Id="rId22" Type="http://schemas.openxmlformats.org/officeDocument/2006/relationships/image" Target="../media/image413.png"/><Relationship Id="rId27" Type="http://schemas.openxmlformats.org/officeDocument/2006/relationships/customXml" Target="../ink/ink426.xml"/><Relationship Id="rId30" Type="http://schemas.openxmlformats.org/officeDocument/2006/relationships/image" Target="../media/image417.png"/><Relationship Id="rId35" Type="http://schemas.openxmlformats.org/officeDocument/2006/relationships/customXml" Target="../ink/ink430.xml"/><Relationship Id="rId43" Type="http://schemas.openxmlformats.org/officeDocument/2006/relationships/customXml" Target="../ink/ink434.xml"/><Relationship Id="rId48" Type="http://schemas.openxmlformats.org/officeDocument/2006/relationships/image" Target="../media/image426.png"/><Relationship Id="rId56" Type="http://schemas.openxmlformats.org/officeDocument/2006/relationships/image" Target="../media/image430.png"/><Relationship Id="rId64" Type="http://schemas.openxmlformats.org/officeDocument/2006/relationships/image" Target="../media/image434.png"/><Relationship Id="rId69" Type="http://schemas.openxmlformats.org/officeDocument/2006/relationships/image" Target="../media/image435.png"/><Relationship Id="rId77" Type="http://schemas.openxmlformats.org/officeDocument/2006/relationships/image" Target="../media/image439.png"/><Relationship Id="rId8" Type="http://schemas.openxmlformats.org/officeDocument/2006/relationships/image" Target="../media/image407.png"/><Relationship Id="rId51" Type="http://schemas.openxmlformats.org/officeDocument/2006/relationships/customXml" Target="../ink/ink438.xml"/><Relationship Id="rId72" Type="http://schemas.openxmlformats.org/officeDocument/2006/relationships/customXml" Target="../ink/ink450.xml"/><Relationship Id="rId80" Type="http://schemas.openxmlformats.org/officeDocument/2006/relationships/customXml" Target="../ink/ink454.xml"/><Relationship Id="rId3" Type="http://schemas.openxmlformats.org/officeDocument/2006/relationships/customXml" Target="../ink/ink414.xml"/><Relationship Id="rId12" Type="http://schemas.openxmlformats.org/officeDocument/2006/relationships/image" Target="../media/image409.png"/><Relationship Id="rId17" Type="http://schemas.openxmlformats.org/officeDocument/2006/relationships/customXml" Target="../ink/ink421.xml"/><Relationship Id="rId25" Type="http://schemas.openxmlformats.org/officeDocument/2006/relationships/customXml" Target="../ink/ink425.xml"/><Relationship Id="rId33" Type="http://schemas.openxmlformats.org/officeDocument/2006/relationships/customXml" Target="../ink/ink429.xml"/><Relationship Id="rId38" Type="http://schemas.openxmlformats.org/officeDocument/2006/relationships/image" Target="../media/image421.png"/><Relationship Id="rId46" Type="http://schemas.openxmlformats.org/officeDocument/2006/relationships/image" Target="../media/image425.png"/><Relationship Id="rId59" Type="http://schemas.openxmlformats.org/officeDocument/2006/relationships/customXml" Target="../ink/ink442.xml"/><Relationship Id="rId67" Type="http://schemas.openxmlformats.org/officeDocument/2006/relationships/customXml" Target="../ink/ink447.xml"/><Relationship Id="rId20" Type="http://schemas.openxmlformats.org/officeDocument/2006/relationships/image" Target="../media/image412.png"/><Relationship Id="rId41" Type="http://schemas.openxmlformats.org/officeDocument/2006/relationships/customXml" Target="../ink/ink433.xml"/><Relationship Id="rId54" Type="http://schemas.openxmlformats.org/officeDocument/2006/relationships/image" Target="../media/image429.png"/><Relationship Id="rId62" Type="http://schemas.openxmlformats.org/officeDocument/2006/relationships/image" Target="../media/image433.png"/><Relationship Id="rId70" Type="http://schemas.openxmlformats.org/officeDocument/2006/relationships/customXml" Target="../ink/ink449.xml"/><Relationship Id="rId75" Type="http://schemas.openxmlformats.org/officeDocument/2006/relationships/image" Target="../media/image438.png"/><Relationship Id="rId83" Type="http://schemas.openxmlformats.org/officeDocument/2006/relationships/customXml" Target="../ink/ink4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15" Type="http://schemas.openxmlformats.org/officeDocument/2006/relationships/customXml" Target="../ink/ink420.xml"/><Relationship Id="rId23" Type="http://schemas.openxmlformats.org/officeDocument/2006/relationships/customXml" Target="../ink/ink424.xml"/><Relationship Id="rId28" Type="http://schemas.openxmlformats.org/officeDocument/2006/relationships/image" Target="../media/image416.png"/><Relationship Id="rId36" Type="http://schemas.openxmlformats.org/officeDocument/2006/relationships/image" Target="../media/image420.png"/><Relationship Id="rId49" Type="http://schemas.openxmlformats.org/officeDocument/2006/relationships/customXml" Target="../ink/ink437.xml"/><Relationship Id="rId57" Type="http://schemas.openxmlformats.org/officeDocument/2006/relationships/customXml" Target="../ink/ink441.xml"/><Relationship Id="rId10" Type="http://schemas.openxmlformats.org/officeDocument/2006/relationships/image" Target="../media/image408.png"/><Relationship Id="rId31" Type="http://schemas.openxmlformats.org/officeDocument/2006/relationships/customXml" Target="../ink/ink428.xml"/><Relationship Id="rId44" Type="http://schemas.openxmlformats.org/officeDocument/2006/relationships/image" Target="../media/image424.png"/><Relationship Id="rId52" Type="http://schemas.openxmlformats.org/officeDocument/2006/relationships/image" Target="../media/image428.png"/><Relationship Id="rId60" Type="http://schemas.openxmlformats.org/officeDocument/2006/relationships/image" Target="../media/image432.png"/><Relationship Id="rId65" Type="http://schemas.openxmlformats.org/officeDocument/2006/relationships/customXml" Target="../ink/ink445.xml"/><Relationship Id="rId73" Type="http://schemas.openxmlformats.org/officeDocument/2006/relationships/image" Target="../media/image437.png"/><Relationship Id="rId78" Type="http://schemas.openxmlformats.org/officeDocument/2006/relationships/customXml" Target="../ink/ink453.xml"/><Relationship Id="rId81" Type="http://schemas.openxmlformats.org/officeDocument/2006/relationships/image" Target="../media/image441.png"/><Relationship Id="rId4" Type="http://schemas.openxmlformats.org/officeDocument/2006/relationships/image" Target="../media/image405.png"/><Relationship Id="rId9" Type="http://schemas.openxmlformats.org/officeDocument/2006/relationships/customXml" Target="../ink/ink417.xml"/><Relationship Id="rId13" Type="http://schemas.openxmlformats.org/officeDocument/2006/relationships/customXml" Target="../ink/ink419.xml"/><Relationship Id="rId18" Type="http://schemas.openxmlformats.org/officeDocument/2006/relationships/image" Target="../media/image411.png"/><Relationship Id="rId39" Type="http://schemas.openxmlformats.org/officeDocument/2006/relationships/customXml" Target="../ink/ink432.xml"/><Relationship Id="rId34" Type="http://schemas.openxmlformats.org/officeDocument/2006/relationships/image" Target="../media/image419.png"/><Relationship Id="rId50" Type="http://schemas.openxmlformats.org/officeDocument/2006/relationships/image" Target="../media/image427.png"/><Relationship Id="rId55" Type="http://schemas.openxmlformats.org/officeDocument/2006/relationships/customXml" Target="../ink/ink440.xml"/><Relationship Id="rId76" Type="http://schemas.openxmlformats.org/officeDocument/2006/relationships/customXml" Target="../ink/ink452.xml"/><Relationship Id="rId7" Type="http://schemas.openxmlformats.org/officeDocument/2006/relationships/customXml" Target="../ink/ink416.xml"/><Relationship Id="rId71" Type="http://schemas.openxmlformats.org/officeDocument/2006/relationships/image" Target="../media/image436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427.xml"/><Relationship Id="rId24" Type="http://schemas.openxmlformats.org/officeDocument/2006/relationships/image" Target="../media/image414.png"/><Relationship Id="rId40" Type="http://schemas.openxmlformats.org/officeDocument/2006/relationships/image" Target="../media/image422.png"/><Relationship Id="rId45" Type="http://schemas.openxmlformats.org/officeDocument/2006/relationships/customXml" Target="../ink/ink435.xml"/><Relationship Id="rId66" Type="http://schemas.openxmlformats.org/officeDocument/2006/relationships/customXml" Target="../ink/ink4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3" Type="http://schemas.openxmlformats.org/officeDocument/2006/relationships/customXml" Target="../ink/ink457.xml"/><Relationship Id="rId7" Type="http://schemas.openxmlformats.org/officeDocument/2006/relationships/customXml" Target="../ink/ink45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4.png"/><Relationship Id="rId5" Type="http://schemas.openxmlformats.org/officeDocument/2006/relationships/customXml" Target="../ink/ink458.xml"/><Relationship Id="rId4" Type="http://schemas.openxmlformats.org/officeDocument/2006/relationships/image" Target="../media/image4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8.png"/><Relationship Id="rId3" Type="http://schemas.openxmlformats.org/officeDocument/2006/relationships/customXml" Target="../ink/ink460.xml"/><Relationship Id="rId7" Type="http://schemas.openxmlformats.org/officeDocument/2006/relationships/customXml" Target="../ink/ink46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7.png"/><Relationship Id="rId5" Type="http://schemas.openxmlformats.org/officeDocument/2006/relationships/customXml" Target="../ink/ink461.xml"/><Relationship Id="rId4" Type="http://schemas.openxmlformats.org/officeDocument/2006/relationships/image" Target="../media/image4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2.png"/><Relationship Id="rId13" Type="http://schemas.openxmlformats.org/officeDocument/2006/relationships/customXml" Target="../ink/ink467.xml"/><Relationship Id="rId18" Type="http://schemas.openxmlformats.org/officeDocument/2006/relationships/image" Target="../media/image457.png"/><Relationship Id="rId3" Type="http://schemas.openxmlformats.org/officeDocument/2006/relationships/image" Target="../media/image449.png"/><Relationship Id="rId21" Type="http://schemas.openxmlformats.org/officeDocument/2006/relationships/customXml" Target="../ink/ink471.xml"/><Relationship Id="rId7" Type="http://schemas.openxmlformats.org/officeDocument/2006/relationships/customXml" Target="../ink/ink464.xml"/><Relationship Id="rId12" Type="http://schemas.openxmlformats.org/officeDocument/2006/relationships/image" Target="../media/image454.png"/><Relationship Id="rId17" Type="http://schemas.openxmlformats.org/officeDocument/2006/relationships/customXml" Target="../ink/ink469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56.png"/><Relationship Id="rId20" Type="http://schemas.openxmlformats.org/officeDocument/2006/relationships/image" Target="../media/image4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11" Type="http://schemas.openxmlformats.org/officeDocument/2006/relationships/customXml" Target="../ink/ink466.xml"/><Relationship Id="rId24" Type="http://schemas.openxmlformats.org/officeDocument/2006/relationships/image" Target="../media/image460.png"/><Relationship Id="rId5" Type="http://schemas.openxmlformats.org/officeDocument/2006/relationships/customXml" Target="../ink/ink463.xml"/><Relationship Id="rId15" Type="http://schemas.openxmlformats.org/officeDocument/2006/relationships/customXml" Target="../ink/ink468.xml"/><Relationship Id="rId23" Type="http://schemas.openxmlformats.org/officeDocument/2006/relationships/customXml" Target="../ink/ink472.xml"/><Relationship Id="rId10" Type="http://schemas.openxmlformats.org/officeDocument/2006/relationships/image" Target="../media/image453.png"/><Relationship Id="rId19" Type="http://schemas.openxmlformats.org/officeDocument/2006/relationships/customXml" Target="../ink/ink470.xml"/><Relationship Id="rId4" Type="http://schemas.openxmlformats.org/officeDocument/2006/relationships/image" Target="../media/image450.png"/><Relationship Id="rId9" Type="http://schemas.openxmlformats.org/officeDocument/2006/relationships/customXml" Target="../ink/ink465.xml"/><Relationship Id="rId14" Type="http://schemas.openxmlformats.org/officeDocument/2006/relationships/image" Target="../media/image455.png"/><Relationship Id="rId22" Type="http://schemas.openxmlformats.org/officeDocument/2006/relationships/image" Target="../media/image4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3.png"/><Relationship Id="rId13" Type="http://schemas.openxmlformats.org/officeDocument/2006/relationships/customXml" Target="../ink/ink478.xml"/><Relationship Id="rId3" Type="http://schemas.openxmlformats.org/officeDocument/2006/relationships/customXml" Target="../ink/ink473.xml"/><Relationship Id="rId7" Type="http://schemas.openxmlformats.org/officeDocument/2006/relationships/customXml" Target="../ink/ink475.xml"/><Relationship Id="rId12" Type="http://schemas.openxmlformats.org/officeDocument/2006/relationships/image" Target="../media/image4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customXml" Target="../ink/ink477.xml"/><Relationship Id="rId5" Type="http://schemas.openxmlformats.org/officeDocument/2006/relationships/customXml" Target="../ink/ink474.xml"/><Relationship Id="rId10" Type="http://schemas.openxmlformats.org/officeDocument/2006/relationships/image" Target="../media/image464.png"/><Relationship Id="rId4" Type="http://schemas.openxmlformats.org/officeDocument/2006/relationships/image" Target="../media/image461.png"/><Relationship Id="rId9" Type="http://schemas.openxmlformats.org/officeDocument/2006/relationships/customXml" Target="../ink/ink476.xml"/><Relationship Id="rId14" Type="http://schemas.openxmlformats.org/officeDocument/2006/relationships/image" Target="../media/image4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8.png"/><Relationship Id="rId21" Type="http://schemas.openxmlformats.org/officeDocument/2006/relationships/customXml" Target="../ink/ink488.xml"/><Relationship Id="rId42" Type="http://schemas.openxmlformats.org/officeDocument/2006/relationships/image" Target="../media/image486.png"/><Relationship Id="rId47" Type="http://schemas.openxmlformats.org/officeDocument/2006/relationships/customXml" Target="../ink/ink501.xml"/><Relationship Id="rId63" Type="http://schemas.openxmlformats.org/officeDocument/2006/relationships/customXml" Target="../ink/ink509.xml"/><Relationship Id="rId68" Type="http://schemas.openxmlformats.org/officeDocument/2006/relationships/image" Target="../media/image499.png"/><Relationship Id="rId84" Type="http://schemas.openxmlformats.org/officeDocument/2006/relationships/image" Target="../media/image507.png"/><Relationship Id="rId89" Type="http://schemas.openxmlformats.org/officeDocument/2006/relationships/customXml" Target="../ink/ink522.xml"/><Relationship Id="rId112" Type="http://schemas.openxmlformats.org/officeDocument/2006/relationships/image" Target="../media/image520.png"/><Relationship Id="rId16" Type="http://schemas.openxmlformats.org/officeDocument/2006/relationships/image" Target="../media/image473.png"/><Relationship Id="rId107" Type="http://schemas.openxmlformats.org/officeDocument/2006/relationships/customXml" Target="../ink/ink531.xml"/><Relationship Id="rId11" Type="http://schemas.openxmlformats.org/officeDocument/2006/relationships/customXml" Target="../ink/ink483.xml"/><Relationship Id="rId32" Type="http://schemas.openxmlformats.org/officeDocument/2006/relationships/image" Target="../media/image481.png"/><Relationship Id="rId37" Type="http://schemas.openxmlformats.org/officeDocument/2006/relationships/customXml" Target="../ink/ink496.xml"/><Relationship Id="rId53" Type="http://schemas.openxmlformats.org/officeDocument/2006/relationships/customXml" Target="../ink/ink504.xml"/><Relationship Id="rId58" Type="http://schemas.openxmlformats.org/officeDocument/2006/relationships/image" Target="../media/image494.png"/><Relationship Id="rId74" Type="http://schemas.openxmlformats.org/officeDocument/2006/relationships/image" Target="../media/image502.png"/><Relationship Id="rId79" Type="http://schemas.openxmlformats.org/officeDocument/2006/relationships/customXml" Target="../ink/ink517.xml"/><Relationship Id="rId102" Type="http://schemas.openxmlformats.org/officeDocument/2006/relationships/image" Target="../media/image515.png"/><Relationship Id="rId5" Type="http://schemas.openxmlformats.org/officeDocument/2006/relationships/customXml" Target="../ink/ink480.xml"/><Relationship Id="rId90" Type="http://schemas.openxmlformats.org/officeDocument/2006/relationships/image" Target="../media/image510.png"/><Relationship Id="rId95" Type="http://schemas.openxmlformats.org/officeDocument/2006/relationships/customXml" Target="../ink/ink525.xml"/><Relationship Id="rId22" Type="http://schemas.openxmlformats.org/officeDocument/2006/relationships/image" Target="../media/image476.png"/><Relationship Id="rId27" Type="http://schemas.openxmlformats.org/officeDocument/2006/relationships/customXml" Target="../ink/ink491.xml"/><Relationship Id="rId43" Type="http://schemas.openxmlformats.org/officeDocument/2006/relationships/customXml" Target="../ink/ink499.xml"/><Relationship Id="rId48" Type="http://schemas.openxmlformats.org/officeDocument/2006/relationships/image" Target="../media/image489.png"/><Relationship Id="rId64" Type="http://schemas.openxmlformats.org/officeDocument/2006/relationships/image" Target="../media/image497.png"/><Relationship Id="rId69" Type="http://schemas.openxmlformats.org/officeDocument/2006/relationships/customXml" Target="../ink/ink512.xml"/><Relationship Id="rId80" Type="http://schemas.openxmlformats.org/officeDocument/2006/relationships/image" Target="../media/image505.png"/><Relationship Id="rId85" Type="http://schemas.openxmlformats.org/officeDocument/2006/relationships/customXml" Target="../ink/ink520.xml"/><Relationship Id="rId12" Type="http://schemas.openxmlformats.org/officeDocument/2006/relationships/image" Target="../media/image471.png"/><Relationship Id="rId17" Type="http://schemas.openxmlformats.org/officeDocument/2006/relationships/customXml" Target="../ink/ink486.xml"/><Relationship Id="rId33" Type="http://schemas.openxmlformats.org/officeDocument/2006/relationships/customXml" Target="../ink/ink494.xml"/><Relationship Id="rId38" Type="http://schemas.openxmlformats.org/officeDocument/2006/relationships/image" Target="../media/image484.png"/><Relationship Id="rId59" Type="http://schemas.openxmlformats.org/officeDocument/2006/relationships/customXml" Target="../ink/ink507.xml"/><Relationship Id="rId103" Type="http://schemas.openxmlformats.org/officeDocument/2006/relationships/customXml" Target="../ink/ink529.xml"/><Relationship Id="rId108" Type="http://schemas.openxmlformats.org/officeDocument/2006/relationships/image" Target="../media/image518.png"/><Relationship Id="rId54" Type="http://schemas.openxmlformats.org/officeDocument/2006/relationships/image" Target="../media/image492.png"/><Relationship Id="rId70" Type="http://schemas.openxmlformats.org/officeDocument/2006/relationships/image" Target="../media/image500.png"/><Relationship Id="rId75" Type="http://schemas.openxmlformats.org/officeDocument/2006/relationships/customXml" Target="../ink/ink515.xml"/><Relationship Id="rId91" Type="http://schemas.openxmlformats.org/officeDocument/2006/relationships/customXml" Target="../ink/ink523.xml"/><Relationship Id="rId96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8.png"/><Relationship Id="rId15" Type="http://schemas.openxmlformats.org/officeDocument/2006/relationships/customXml" Target="../ink/ink485.xml"/><Relationship Id="rId23" Type="http://schemas.openxmlformats.org/officeDocument/2006/relationships/customXml" Target="../ink/ink489.xml"/><Relationship Id="rId28" Type="http://schemas.openxmlformats.org/officeDocument/2006/relationships/image" Target="../media/image479.png"/><Relationship Id="rId36" Type="http://schemas.openxmlformats.org/officeDocument/2006/relationships/image" Target="../media/image483.png"/><Relationship Id="rId49" Type="http://schemas.openxmlformats.org/officeDocument/2006/relationships/customXml" Target="../ink/ink502.xml"/><Relationship Id="rId57" Type="http://schemas.openxmlformats.org/officeDocument/2006/relationships/customXml" Target="../ink/ink506.xml"/><Relationship Id="rId106" Type="http://schemas.openxmlformats.org/officeDocument/2006/relationships/image" Target="../media/image517.png"/><Relationship Id="rId10" Type="http://schemas.openxmlformats.org/officeDocument/2006/relationships/image" Target="../media/image470.png"/><Relationship Id="rId31" Type="http://schemas.openxmlformats.org/officeDocument/2006/relationships/customXml" Target="../ink/ink493.xml"/><Relationship Id="rId44" Type="http://schemas.openxmlformats.org/officeDocument/2006/relationships/image" Target="../media/image487.png"/><Relationship Id="rId52" Type="http://schemas.openxmlformats.org/officeDocument/2006/relationships/image" Target="../media/image491.png"/><Relationship Id="rId60" Type="http://schemas.openxmlformats.org/officeDocument/2006/relationships/image" Target="../media/image495.png"/><Relationship Id="rId65" Type="http://schemas.openxmlformats.org/officeDocument/2006/relationships/customXml" Target="../ink/ink510.xml"/><Relationship Id="rId73" Type="http://schemas.openxmlformats.org/officeDocument/2006/relationships/customXml" Target="../ink/ink514.xml"/><Relationship Id="rId78" Type="http://schemas.openxmlformats.org/officeDocument/2006/relationships/image" Target="../media/image504.png"/><Relationship Id="rId81" Type="http://schemas.openxmlformats.org/officeDocument/2006/relationships/customXml" Target="../ink/ink518.xml"/><Relationship Id="rId86" Type="http://schemas.openxmlformats.org/officeDocument/2006/relationships/image" Target="../media/image508.png"/><Relationship Id="rId94" Type="http://schemas.openxmlformats.org/officeDocument/2006/relationships/image" Target="../media/image511.png"/><Relationship Id="rId99" Type="http://schemas.openxmlformats.org/officeDocument/2006/relationships/customXml" Target="../ink/ink527.xml"/><Relationship Id="rId101" Type="http://schemas.openxmlformats.org/officeDocument/2006/relationships/customXml" Target="../ink/ink528.xml"/><Relationship Id="rId4" Type="http://schemas.openxmlformats.org/officeDocument/2006/relationships/image" Target="../media/image467.png"/><Relationship Id="rId9" Type="http://schemas.openxmlformats.org/officeDocument/2006/relationships/customXml" Target="../ink/ink482.xml"/><Relationship Id="rId13" Type="http://schemas.openxmlformats.org/officeDocument/2006/relationships/customXml" Target="../ink/ink484.xml"/><Relationship Id="rId18" Type="http://schemas.openxmlformats.org/officeDocument/2006/relationships/image" Target="../media/image474.png"/><Relationship Id="rId39" Type="http://schemas.openxmlformats.org/officeDocument/2006/relationships/customXml" Target="../ink/ink497.xml"/><Relationship Id="rId109" Type="http://schemas.openxmlformats.org/officeDocument/2006/relationships/customXml" Target="../ink/ink532.xml"/><Relationship Id="rId34" Type="http://schemas.openxmlformats.org/officeDocument/2006/relationships/image" Target="../media/image482.png"/><Relationship Id="rId50" Type="http://schemas.openxmlformats.org/officeDocument/2006/relationships/image" Target="../media/image490.png"/><Relationship Id="rId55" Type="http://schemas.openxmlformats.org/officeDocument/2006/relationships/customXml" Target="../ink/ink505.xml"/><Relationship Id="rId76" Type="http://schemas.openxmlformats.org/officeDocument/2006/relationships/image" Target="../media/image503.png"/><Relationship Id="rId97" Type="http://schemas.openxmlformats.org/officeDocument/2006/relationships/customXml" Target="../ink/ink526.xml"/><Relationship Id="rId104" Type="http://schemas.openxmlformats.org/officeDocument/2006/relationships/image" Target="../media/image516.png"/><Relationship Id="rId7" Type="http://schemas.openxmlformats.org/officeDocument/2006/relationships/customXml" Target="../ink/ink481.xml"/><Relationship Id="rId71" Type="http://schemas.openxmlformats.org/officeDocument/2006/relationships/customXml" Target="../ink/ink513.xml"/><Relationship Id="rId92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29" Type="http://schemas.openxmlformats.org/officeDocument/2006/relationships/customXml" Target="../ink/ink492.xml"/><Relationship Id="rId24" Type="http://schemas.openxmlformats.org/officeDocument/2006/relationships/image" Target="../media/image477.png"/><Relationship Id="rId40" Type="http://schemas.openxmlformats.org/officeDocument/2006/relationships/image" Target="../media/image485.png"/><Relationship Id="rId45" Type="http://schemas.openxmlformats.org/officeDocument/2006/relationships/customXml" Target="../ink/ink500.xml"/><Relationship Id="rId66" Type="http://schemas.openxmlformats.org/officeDocument/2006/relationships/image" Target="../media/image498.png"/><Relationship Id="rId87" Type="http://schemas.openxmlformats.org/officeDocument/2006/relationships/customXml" Target="../ink/ink521.xml"/><Relationship Id="rId110" Type="http://schemas.openxmlformats.org/officeDocument/2006/relationships/image" Target="../media/image519.png"/><Relationship Id="rId61" Type="http://schemas.openxmlformats.org/officeDocument/2006/relationships/customXml" Target="../ink/ink508.xml"/><Relationship Id="rId82" Type="http://schemas.openxmlformats.org/officeDocument/2006/relationships/image" Target="../media/image506.png"/><Relationship Id="rId19" Type="http://schemas.openxmlformats.org/officeDocument/2006/relationships/customXml" Target="../ink/ink487.xml"/><Relationship Id="rId14" Type="http://schemas.openxmlformats.org/officeDocument/2006/relationships/image" Target="../media/image472.png"/><Relationship Id="rId30" Type="http://schemas.openxmlformats.org/officeDocument/2006/relationships/image" Target="../media/image480.png"/><Relationship Id="rId35" Type="http://schemas.openxmlformats.org/officeDocument/2006/relationships/customXml" Target="../ink/ink495.xml"/><Relationship Id="rId56" Type="http://schemas.openxmlformats.org/officeDocument/2006/relationships/image" Target="../media/image493.png"/><Relationship Id="rId77" Type="http://schemas.openxmlformats.org/officeDocument/2006/relationships/customXml" Target="../ink/ink516.xml"/><Relationship Id="rId100" Type="http://schemas.openxmlformats.org/officeDocument/2006/relationships/image" Target="../media/image514.png"/><Relationship Id="rId105" Type="http://schemas.openxmlformats.org/officeDocument/2006/relationships/customXml" Target="../ink/ink530.xml"/><Relationship Id="rId8" Type="http://schemas.openxmlformats.org/officeDocument/2006/relationships/image" Target="../media/image469.png"/><Relationship Id="rId51" Type="http://schemas.openxmlformats.org/officeDocument/2006/relationships/customXml" Target="../ink/ink503.xml"/><Relationship Id="rId72" Type="http://schemas.openxmlformats.org/officeDocument/2006/relationships/image" Target="../media/image501.png"/><Relationship Id="rId93" Type="http://schemas.openxmlformats.org/officeDocument/2006/relationships/customXml" Target="../ink/ink524.xml"/><Relationship Id="rId98" Type="http://schemas.openxmlformats.org/officeDocument/2006/relationships/image" Target="../media/image513.png"/><Relationship Id="rId3" Type="http://schemas.openxmlformats.org/officeDocument/2006/relationships/customXml" Target="../ink/ink479.xml"/><Relationship Id="rId25" Type="http://schemas.openxmlformats.org/officeDocument/2006/relationships/customXml" Target="../ink/ink490.xml"/><Relationship Id="rId46" Type="http://schemas.openxmlformats.org/officeDocument/2006/relationships/image" Target="../media/image488.png"/><Relationship Id="rId67" Type="http://schemas.openxmlformats.org/officeDocument/2006/relationships/customXml" Target="../ink/ink511.xml"/><Relationship Id="rId20" Type="http://schemas.openxmlformats.org/officeDocument/2006/relationships/image" Target="../media/image475.png"/><Relationship Id="rId41" Type="http://schemas.openxmlformats.org/officeDocument/2006/relationships/customXml" Target="../ink/ink498.xml"/><Relationship Id="rId62" Type="http://schemas.openxmlformats.org/officeDocument/2006/relationships/image" Target="../media/image496.png"/><Relationship Id="rId83" Type="http://schemas.openxmlformats.org/officeDocument/2006/relationships/customXml" Target="../ink/ink519.xml"/><Relationship Id="rId88" Type="http://schemas.openxmlformats.org/officeDocument/2006/relationships/image" Target="../media/image509.png"/><Relationship Id="rId111" Type="http://schemas.openxmlformats.org/officeDocument/2006/relationships/customXml" Target="../ink/ink53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customXml" Target="../ink/ink539.xml"/><Relationship Id="rId18" Type="http://schemas.openxmlformats.org/officeDocument/2006/relationships/image" Target="../media/image528.png"/><Relationship Id="rId3" Type="http://schemas.openxmlformats.org/officeDocument/2006/relationships/customXml" Target="../ink/ink534.xml"/><Relationship Id="rId7" Type="http://schemas.openxmlformats.org/officeDocument/2006/relationships/customXml" Target="../ink/ink536.xml"/><Relationship Id="rId12" Type="http://schemas.openxmlformats.org/officeDocument/2006/relationships/image" Target="../media/image525.png"/><Relationship Id="rId17" Type="http://schemas.openxmlformats.org/officeDocument/2006/relationships/customXml" Target="../ink/ink541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2.png"/><Relationship Id="rId11" Type="http://schemas.openxmlformats.org/officeDocument/2006/relationships/customXml" Target="../ink/ink538.xml"/><Relationship Id="rId5" Type="http://schemas.openxmlformats.org/officeDocument/2006/relationships/customXml" Target="../ink/ink535.xml"/><Relationship Id="rId15" Type="http://schemas.openxmlformats.org/officeDocument/2006/relationships/customXml" Target="../ink/ink540.xml"/><Relationship Id="rId10" Type="http://schemas.openxmlformats.org/officeDocument/2006/relationships/image" Target="../media/image524.png"/><Relationship Id="rId4" Type="http://schemas.openxmlformats.org/officeDocument/2006/relationships/image" Target="../media/image521.png"/><Relationship Id="rId9" Type="http://schemas.openxmlformats.org/officeDocument/2006/relationships/customXml" Target="../ink/ink537.xml"/><Relationship Id="rId14" Type="http://schemas.openxmlformats.org/officeDocument/2006/relationships/image" Target="../media/image526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47.xml"/><Relationship Id="rId18" Type="http://schemas.openxmlformats.org/officeDocument/2006/relationships/image" Target="../media/image536.png"/><Relationship Id="rId26" Type="http://schemas.openxmlformats.org/officeDocument/2006/relationships/image" Target="../media/image540.png"/><Relationship Id="rId39" Type="http://schemas.openxmlformats.org/officeDocument/2006/relationships/customXml" Target="../ink/ink560.xml"/><Relationship Id="rId21" Type="http://schemas.openxmlformats.org/officeDocument/2006/relationships/customXml" Target="../ink/ink551.xml"/><Relationship Id="rId34" Type="http://schemas.openxmlformats.org/officeDocument/2006/relationships/image" Target="../media/image544.png"/><Relationship Id="rId42" Type="http://schemas.openxmlformats.org/officeDocument/2006/relationships/image" Target="../media/image548.png"/><Relationship Id="rId47" Type="http://schemas.openxmlformats.org/officeDocument/2006/relationships/customXml" Target="../ink/ink564.xml"/><Relationship Id="rId50" Type="http://schemas.openxmlformats.org/officeDocument/2006/relationships/image" Target="../media/image552.png"/><Relationship Id="rId55" Type="http://schemas.openxmlformats.org/officeDocument/2006/relationships/customXml" Target="../ink/ink568.xml"/><Relationship Id="rId7" Type="http://schemas.openxmlformats.org/officeDocument/2006/relationships/customXml" Target="../ink/ink544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535.png"/><Relationship Id="rId29" Type="http://schemas.openxmlformats.org/officeDocument/2006/relationships/customXml" Target="../ink/ink555.xml"/><Relationship Id="rId11" Type="http://schemas.openxmlformats.org/officeDocument/2006/relationships/customXml" Target="../ink/ink546.xml"/><Relationship Id="rId24" Type="http://schemas.openxmlformats.org/officeDocument/2006/relationships/image" Target="../media/image539.png"/><Relationship Id="rId32" Type="http://schemas.openxmlformats.org/officeDocument/2006/relationships/image" Target="../media/image543.png"/><Relationship Id="rId37" Type="http://schemas.openxmlformats.org/officeDocument/2006/relationships/customXml" Target="../ink/ink559.xml"/><Relationship Id="rId40" Type="http://schemas.openxmlformats.org/officeDocument/2006/relationships/image" Target="../media/image547.png"/><Relationship Id="rId45" Type="http://schemas.openxmlformats.org/officeDocument/2006/relationships/customXml" Target="../ink/ink563.xml"/><Relationship Id="rId53" Type="http://schemas.openxmlformats.org/officeDocument/2006/relationships/customXml" Target="../ink/ink567.xml"/><Relationship Id="rId58" Type="http://schemas.openxmlformats.org/officeDocument/2006/relationships/image" Target="../media/image555.png"/><Relationship Id="rId5" Type="http://schemas.openxmlformats.org/officeDocument/2006/relationships/customXml" Target="../ink/ink543.xml"/><Relationship Id="rId61" Type="http://schemas.openxmlformats.org/officeDocument/2006/relationships/customXml" Target="../ink/ink571.xml"/><Relationship Id="rId19" Type="http://schemas.openxmlformats.org/officeDocument/2006/relationships/customXml" Target="../ink/ink550.xml"/><Relationship Id="rId14" Type="http://schemas.openxmlformats.org/officeDocument/2006/relationships/image" Target="../media/image534.png"/><Relationship Id="rId22" Type="http://schemas.openxmlformats.org/officeDocument/2006/relationships/image" Target="../media/image538.png"/><Relationship Id="rId27" Type="http://schemas.openxmlformats.org/officeDocument/2006/relationships/customXml" Target="../ink/ink554.xml"/><Relationship Id="rId30" Type="http://schemas.openxmlformats.org/officeDocument/2006/relationships/image" Target="../media/image542.png"/><Relationship Id="rId35" Type="http://schemas.openxmlformats.org/officeDocument/2006/relationships/customXml" Target="../ink/ink558.xml"/><Relationship Id="rId43" Type="http://schemas.openxmlformats.org/officeDocument/2006/relationships/customXml" Target="../ink/ink562.xml"/><Relationship Id="rId48" Type="http://schemas.openxmlformats.org/officeDocument/2006/relationships/image" Target="../media/image551.png"/><Relationship Id="rId56" Type="http://schemas.openxmlformats.org/officeDocument/2006/relationships/image" Target="../media/image99.png"/><Relationship Id="rId8" Type="http://schemas.openxmlformats.org/officeDocument/2006/relationships/image" Target="../media/image531.png"/><Relationship Id="rId51" Type="http://schemas.openxmlformats.org/officeDocument/2006/relationships/customXml" Target="../ink/ink566.xml"/><Relationship Id="rId3" Type="http://schemas.openxmlformats.org/officeDocument/2006/relationships/customXml" Target="../ink/ink542.xml"/><Relationship Id="rId12" Type="http://schemas.openxmlformats.org/officeDocument/2006/relationships/image" Target="../media/image533.png"/><Relationship Id="rId17" Type="http://schemas.openxmlformats.org/officeDocument/2006/relationships/customXml" Target="../ink/ink549.xml"/><Relationship Id="rId25" Type="http://schemas.openxmlformats.org/officeDocument/2006/relationships/customXml" Target="../ink/ink553.xml"/><Relationship Id="rId33" Type="http://schemas.openxmlformats.org/officeDocument/2006/relationships/customXml" Target="../ink/ink557.xml"/><Relationship Id="rId38" Type="http://schemas.openxmlformats.org/officeDocument/2006/relationships/image" Target="../media/image546.png"/><Relationship Id="rId46" Type="http://schemas.openxmlformats.org/officeDocument/2006/relationships/image" Target="../media/image550.png"/><Relationship Id="rId59" Type="http://schemas.openxmlformats.org/officeDocument/2006/relationships/customXml" Target="../ink/ink570.xml"/><Relationship Id="rId20" Type="http://schemas.openxmlformats.org/officeDocument/2006/relationships/image" Target="../media/image537.png"/><Relationship Id="rId41" Type="http://schemas.openxmlformats.org/officeDocument/2006/relationships/customXml" Target="../ink/ink561.xml"/><Relationship Id="rId54" Type="http://schemas.openxmlformats.org/officeDocument/2006/relationships/image" Target="../media/image554.png"/><Relationship Id="rId62" Type="http://schemas.openxmlformats.org/officeDocument/2006/relationships/image" Target="../media/image5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5" Type="http://schemas.openxmlformats.org/officeDocument/2006/relationships/customXml" Target="../ink/ink548.xml"/><Relationship Id="rId23" Type="http://schemas.openxmlformats.org/officeDocument/2006/relationships/customXml" Target="../ink/ink552.xml"/><Relationship Id="rId28" Type="http://schemas.openxmlformats.org/officeDocument/2006/relationships/image" Target="../media/image541.png"/><Relationship Id="rId36" Type="http://schemas.openxmlformats.org/officeDocument/2006/relationships/image" Target="../media/image545.png"/><Relationship Id="rId49" Type="http://schemas.openxmlformats.org/officeDocument/2006/relationships/customXml" Target="../ink/ink565.xml"/><Relationship Id="rId57" Type="http://schemas.openxmlformats.org/officeDocument/2006/relationships/customXml" Target="../ink/ink569.xml"/><Relationship Id="rId10" Type="http://schemas.openxmlformats.org/officeDocument/2006/relationships/image" Target="../media/image532.png"/><Relationship Id="rId31" Type="http://schemas.openxmlformats.org/officeDocument/2006/relationships/customXml" Target="../ink/ink556.xml"/><Relationship Id="rId44" Type="http://schemas.openxmlformats.org/officeDocument/2006/relationships/image" Target="../media/image549.png"/><Relationship Id="rId52" Type="http://schemas.openxmlformats.org/officeDocument/2006/relationships/image" Target="../media/image553.png"/><Relationship Id="rId60" Type="http://schemas.openxmlformats.org/officeDocument/2006/relationships/image" Target="../media/image556.png"/><Relationship Id="rId4" Type="http://schemas.openxmlformats.org/officeDocument/2006/relationships/image" Target="../media/image529.png"/><Relationship Id="rId9" Type="http://schemas.openxmlformats.org/officeDocument/2006/relationships/customXml" Target="../ink/ink5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customXml" Target="../ink/ink577.xml"/><Relationship Id="rId18" Type="http://schemas.openxmlformats.org/officeDocument/2006/relationships/image" Target="../media/image565.png"/><Relationship Id="rId26" Type="http://schemas.openxmlformats.org/officeDocument/2006/relationships/image" Target="../media/image569.png"/><Relationship Id="rId3" Type="http://schemas.openxmlformats.org/officeDocument/2006/relationships/customXml" Target="../ink/ink572.xml"/><Relationship Id="rId21" Type="http://schemas.openxmlformats.org/officeDocument/2006/relationships/customXml" Target="../ink/ink581.xml"/><Relationship Id="rId7" Type="http://schemas.openxmlformats.org/officeDocument/2006/relationships/customXml" Target="../ink/ink574.xml"/><Relationship Id="rId12" Type="http://schemas.openxmlformats.org/officeDocument/2006/relationships/image" Target="../media/image562.png"/><Relationship Id="rId17" Type="http://schemas.openxmlformats.org/officeDocument/2006/relationships/customXml" Target="../ink/ink579.xml"/><Relationship Id="rId25" Type="http://schemas.openxmlformats.org/officeDocument/2006/relationships/customXml" Target="../ink/ink583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564.png"/><Relationship Id="rId20" Type="http://schemas.openxmlformats.org/officeDocument/2006/relationships/image" Target="../media/image5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9.png"/><Relationship Id="rId11" Type="http://schemas.openxmlformats.org/officeDocument/2006/relationships/customXml" Target="../ink/ink576.xml"/><Relationship Id="rId24" Type="http://schemas.openxmlformats.org/officeDocument/2006/relationships/image" Target="../media/image568.png"/><Relationship Id="rId5" Type="http://schemas.openxmlformats.org/officeDocument/2006/relationships/customXml" Target="../ink/ink573.xml"/><Relationship Id="rId15" Type="http://schemas.openxmlformats.org/officeDocument/2006/relationships/customXml" Target="../ink/ink578.xml"/><Relationship Id="rId23" Type="http://schemas.openxmlformats.org/officeDocument/2006/relationships/customXml" Target="../ink/ink582.xml"/><Relationship Id="rId10" Type="http://schemas.openxmlformats.org/officeDocument/2006/relationships/image" Target="../media/image561.png"/><Relationship Id="rId19" Type="http://schemas.openxmlformats.org/officeDocument/2006/relationships/customXml" Target="../ink/ink580.xml"/><Relationship Id="rId4" Type="http://schemas.openxmlformats.org/officeDocument/2006/relationships/image" Target="../media/image558.png"/><Relationship Id="rId9" Type="http://schemas.openxmlformats.org/officeDocument/2006/relationships/customXml" Target="../ink/ink575.xml"/><Relationship Id="rId14" Type="http://schemas.openxmlformats.org/officeDocument/2006/relationships/image" Target="../media/image563.png"/><Relationship Id="rId22" Type="http://schemas.openxmlformats.org/officeDocument/2006/relationships/image" Target="../media/image56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3.png"/><Relationship Id="rId1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8.png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56" Type="http://schemas.openxmlformats.org/officeDocument/2006/relationships/image" Target="../media/image27.png"/><Relationship Id="rId64" Type="http://schemas.openxmlformats.org/officeDocument/2006/relationships/image" Target="../media/image31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42.xml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43.png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41.xml"/><Relationship Id="rId24" Type="http://schemas.openxmlformats.org/officeDocument/2006/relationships/image" Target="../media/image49.png"/><Relationship Id="rId5" Type="http://schemas.openxmlformats.org/officeDocument/2006/relationships/oleObject" Target="../embeddings/oleObject2.bin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10" Type="http://schemas.openxmlformats.org/officeDocument/2006/relationships/image" Target="../media/image42.png"/><Relationship Id="rId19" Type="http://schemas.openxmlformats.org/officeDocument/2006/relationships/customXml" Target="../ink/ink45.xml"/><Relationship Id="rId4" Type="http://schemas.openxmlformats.org/officeDocument/2006/relationships/image" Target="../media/image39.png"/><Relationship Id="rId9" Type="http://schemas.openxmlformats.org/officeDocument/2006/relationships/customXml" Target="../ink/ink40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image" Target="../media/image58.png"/><Relationship Id="rId26" Type="http://schemas.openxmlformats.org/officeDocument/2006/relationships/image" Target="../media/image62.png"/><Relationship Id="rId3" Type="http://schemas.openxmlformats.org/officeDocument/2006/relationships/oleObject" Target="../embeddings/oleObject3.bin"/><Relationship Id="rId21" Type="http://schemas.openxmlformats.org/officeDocument/2006/relationships/customXml" Target="../ink/ink56.xml"/><Relationship Id="rId34" Type="http://schemas.openxmlformats.org/officeDocument/2006/relationships/image" Target="../media/image66.png"/><Relationship Id="rId7" Type="http://schemas.openxmlformats.org/officeDocument/2006/relationships/customXml" Target="../ink/ink49.xml"/><Relationship Id="rId12" Type="http://schemas.openxmlformats.org/officeDocument/2006/relationships/image" Target="../media/image55.png"/><Relationship Id="rId17" Type="http://schemas.openxmlformats.org/officeDocument/2006/relationships/customXml" Target="../ink/ink54.xml"/><Relationship Id="rId25" Type="http://schemas.openxmlformats.org/officeDocument/2006/relationships/customXml" Target="../ink/ink58.xml"/><Relationship Id="rId33" Type="http://schemas.openxmlformats.org/officeDocument/2006/relationships/customXml" Target="../ink/ink6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29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customXml" Target="../ink/ink51.xml"/><Relationship Id="rId24" Type="http://schemas.openxmlformats.org/officeDocument/2006/relationships/image" Target="../media/image61.png"/><Relationship Id="rId32" Type="http://schemas.openxmlformats.org/officeDocument/2006/relationships/image" Target="../media/image65.png"/><Relationship Id="rId5" Type="http://schemas.openxmlformats.org/officeDocument/2006/relationships/oleObject" Target="../embeddings/oleObject4.bin"/><Relationship Id="rId15" Type="http://schemas.openxmlformats.org/officeDocument/2006/relationships/customXml" Target="../ink/ink53.xml"/><Relationship Id="rId23" Type="http://schemas.openxmlformats.org/officeDocument/2006/relationships/customXml" Target="../ink/ink57.xml"/><Relationship Id="rId28" Type="http://schemas.openxmlformats.org/officeDocument/2006/relationships/image" Target="../media/image63.png"/><Relationship Id="rId10" Type="http://schemas.openxmlformats.org/officeDocument/2006/relationships/image" Target="../media/image54.png"/><Relationship Id="rId19" Type="http://schemas.openxmlformats.org/officeDocument/2006/relationships/customXml" Target="../ink/ink55.xml"/><Relationship Id="rId31" Type="http://schemas.openxmlformats.org/officeDocument/2006/relationships/customXml" Target="../ink/ink61.xml"/><Relationship Id="rId4" Type="http://schemas.openxmlformats.org/officeDocument/2006/relationships/image" Target="../media/image51.png"/><Relationship Id="rId9" Type="http://schemas.openxmlformats.org/officeDocument/2006/relationships/customXml" Target="../ink/ink50.xml"/><Relationship Id="rId14" Type="http://schemas.openxmlformats.org/officeDocument/2006/relationships/image" Target="../media/image56.png"/><Relationship Id="rId22" Type="http://schemas.openxmlformats.org/officeDocument/2006/relationships/image" Target="../media/image60.png"/><Relationship Id="rId27" Type="http://schemas.openxmlformats.org/officeDocument/2006/relationships/customXml" Target="../ink/ink59.xml"/><Relationship Id="rId30" Type="http://schemas.openxmlformats.org/officeDocument/2006/relationships/image" Target="../media/image64.png"/><Relationship Id="rId8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8.xml"/><Relationship Id="rId18" Type="http://schemas.openxmlformats.org/officeDocument/2006/relationships/image" Target="../media/image74.png"/><Relationship Id="rId26" Type="http://schemas.openxmlformats.org/officeDocument/2006/relationships/image" Target="../media/image78.png"/><Relationship Id="rId39" Type="http://schemas.openxmlformats.org/officeDocument/2006/relationships/customXml" Target="../ink/ink81.xml"/><Relationship Id="rId21" Type="http://schemas.openxmlformats.org/officeDocument/2006/relationships/customXml" Target="../ink/ink72.xml"/><Relationship Id="rId34" Type="http://schemas.openxmlformats.org/officeDocument/2006/relationships/image" Target="../media/image82.png"/><Relationship Id="rId42" Type="http://schemas.openxmlformats.org/officeDocument/2006/relationships/image" Target="../media/image86.png"/><Relationship Id="rId47" Type="http://schemas.openxmlformats.org/officeDocument/2006/relationships/customXml" Target="../ink/ink85.xml"/><Relationship Id="rId7" Type="http://schemas.openxmlformats.org/officeDocument/2006/relationships/customXml" Target="../ink/ink6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3.png"/><Relationship Id="rId29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customXml" Target="../ink/ink67.xml"/><Relationship Id="rId24" Type="http://schemas.openxmlformats.org/officeDocument/2006/relationships/image" Target="../media/image77.png"/><Relationship Id="rId32" Type="http://schemas.openxmlformats.org/officeDocument/2006/relationships/image" Target="../media/image81.png"/><Relationship Id="rId37" Type="http://schemas.openxmlformats.org/officeDocument/2006/relationships/customXml" Target="../ink/ink80.xml"/><Relationship Id="rId40" Type="http://schemas.openxmlformats.org/officeDocument/2006/relationships/image" Target="../media/image85.png"/><Relationship Id="rId45" Type="http://schemas.openxmlformats.org/officeDocument/2006/relationships/customXml" Target="../ink/ink84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23" Type="http://schemas.openxmlformats.org/officeDocument/2006/relationships/customXml" Target="../ink/ink73.xml"/><Relationship Id="rId28" Type="http://schemas.openxmlformats.org/officeDocument/2006/relationships/image" Target="../media/image79.png"/><Relationship Id="rId36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customXml" Target="../ink/ink71.xml"/><Relationship Id="rId31" Type="http://schemas.openxmlformats.org/officeDocument/2006/relationships/customXml" Target="../ink/ink77.xml"/><Relationship Id="rId44" Type="http://schemas.openxmlformats.org/officeDocument/2006/relationships/image" Target="../media/image87.png"/><Relationship Id="rId4" Type="http://schemas.openxmlformats.org/officeDocument/2006/relationships/image" Target="../media/image67.png"/><Relationship Id="rId9" Type="http://schemas.openxmlformats.org/officeDocument/2006/relationships/customXml" Target="../ink/ink66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Relationship Id="rId27" Type="http://schemas.openxmlformats.org/officeDocument/2006/relationships/customXml" Target="../ink/ink75.xml"/><Relationship Id="rId30" Type="http://schemas.openxmlformats.org/officeDocument/2006/relationships/image" Target="../media/image80.png"/><Relationship Id="rId35" Type="http://schemas.openxmlformats.org/officeDocument/2006/relationships/customXml" Target="../ink/ink79.xml"/><Relationship Id="rId43" Type="http://schemas.openxmlformats.org/officeDocument/2006/relationships/customXml" Target="../ink/ink83.xml"/><Relationship Id="rId48" Type="http://schemas.openxmlformats.org/officeDocument/2006/relationships/image" Target="../media/image89.png"/><Relationship Id="rId8" Type="http://schemas.openxmlformats.org/officeDocument/2006/relationships/image" Target="../media/image69.png"/><Relationship Id="rId3" Type="http://schemas.openxmlformats.org/officeDocument/2006/relationships/customXml" Target="../ink/ink63.xml"/><Relationship Id="rId12" Type="http://schemas.openxmlformats.org/officeDocument/2006/relationships/image" Target="../media/image71.png"/><Relationship Id="rId17" Type="http://schemas.openxmlformats.org/officeDocument/2006/relationships/customXml" Target="../ink/ink70.xml"/><Relationship Id="rId25" Type="http://schemas.openxmlformats.org/officeDocument/2006/relationships/customXml" Target="../ink/ink74.xml"/><Relationship Id="rId33" Type="http://schemas.openxmlformats.org/officeDocument/2006/relationships/customXml" Target="../ink/ink78.xml"/><Relationship Id="rId38" Type="http://schemas.openxmlformats.org/officeDocument/2006/relationships/image" Target="../media/image84.png"/><Relationship Id="rId46" Type="http://schemas.openxmlformats.org/officeDocument/2006/relationships/image" Target="../media/image88.png"/><Relationship Id="rId20" Type="http://schemas.openxmlformats.org/officeDocument/2006/relationships/image" Target="../media/image75.png"/><Relationship Id="rId41" Type="http://schemas.openxmlformats.org/officeDocument/2006/relationships/customXml" Target="../ink/ink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3475276-CEF2-A897-5866-253706E383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Data mining and machine learning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BF19AC4-C45A-365B-727B-8E9C5FDBDB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brief introduction and privacy issues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9E5023F-8876-AB91-9F64-0AEF3732C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Support Vector Machine (classification)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4E3F2482-397F-E3E6-32D5-442509D8A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5900"/>
            <a:ext cx="8648700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000"/>
              <a:t>Distance from example </a:t>
            </a:r>
            <a:r>
              <a:rPr lang="en-US" altLang="en-US" sz="2000" b="1"/>
              <a:t>x</a:t>
            </a:r>
            <a:r>
              <a:rPr lang="en-US" altLang="en-US" sz="2000" i="1" baseline="-25000"/>
              <a:t>i</a:t>
            </a:r>
            <a:r>
              <a:rPr lang="en-US" altLang="en-US" sz="2000"/>
              <a:t> to the separator is </a:t>
            </a:r>
          </a:p>
          <a:p>
            <a:pPr eaLnBrk="1" hangingPunct="1"/>
            <a:r>
              <a:rPr lang="en-US" altLang="en-US" sz="2000"/>
              <a:t>Examples closest to the hyperplane are </a:t>
            </a:r>
            <a:r>
              <a:rPr lang="en-US" altLang="en-US" sz="2000" b="1" i="1"/>
              <a:t>support vectors</a:t>
            </a:r>
            <a:r>
              <a:rPr lang="en-US" altLang="en-US" sz="2000"/>
              <a:t>. </a:t>
            </a:r>
          </a:p>
          <a:p>
            <a:pPr eaLnBrk="1" hangingPunct="1"/>
            <a:r>
              <a:rPr lang="en-US" altLang="en-US" sz="2000" b="1" i="1"/>
              <a:t>Margin</a:t>
            </a:r>
            <a:r>
              <a:rPr lang="en-US" altLang="en-US" sz="2000"/>
              <a:t> </a:t>
            </a:r>
            <a:r>
              <a:rPr lang="el-GR" altLang="en-US" sz="2000" i="1">
                <a:cs typeface="Times New Roman" panose="02020603050405020304" pitchFamily="18" charset="0"/>
              </a:rPr>
              <a:t>ρ</a:t>
            </a:r>
            <a:r>
              <a:rPr lang="en-US" altLang="en-US" sz="2000">
                <a:cs typeface="Times New Roman" panose="02020603050405020304" pitchFamily="18" charset="0"/>
              </a:rPr>
              <a:t> </a:t>
            </a:r>
            <a:r>
              <a:rPr lang="en-US" altLang="en-US" sz="2000"/>
              <a:t>of the separator is the distance between support vectors.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D5B6F5E9-8C4F-0B56-5A9C-B83D428D46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9738" y="35115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6">
            <a:extLst>
              <a:ext uri="{FF2B5EF4-FFF2-40B4-BE49-F238E27FC236}">
                <a16:creationId xmlns:a16="http://schemas.microsoft.com/office/drawing/2014/main" id="{1B2F48C1-E0C3-1140-4EED-D54715D30C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6437313"/>
            <a:ext cx="408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AutoShape 7">
            <a:extLst>
              <a:ext uri="{FF2B5EF4-FFF2-40B4-BE49-F238E27FC236}">
                <a16:creationId xmlns:a16="http://schemas.microsoft.com/office/drawing/2014/main" id="{9DDAC8D1-5816-5A85-BB07-A88AF6B25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42672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AutoShape 8">
            <a:extLst>
              <a:ext uri="{FF2B5EF4-FFF2-40B4-BE49-F238E27FC236}">
                <a16:creationId xmlns:a16="http://schemas.microsoft.com/office/drawing/2014/main" id="{F563D2C4-8620-FADE-9C97-DA12DFB5F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462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AutoShape 9">
            <a:extLst>
              <a:ext uri="{FF2B5EF4-FFF2-40B4-BE49-F238E27FC236}">
                <a16:creationId xmlns:a16="http://schemas.microsoft.com/office/drawing/2014/main" id="{FCEF47F3-12C0-7C04-0AA8-25A59200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5170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AutoShape 10">
            <a:extLst>
              <a:ext uri="{FF2B5EF4-FFF2-40B4-BE49-F238E27FC236}">
                <a16:creationId xmlns:a16="http://schemas.microsoft.com/office/drawing/2014/main" id="{39DCC083-0507-C304-6D34-5A959B98C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56276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AutoShape 11">
            <a:extLst>
              <a:ext uri="{FF2B5EF4-FFF2-40B4-BE49-F238E27FC236}">
                <a16:creationId xmlns:a16="http://schemas.microsoft.com/office/drawing/2014/main" id="{36DF9F80-9E9A-BDCE-85C8-20D2748AE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02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9" name="AutoShape 12">
            <a:extLst>
              <a:ext uri="{FF2B5EF4-FFF2-40B4-BE49-F238E27FC236}">
                <a16:creationId xmlns:a16="http://schemas.microsoft.com/office/drawing/2014/main" id="{53EC47D2-D0C9-5BBE-D3DE-28836F10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AutoShape 13">
            <a:extLst>
              <a:ext uri="{FF2B5EF4-FFF2-40B4-BE49-F238E27FC236}">
                <a16:creationId xmlns:a16="http://schemas.microsoft.com/office/drawing/2014/main" id="{0E3D1AD8-5FAD-E9C1-CEA0-2BC0E293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5094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1" name="AutoShape 14">
            <a:extLst>
              <a:ext uri="{FF2B5EF4-FFF2-40B4-BE49-F238E27FC236}">
                <a16:creationId xmlns:a16="http://schemas.microsoft.com/office/drawing/2014/main" id="{B3DD1BBE-5B23-0D55-793E-E8C0993B9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471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AutoShape 15">
            <a:extLst>
              <a:ext uri="{FF2B5EF4-FFF2-40B4-BE49-F238E27FC236}">
                <a16:creationId xmlns:a16="http://schemas.microsoft.com/office/drawing/2014/main" id="{82B0DB0E-716C-E05C-1943-B76A8450D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4700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3" name="AutoShape 16">
            <a:extLst>
              <a:ext uri="{FF2B5EF4-FFF2-40B4-BE49-F238E27FC236}">
                <a16:creationId xmlns:a16="http://schemas.microsoft.com/office/drawing/2014/main" id="{5FDCBF6A-CCD2-16A3-7C78-DFA2933E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627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4" name="AutoShape 17">
            <a:extLst>
              <a:ext uri="{FF2B5EF4-FFF2-40B4-BE49-F238E27FC236}">
                <a16:creationId xmlns:a16="http://schemas.microsoft.com/office/drawing/2014/main" id="{A23FB10C-CAFA-6ADB-32B0-8FDF5E15A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5627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AutoShape 18">
            <a:extLst>
              <a:ext uri="{FF2B5EF4-FFF2-40B4-BE49-F238E27FC236}">
                <a16:creationId xmlns:a16="http://schemas.microsoft.com/office/drawing/2014/main" id="{FFFCE316-2E1B-53FE-58CB-8AEE1EDD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575" y="614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AutoShape 19">
            <a:extLst>
              <a:ext uri="{FF2B5EF4-FFF2-40B4-BE49-F238E27FC236}">
                <a16:creationId xmlns:a16="http://schemas.microsoft.com/office/drawing/2014/main" id="{F2C92EA7-28A5-F2C9-5CB0-802AA55A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7" name="AutoShape 20">
            <a:extLst>
              <a:ext uri="{FF2B5EF4-FFF2-40B4-BE49-F238E27FC236}">
                <a16:creationId xmlns:a16="http://schemas.microsoft.com/office/drawing/2014/main" id="{E7B0554A-4408-8FF1-4663-17CF4D992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5511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AutoShape 21">
            <a:extLst>
              <a:ext uri="{FF2B5EF4-FFF2-40B4-BE49-F238E27FC236}">
                <a16:creationId xmlns:a16="http://schemas.microsoft.com/office/drawing/2014/main" id="{E872E189-5FF4-EF90-44B3-C7E5F7020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5856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AutoShape 22">
            <a:extLst>
              <a:ext uri="{FF2B5EF4-FFF2-40B4-BE49-F238E27FC236}">
                <a16:creationId xmlns:a16="http://schemas.microsoft.com/office/drawing/2014/main" id="{A2DB297D-1C4D-78CC-73A5-266A3540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75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0" name="AutoShape 23">
            <a:extLst>
              <a:ext uri="{FF2B5EF4-FFF2-40B4-BE49-F238E27FC236}">
                <a16:creationId xmlns:a16="http://schemas.microsoft.com/office/drawing/2014/main" id="{D2637A72-7F23-6768-3E67-0E23625B9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AutoShape 24">
            <a:extLst>
              <a:ext uri="{FF2B5EF4-FFF2-40B4-BE49-F238E27FC236}">
                <a16:creationId xmlns:a16="http://schemas.microsoft.com/office/drawing/2014/main" id="{89B1202F-3591-1E08-1CDC-76D82105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5052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AutoShape 25">
            <a:extLst>
              <a:ext uri="{FF2B5EF4-FFF2-40B4-BE49-F238E27FC236}">
                <a16:creationId xmlns:a16="http://schemas.microsoft.com/office/drawing/2014/main" id="{93DDF003-E8C1-B734-8D34-DBF4CB13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267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53" name="Line 26">
            <a:extLst>
              <a:ext uri="{FF2B5EF4-FFF2-40B4-BE49-F238E27FC236}">
                <a16:creationId xmlns:a16="http://schemas.microsoft.com/office/drawing/2014/main" id="{BAB0E207-0372-FC91-003D-CDD62D9C99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4875" y="34290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7">
            <a:extLst>
              <a:ext uri="{FF2B5EF4-FFF2-40B4-BE49-F238E27FC236}">
                <a16:creationId xmlns:a16="http://schemas.microsoft.com/office/drawing/2014/main" id="{06CCF069-11FD-3807-B232-E72B08CFB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7363" y="3511550"/>
            <a:ext cx="762000" cy="615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8">
            <a:extLst>
              <a:ext uri="{FF2B5EF4-FFF2-40B4-BE49-F238E27FC236}">
                <a16:creationId xmlns:a16="http://schemas.microsoft.com/office/drawing/2014/main" id="{5610BC89-F828-DBF7-91FF-2B036827D7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39963" y="4533900"/>
            <a:ext cx="254000" cy="184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556" name="Object 29">
            <a:extLst>
              <a:ext uri="{FF2B5EF4-FFF2-40B4-BE49-F238E27FC236}">
                <a16:creationId xmlns:a16="http://schemas.microsoft.com/office/drawing/2014/main" id="{290FD652-8776-2EBD-087C-341864A5B4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40525" y="1327150"/>
          <a:ext cx="12604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19800" imgH="10820400" progId="Equation.3">
                  <p:embed/>
                </p:oleObj>
              </mc:Choice>
              <mc:Fallback>
                <p:oleObj name="Equation" r:id="rId3" imgW="18719800" imgH="10820400" progId="Equation.3">
                  <p:embed/>
                  <p:pic>
                    <p:nvPicPr>
                      <p:cNvPr id="22556" name="Object 29">
                        <a:extLst>
                          <a:ext uri="{FF2B5EF4-FFF2-40B4-BE49-F238E27FC236}">
                            <a16:creationId xmlns:a16="http://schemas.microsoft.com/office/drawing/2014/main" id="{290FD652-8776-2EBD-087C-341864A5B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525" y="1327150"/>
                        <a:ext cx="12604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7" name="Text Box 30">
            <a:extLst>
              <a:ext uri="{FF2B5EF4-FFF2-40B4-BE49-F238E27FC236}">
                <a16:creationId xmlns:a16="http://schemas.microsoft.com/office/drawing/2014/main" id="{48944C7D-71CA-5ED6-8F7B-549DCA3BD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138" y="3648075"/>
            <a:ext cx="49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43039" name="Oval 31">
            <a:extLst>
              <a:ext uri="{FF2B5EF4-FFF2-40B4-BE49-F238E27FC236}">
                <a16:creationId xmlns:a16="http://schemas.microsoft.com/office/drawing/2014/main" id="{689A02A6-0423-247F-F37E-93C7C1910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648200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40" name="Oval 32">
            <a:extLst>
              <a:ext uri="{FF2B5EF4-FFF2-40B4-BE49-F238E27FC236}">
                <a16:creationId xmlns:a16="http://schemas.microsoft.com/office/drawing/2014/main" id="{FF4CFD81-3589-7888-9051-3715D9C02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5443538"/>
            <a:ext cx="228600" cy="219075"/>
          </a:xfrm>
          <a:prstGeom prst="ellips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3041" name="Oval 33">
            <a:extLst>
              <a:ext uri="{FF2B5EF4-FFF2-40B4-BE49-F238E27FC236}">
                <a16:creationId xmlns:a16="http://schemas.microsoft.com/office/drawing/2014/main" id="{0BA55A78-1722-077E-C01C-50DF0C06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46307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61" name="Line 34">
            <a:extLst>
              <a:ext uri="{FF2B5EF4-FFF2-40B4-BE49-F238E27FC236}">
                <a16:creationId xmlns:a16="http://schemas.microsoft.com/office/drawing/2014/main" id="{79EB14A6-99BA-33D2-C1D8-F5FF94985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16075" y="5348288"/>
            <a:ext cx="244475" cy="17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Line 35">
            <a:extLst>
              <a:ext uri="{FF2B5EF4-FFF2-40B4-BE49-F238E27FC236}">
                <a16:creationId xmlns:a16="http://schemas.microsoft.com/office/drawing/2014/main" id="{7D1AAF2C-9829-5F2B-AA81-F65AC84AA7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68463" y="4786313"/>
            <a:ext cx="234950" cy="179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36">
            <a:extLst>
              <a:ext uri="{FF2B5EF4-FFF2-40B4-BE49-F238E27FC236}">
                <a16:creationId xmlns:a16="http://schemas.microsoft.com/office/drawing/2014/main" id="{0769054D-F61A-E4DD-B5B9-7F5C07C73D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43025" y="3609975"/>
            <a:ext cx="2009775" cy="26939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37">
            <a:extLst>
              <a:ext uri="{FF2B5EF4-FFF2-40B4-BE49-F238E27FC236}">
                <a16:creationId xmlns:a16="http://schemas.microsoft.com/office/drawing/2014/main" id="{9D4B4E55-D4D2-0D1E-A0CD-325AEB794A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" y="3248025"/>
            <a:ext cx="2066925" cy="2770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38">
            <a:extLst>
              <a:ext uri="{FF2B5EF4-FFF2-40B4-BE49-F238E27FC236}">
                <a16:creationId xmlns:a16="http://schemas.microsoft.com/office/drawing/2014/main" id="{3559FBFF-69D8-2296-78AD-9E8724D527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863" y="3314700"/>
            <a:ext cx="552450" cy="4191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6" name="Text Box 39">
            <a:extLst>
              <a:ext uri="{FF2B5EF4-FFF2-40B4-BE49-F238E27FC236}">
                <a16:creationId xmlns:a16="http://schemas.microsoft.com/office/drawing/2014/main" id="{57DB7059-8D0A-E90B-E3FB-6653332F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99085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400" i="1">
                <a:latin typeface="Times New Roman" panose="02020603050405020304" pitchFamily="18" charset="0"/>
              </a:rPr>
              <a:t>ρ</a:t>
            </a:r>
            <a:endParaRPr lang="en-US" altLang="en-US" sz="2400" i="1">
              <a:latin typeface="Times New Roman" panose="02020603050405020304" pitchFamily="18" charset="0"/>
            </a:endParaRPr>
          </a:p>
        </p:txBody>
      </p:sp>
      <p:graphicFrame>
        <p:nvGraphicFramePr>
          <p:cNvPr id="22567" name="Object 40">
            <a:extLst>
              <a:ext uri="{FF2B5EF4-FFF2-40B4-BE49-F238E27FC236}">
                <a16:creationId xmlns:a16="http://schemas.microsoft.com/office/drawing/2014/main" id="{0CD4F8B5-34EC-F15B-833F-834EB42A2C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3649663"/>
          <a:ext cx="41148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765300" imgH="330200" progId="Paint.Picture">
                  <p:embed/>
                </p:oleObj>
              </mc:Choice>
              <mc:Fallback>
                <p:oleObj name="Bitmap Image" r:id="rId5" imgW="1765300" imgH="330200" progId="Paint.Picture">
                  <p:embed/>
                  <p:pic>
                    <p:nvPicPr>
                      <p:cNvPr id="22567" name="Object 40">
                        <a:extLst>
                          <a:ext uri="{FF2B5EF4-FFF2-40B4-BE49-F238E27FC236}">
                            <a16:creationId xmlns:a16="http://schemas.microsoft.com/office/drawing/2014/main" id="{0CD4F8B5-34EC-F15B-833F-834EB42A2C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4800600" y="3649663"/>
                        <a:ext cx="411480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8" name="Text Box 41">
            <a:extLst>
              <a:ext uri="{FF2B5EF4-FFF2-40B4-BE49-F238E27FC236}">
                <a16:creationId xmlns:a16="http://schemas.microsoft.com/office/drawing/2014/main" id="{290B8A7B-EA24-925D-9572-4FB4FDC8B37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784725" y="3079750"/>
            <a:ext cx="165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Maximizing: </a:t>
            </a:r>
          </a:p>
        </p:txBody>
      </p:sp>
      <p:sp>
        <p:nvSpPr>
          <p:cNvPr id="22569" name="Text Box 42">
            <a:extLst>
              <a:ext uri="{FF2B5EF4-FFF2-40B4-BE49-F238E27FC236}">
                <a16:creationId xmlns:a16="http://schemas.microsoft.com/office/drawing/2014/main" id="{D67B7F79-F4A9-FD46-5432-C834AF670BB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699125" y="5289550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Extended to handle:</a:t>
            </a:r>
          </a:p>
          <a:p>
            <a:pPr>
              <a:buFontTx/>
              <a:buAutoNum type="arabicPeriod"/>
            </a:pPr>
            <a:r>
              <a:rPr lang="en-US" altLang="en-US"/>
              <a:t>Nonlinear</a:t>
            </a:r>
          </a:p>
          <a:p>
            <a:pPr>
              <a:buFontTx/>
              <a:buAutoNum type="arabicPeriod"/>
            </a:pPr>
            <a:r>
              <a:rPr lang="en-US" altLang="en-US"/>
              <a:t>Noisy margin</a:t>
            </a:r>
          </a:p>
          <a:p>
            <a:pPr>
              <a:buFontTx/>
              <a:buAutoNum type="arabicPeriod"/>
            </a:pPr>
            <a:r>
              <a:rPr lang="en-US" altLang="en-US"/>
              <a:t>Large datasets</a:t>
            </a:r>
          </a:p>
          <a:p>
            <a:pPr>
              <a:buFontTx/>
              <a:buAutoNum type="arabicPeriod"/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D3B8B0-4478-482B-9F35-1850C9D99CD9}"/>
                  </a:ext>
                </a:extLst>
              </p14:cNvPr>
              <p14:cNvContentPartPr/>
              <p14:nvPr/>
            </p14:nvContentPartPr>
            <p14:xfrm>
              <a:off x="2622080" y="4565680"/>
              <a:ext cx="23760" cy="15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D3B8B0-4478-482B-9F35-1850C9D99C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3080" y="4557040"/>
                <a:ext cx="414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AC10B5B-5D55-625F-4AFF-DE92575D9C32}"/>
                  </a:ext>
                </a:extLst>
              </p14:cNvPr>
              <p14:cNvContentPartPr/>
              <p14:nvPr/>
            </p14:nvContentPartPr>
            <p14:xfrm>
              <a:off x="1737560" y="4338520"/>
              <a:ext cx="50040" cy="255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AC10B5B-5D55-625F-4AFF-DE92575D9C3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8920" y="4329520"/>
                <a:ext cx="6768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549234-E773-6167-AC97-E335115ABBEB}"/>
                  </a:ext>
                </a:extLst>
              </p14:cNvPr>
              <p14:cNvContentPartPr/>
              <p14:nvPr/>
            </p14:nvContentPartPr>
            <p14:xfrm>
              <a:off x="1966160" y="5301520"/>
              <a:ext cx="88560" cy="18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549234-E773-6167-AC97-E335115ABBE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57160" y="5292520"/>
                <a:ext cx="1062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F0E195D-167A-DE24-4439-C8F69815C377}"/>
                  </a:ext>
                </a:extLst>
              </p14:cNvPr>
              <p14:cNvContentPartPr/>
              <p14:nvPr/>
            </p14:nvContentPartPr>
            <p14:xfrm>
              <a:off x="2711360" y="3351760"/>
              <a:ext cx="556200" cy="457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F0E195D-167A-DE24-4439-C8F69815C3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2360" y="3343120"/>
                <a:ext cx="57384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0C3AC7-5AAE-B380-2428-E150B4AAA0F2}"/>
                  </a:ext>
                </a:extLst>
              </p14:cNvPr>
              <p14:cNvContentPartPr/>
              <p14:nvPr/>
            </p14:nvContentPartPr>
            <p14:xfrm>
              <a:off x="5463200" y="5309080"/>
              <a:ext cx="162360" cy="289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0C3AC7-5AAE-B380-2428-E150B4AAA0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54200" y="5300080"/>
                <a:ext cx="180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004CD2-E59C-6E6E-DFC3-5E2230CB8AAF}"/>
                  </a:ext>
                </a:extLst>
              </p14:cNvPr>
              <p14:cNvContentPartPr/>
              <p14:nvPr/>
            </p14:nvContentPartPr>
            <p14:xfrm>
              <a:off x="7480640" y="5660080"/>
              <a:ext cx="210600" cy="1206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004CD2-E59C-6E6E-DFC3-5E2230CB8A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71640" y="5651080"/>
                <a:ext cx="2282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273956F-F5D8-2280-B634-A95F5B18B808}"/>
                  </a:ext>
                </a:extLst>
              </p14:cNvPr>
              <p14:cNvContentPartPr/>
              <p14:nvPr/>
            </p14:nvContentPartPr>
            <p14:xfrm>
              <a:off x="2823680" y="5232040"/>
              <a:ext cx="54000" cy="716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273956F-F5D8-2280-B634-A95F5B18B8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815040" y="5223040"/>
                <a:ext cx="716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8252-E0FE-3025-D8DD-B85D6DF8C2BB}"/>
              </a:ext>
            </a:extLst>
          </p:cNvPr>
          <p:cNvGrpSpPr/>
          <p:nvPr/>
        </p:nvGrpSpPr>
        <p:grpSpPr>
          <a:xfrm>
            <a:off x="2753480" y="5219800"/>
            <a:ext cx="237240" cy="135360"/>
            <a:chOff x="2753480" y="5219800"/>
            <a:chExt cx="23724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4D634E-50CF-40D4-0BFD-1DA728BAAB82}"/>
                    </a:ext>
                  </a:extLst>
                </p14:cNvPr>
                <p14:cNvContentPartPr/>
                <p14:nvPr/>
              </p14:nvContentPartPr>
              <p14:xfrm>
                <a:off x="2821520" y="5267320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4D634E-50CF-40D4-0BFD-1DA728BAAB8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12880" y="52583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8367BE5-2C2C-0202-633E-416927AAA060}"/>
                    </a:ext>
                  </a:extLst>
                </p14:cNvPr>
                <p14:cNvContentPartPr/>
                <p14:nvPr/>
              </p14:nvContentPartPr>
              <p14:xfrm>
                <a:off x="2753480" y="5219800"/>
                <a:ext cx="237240" cy="135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8367BE5-2C2C-0202-633E-416927AAA0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44480" y="5210800"/>
                  <a:ext cx="25488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E2064D2-0940-3C70-343D-CA5C08DA5EA5}"/>
                  </a:ext>
                </a:extLst>
              </p14:cNvPr>
              <p14:cNvContentPartPr/>
              <p14:nvPr/>
            </p14:nvContentPartPr>
            <p14:xfrm>
              <a:off x="8026400" y="5868520"/>
              <a:ext cx="84960" cy="93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E2064D2-0940-3C70-343D-CA5C08DA5EA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017400" y="5859880"/>
                <a:ext cx="1026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12F2185-1957-6C3D-115B-46BC2CA240F0}"/>
                  </a:ext>
                </a:extLst>
              </p14:cNvPr>
              <p14:cNvContentPartPr/>
              <p14:nvPr/>
            </p14:nvContentPartPr>
            <p14:xfrm>
              <a:off x="6327200" y="5834320"/>
              <a:ext cx="1057680" cy="106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12F2185-1957-6C3D-115B-46BC2CA240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18200" y="5825320"/>
                <a:ext cx="1075320" cy="12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9" grpId="0" animBg="1"/>
      <p:bldP spid="43040" grpId="0" animBg="1"/>
      <p:bldP spid="430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777D76D-81FB-2182-7119-5D0F656B4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Boosting (classification)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D21784D-8990-80E4-C017-212E295780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66738" y="1524000"/>
            <a:ext cx="8001000" cy="4572000"/>
          </a:xfrm>
          <a:prstGeom prst="rect">
            <a:avLst/>
          </a:prstGeom>
          <a:blipFill dpi="0" rotWithShape="1">
            <a:blip r:embed="rId3"/>
            <a:srcRect/>
            <a:stretch>
              <a:fillRect l="-2000" t="-2000" r="-2000" b="-170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>
                <a:noFill/>
              </a:rPr>
              <a:t> </a:t>
            </a:r>
            <a:endParaRPr lang="en-US" kern="0" dirty="0">
              <a:noFill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86A553-3EBD-5245-9E3B-FF2F922BD3A0}"/>
              </a:ext>
            </a:extLst>
          </p:cNvPr>
          <p:cNvGrpSpPr/>
          <p:nvPr/>
        </p:nvGrpSpPr>
        <p:grpSpPr>
          <a:xfrm>
            <a:off x="6804200" y="330160"/>
            <a:ext cx="1672920" cy="477000"/>
            <a:chOff x="6804200" y="330160"/>
            <a:chExt cx="167292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FB7B43-38DE-D8B6-15F3-FECD747DC420}"/>
                    </a:ext>
                  </a:extLst>
                </p14:cNvPr>
                <p14:cNvContentPartPr/>
                <p14:nvPr/>
              </p14:nvContentPartPr>
              <p14:xfrm>
                <a:off x="6804200" y="574600"/>
                <a:ext cx="418680" cy="232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FB7B43-38DE-D8B6-15F3-FECD747DC4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95560" y="565960"/>
                  <a:ext cx="436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A6B0DBA-7CCD-770A-F997-C94616470A00}"/>
                    </a:ext>
                  </a:extLst>
                </p14:cNvPr>
                <p14:cNvContentPartPr/>
                <p14:nvPr/>
              </p14:nvContentPartPr>
              <p14:xfrm>
                <a:off x="7380560" y="429160"/>
                <a:ext cx="154440" cy="270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A6B0DBA-7CCD-770A-F997-C94616470A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71560" y="420160"/>
                  <a:ext cx="172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4E6B6C2-B9FD-5263-1C0B-7EAD4D840AC7}"/>
                    </a:ext>
                  </a:extLst>
                </p14:cNvPr>
                <p14:cNvContentPartPr/>
                <p14:nvPr/>
              </p14:nvContentPartPr>
              <p14:xfrm>
                <a:off x="7604480" y="498280"/>
                <a:ext cx="138960" cy="128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4E6B6C2-B9FD-5263-1C0B-7EAD4D840A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95840" y="489280"/>
                  <a:ext cx="156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2DD66E-614A-954B-46F2-4E9AE129595A}"/>
                    </a:ext>
                  </a:extLst>
                </p14:cNvPr>
                <p14:cNvContentPartPr/>
                <p14:nvPr/>
              </p14:nvContentPartPr>
              <p14:xfrm>
                <a:off x="7761800" y="477040"/>
                <a:ext cx="164880" cy="270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2DD66E-614A-954B-46F2-4E9AE12959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2800" y="468400"/>
                  <a:ext cx="182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686130-EF69-E7BD-0A36-BF3841E0DA4D}"/>
                    </a:ext>
                  </a:extLst>
                </p14:cNvPr>
                <p14:cNvContentPartPr/>
                <p14:nvPr/>
              </p14:nvContentPartPr>
              <p14:xfrm>
                <a:off x="7925240" y="419080"/>
                <a:ext cx="155520" cy="241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686130-EF69-E7BD-0A36-BF3841E0DA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16240" y="410080"/>
                  <a:ext cx="173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F55452-A6CF-B51E-F252-C45D8D9D3327}"/>
                    </a:ext>
                  </a:extLst>
                </p14:cNvPr>
                <p14:cNvContentPartPr/>
                <p14:nvPr/>
              </p14:nvContentPartPr>
              <p14:xfrm>
                <a:off x="8112800" y="431320"/>
                <a:ext cx="15480" cy="43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F55452-A6CF-B51E-F252-C45D8D9D33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4160" y="422320"/>
                  <a:ext cx="33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CACB56-9BEC-9C62-5A3C-BA33A170EA67}"/>
                    </a:ext>
                  </a:extLst>
                </p14:cNvPr>
                <p14:cNvContentPartPr/>
                <p14:nvPr/>
              </p14:nvContentPartPr>
              <p14:xfrm>
                <a:off x="8097320" y="330160"/>
                <a:ext cx="16560" cy="3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CACB56-9BEC-9C62-5A3C-BA33A170EA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88680" y="321160"/>
                  <a:ext cx="34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E6D4B5-C16F-82F4-2CBC-8C3FA32312BC}"/>
                    </a:ext>
                  </a:extLst>
                </p14:cNvPr>
                <p14:cNvContentPartPr/>
                <p14:nvPr/>
              </p14:nvContentPartPr>
              <p14:xfrm>
                <a:off x="8215760" y="344920"/>
                <a:ext cx="261360" cy="212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E6D4B5-C16F-82F4-2CBC-8C3FA32312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06760" y="336280"/>
                  <a:ext cx="27900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FA3A60-04EB-BFF4-6517-590C5853A802}"/>
                  </a:ext>
                </a:extLst>
              </p14:cNvPr>
              <p14:cNvContentPartPr/>
              <p14:nvPr/>
            </p14:nvContentPartPr>
            <p14:xfrm>
              <a:off x="3058040" y="2001640"/>
              <a:ext cx="1871280" cy="968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FA3A60-04EB-BFF4-6517-590C5853A80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49400" y="1993000"/>
                <a:ext cx="1888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E5AAD4-3017-4958-F546-99157B4B60D8}"/>
                  </a:ext>
                </a:extLst>
              </p14:cNvPr>
              <p14:cNvContentPartPr/>
              <p14:nvPr/>
            </p14:nvContentPartPr>
            <p14:xfrm>
              <a:off x="2939240" y="3378640"/>
              <a:ext cx="1444680" cy="84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E5AAD4-3017-4958-F546-99157B4B60D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0600" y="3369640"/>
                <a:ext cx="146232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CC3EB9F-6B40-F99A-BC2A-D6119461AEC0}"/>
              </a:ext>
            </a:extLst>
          </p:cNvPr>
          <p:cNvGrpSpPr/>
          <p:nvPr/>
        </p:nvGrpSpPr>
        <p:grpSpPr>
          <a:xfrm>
            <a:off x="1843040" y="2822800"/>
            <a:ext cx="3431520" cy="627120"/>
            <a:chOff x="1843040" y="2822800"/>
            <a:chExt cx="3431520" cy="62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0316B2-805B-E05A-C8F5-F96C03536FB0}"/>
                    </a:ext>
                  </a:extLst>
                </p14:cNvPr>
                <p14:cNvContentPartPr/>
                <p14:nvPr/>
              </p14:nvContentPartPr>
              <p14:xfrm>
                <a:off x="4483280" y="3254080"/>
                <a:ext cx="9360" cy="13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0316B2-805B-E05A-C8F5-F96C03536F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74640" y="3245080"/>
                  <a:ext cx="2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891956-2007-41FC-C6A1-E48C4C9F71FA}"/>
                    </a:ext>
                  </a:extLst>
                </p14:cNvPr>
                <p14:cNvContentPartPr/>
                <p14:nvPr/>
              </p14:nvContentPartPr>
              <p14:xfrm>
                <a:off x="4636280" y="2980480"/>
                <a:ext cx="191160" cy="269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891956-2007-41FC-C6A1-E48C4C9F71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27280" y="2971840"/>
                  <a:ext cx="208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24C463-137A-4FCA-7EE6-F158AE371099}"/>
                    </a:ext>
                  </a:extLst>
                </p14:cNvPr>
                <p14:cNvContentPartPr/>
                <p14:nvPr/>
              </p14:nvContentPartPr>
              <p14:xfrm>
                <a:off x="4901240" y="3166600"/>
                <a:ext cx="101520" cy="95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24C463-137A-4FCA-7EE6-F158AE3710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92240" y="3157600"/>
                  <a:ext cx="119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D0256AF-8AF6-F1EB-E20F-A3EB50A7288A}"/>
                    </a:ext>
                  </a:extLst>
                </p14:cNvPr>
                <p14:cNvContentPartPr/>
                <p14:nvPr/>
              </p14:nvContentPartPr>
              <p14:xfrm>
                <a:off x="5034440" y="3059680"/>
                <a:ext cx="7920" cy="7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D0256AF-8AF6-F1EB-E20F-A3EB50A728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25440" y="3051040"/>
                  <a:ext cx="255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4EE0AA-8F98-C965-0000-2B3E85B90956}"/>
                    </a:ext>
                  </a:extLst>
                </p14:cNvPr>
                <p14:cNvContentPartPr/>
                <p14:nvPr/>
              </p14:nvContentPartPr>
              <p14:xfrm>
                <a:off x="4478960" y="3111520"/>
                <a:ext cx="31320" cy="38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4EE0AA-8F98-C965-0000-2B3E85B9095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70320" y="3102880"/>
                  <a:ext cx="48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1F5B1D-4705-5CEB-3F18-6ADC981ACD4B}"/>
                    </a:ext>
                  </a:extLst>
                </p14:cNvPr>
                <p14:cNvContentPartPr/>
                <p14:nvPr/>
              </p14:nvContentPartPr>
              <p14:xfrm>
                <a:off x="1843040" y="2875000"/>
                <a:ext cx="3390120" cy="574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1F5B1D-4705-5CEB-3F18-6ADC981ACD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34400" y="2866360"/>
                  <a:ext cx="34077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41DB62-154B-3822-92B2-218A796F0C8F}"/>
                    </a:ext>
                  </a:extLst>
                </p14:cNvPr>
                <p14:cNvContentPartPr/>
                <p14:nvPr/>
              </p14:nvContentPartPr>
              <p14:xfrm>
                <a:off x="1931960" y="2822800"/>
                <a:ext cx="3342600" cy="590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41DB62-154B-3822-92B2-218A796F0C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3320" y="2814160"/>
                  <a:ext cx="336024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ED488D0-B5AA-DD78-D50D-0491F39EAF9A}"/>
                    </a:ext>
                  </a:extLst>
                </p14:cNvPr>
                <p14:cNvContentPartPr/>
                <p14:nvPr/>
              </p14:nvContentPartPr>
              <p14:xfrm>
                <a:off x="3261080" y="2916040"/>
                <a:ext cx="162360" cy="195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ED488D0-B5AA-DD78-D50D-0491F39EAF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52080" y="2907040"/>
                  <a:ext cx="180000" cy="213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3C8B44-AFC5-2019-4C29-08CD0CB80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AdaBoost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A7D05FF-D5ED-EBAA-D103-CAA4BC1B1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1800">
                <a:solidFill>
                  <a:srgbClr val="141314"/>
                </a:solidFill>
                <a:latin typeface="Times-Roman" pitchFamily="2" charset="0"/>
              </a:rPr>
              <a:t>Freund Y, Schapire RE (1997) A decision-theoretic generalization of on-line learning and an application to boosting. J Comput Syst Sci</a:t>
            </a:r>
            <a:endParaRPr lang="en-US" altLang="en-US" sz="1800"/>
          </a:p>
          <a:p>
            <a:pPr eaLnBrk="1" hangingPunct="1">
              <a:buFont typeface="Wingdings" pitchFamily="2" charset="2"/>
              <a:buNone/>
            </a:pPr>
            <a:endParaRPr lang="en-US" altLang="en-US" sz="1800"/>
          </a:p>
        </p:txBody>
      </p:sp>
      <p:graphicFrame>
        <p:nvGraphicFramePr>
          <p:cNvPr id="26628" name="Object 5">
            <a:extLst>
              <a:ext uri="{FF2B5EF4-FFF2-40B4-BE49-F238E27FC236}">
                <a16:creationId xmlns:a16="http://schemas.microsoft.com/office/drawing/2014/main" id="{EAE6545D-864E-424B-ACEC-4AC7FA7841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286000"/>
          <a:ext cx="609600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365500" imgH="2527300" progId="Paint.Picture">
                  <p:embed/>
                </p:oleObj>
              </mc:Choice>
              <mc:Fallback>
                <p:oleObj name="Bitmap Image" r:id="rId3" imgW="3365500" imgH="2527300" progId="Paint.Picture">
                  <p:embed/>
                  <p:pic>
                    <p:nvPicPr>
                      <p:cNvPr id="26628" name="Object 5">
                        <a:extLst>
                          <a:ext uri="{FF2B5EF4-FFF2-40B4-BE49-F238E27FC236}">
                            <a16:creationId xmlns:a16="http://schemas.microsoft.com/office/drawing/2014/main" id="{EAE6545D-864E-424B-ACEC-4AC7FA7841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1524000" y="2286000"/>
                        <a:ext cx="609600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347F14-B732-0221-9F84-79E8BFDC10A2}"/>
                  </a:ext>
                </a:extLst>
              </p14:cNvPr>
              <p14:cNvContentPartPr/>
              <p14:nvPr/>
            </p14:nvContentPartPr>
            <p14:xfrm>
              <a:off x="3054800" y="531400"/>
              <a:ext cx="170640" cy="31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347F14-B732-0221-9F84-79E8BFDC10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46160" y="522400"/>
                <a:ext cx="1882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1DF5397-FBDF-8C86-D75E-C391DB486134}"/>
                  </a:ext>
                </a:extLst>
              </p14:cNvPr>
              <p14:cNvContentPartPr/>
              <p14:nvPr/>
            </p14:nvContentPartPr>
            <p14:xfrm>
              <a:off x="3375920" y="994000"/>
              <a:ext cx="432720" cy="33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1DF5397-FBDF-8C86-D75E-C391DB4861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66920" y="985000"/>
                <a:ext cx="4503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F8AE3F6-E689-4385-088E-6A775396AEA8}"/>
              </a:ext>
            </a:extLst>
          </p:cNvPr>
          <p:cNvGrpSpPr/>
          <p:nvPr/>
        </p:nvGrpSpPr>
        <p:grpSpPr>
          <a:xfrm>
            <a:off x="4492640" y="592240"/>
            <a:ext cx="2162160" cy="543960"/>
            <a:chOff x="4492640" y="592240"/>
            <a:chExt cx="216216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0F4665-E5E9-12D1-FCFE-3B06ED53436D}"/>
                    </a:ext>
                  </a:extLst>
                </p14:cNvPr>
                <p14:cNvContentPartPr/>
                <p14:nvPr/>
              </p14:nvContentPartPr>
              <p14:xfrm>
                <a:off x="4492640" y="961240"/>
                <a:ext cx="264240" cy="174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0F4665-E5E9-12D1-FCFE-3B06ED5343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84000" y="952240"/>
                  <a:ext cx="281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3D7FE9-6886-D2E2-5EB3-C6B1D47F1883}"/>
                    </a:ext>
                  </a:extLst>
                </p14:cNvPr>
                <p14:cNvContentPartPr/>
                <p14:nvPr/>
              </p14:nvContentPartPr>
              <p14:xfrm>
                <a:off x="4741400" y="821920"/>
                <a:ext cx="63000" cy="267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3D7FE9-6886-D2E2-5EB3-C6B1D47F18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32400" y="812920"/>
                  <a:ext cx="80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2769C4-EF4D-2181-E685-96C9B9A6BC7A}"/>
                    </a:ext>
                  </a:extLst>
                </p14:cNvPr>
                <p14:cNvContentPartPr/>
                <p14:nvPr/>
              </p14:nvContentPartPr>
              <p14:xfrm>
                <a:off x="4834640" y="896080"/>
                <a:ext cx="216000" cy="177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2769C4-EF4D-2181-E685-96C9B9A6BC7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26000" y="887440"/>
                  <a:ext cx="233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C53A47-9C95-5781-D8C5-F98323F71D72}"/>
                    </a:ext>
                  </a:extLst>
                </p14:cNvPr>
                <p14:cNvContentPartPr/>
                <p14:nvPr/>
              </p14:nvContentPartPr>
              <p14:xfrm>
                <a:off x="4993400" y="866920"/>
                <a:ext cx="156600" cy="153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C53A47-9C95-5781-D8C5-F98323F71D7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84760" y="857920"/>
                  <a:ext cx="174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F3408A-8EAC-C52E-99B4-C1C576F0C76E}"/>
                    </a:ext>
                  </a:extLst>
                </p14:cNvPr>
                <p14:cNvContentPartPr/>
                <p14:nvPr/>
              </p14:nvContentPartPr>
              <p14:xfrm>
                <a:off x="5171960" y="854320"/>
                <a:ext cx="116640" cy="125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F3408A-8EAC-C52E-99B4-C1C576F0C7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62960" y="845680"/>
                  <a:ext cx="134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FD8F240-BB68-A89E-258A-B06A0A0A50D6}"/>
                    </a:ext>
                  </a:extLst>
                </p14:cNvPr>
                <p14:cNvContentPartPr/>
                <p14:nvPr/>
              </p14:nvContentPartPr>
              <p14:xfrm>
                <a:off x="5347280" y="794560"/>
                <a:ext cx="26640" cy="173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FD8F240-BB68-A89E-258A-B06A0A0A50D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38640" y="785560"/>
                  <a:ext cx="44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6250221-54DB-0E09-5FAE-CA77C40D0CEA}"/>
                    </a:ext>
                  </a:extLst>
                </p14:cNvPr>
                <p14:cNvContentPartPr/>
                <p14:nvPr/>
              </p14:nvContentPartPr>
              <p14:xfrm>
                <a:off x="5466080" y="654880"/>
                <a:ext cx="91440" cy="419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6250221-54DB-0E09-5FAE-CA77C40D0C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57080" y="646240"/>
                  <a:ext cx="1090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4995303-F64C-16CB-8308-B4D3D5137275}"/>
                    </a:ext>
                  </a:extLst>
                </p14:cNvPr>
                <p14:cNvContentPartPr/>
                <p14:nvPr/>
              </p14:nvContentPartPr>
              <p14:xfrm>
                <a:off x="5623400" y="801040"/>
                <a:ext cx="57600" cy="118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995303-F64C-16CB-8308-B4D3D513727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14760" y="792040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510DE24-DB2B-0ACC-CA92-B3CCCEA86A29}"/>
                    </a:ext>
                  </a:extLst>
                </p14:cNvPr>
                <p14:cNvContentPartPr/>
                <p14:nvPr/>
              </p14:nvContentPartPr>
              <p14:xfrm>
                <a:off x="5755880" y="781240"/>
                <a:ext cx="55800" cy="123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510DE24-DB2B-0ACC-CA92-B3CCCEA86A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46880" y="772240"/>
                  <a:ext cx="73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D4C9C6-DA65-FAD3-E24B-DE8F89D4E707}"/>
                    </a:ext>
                  </a:extLst>
                </p14:cNvPr>
                <p14:cNvContentPartPr/>
                <p14:nvPr/>
              </p14:nvContentPartPr>
              <p14:xfrm>
                <a:off x="5881880" y="693400"/>
                <a:ext cx="347400" cy="188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D4C9C6-DA65-FAD3-E24B-DE8F89D4E7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72880" y="684400"/>
                  <a:ext cx="365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4695AE-8DAE-C092-FFA8-FC1BA7681597}"/>
                    </a:ext>
                  </a:extLst>
                </p14:cNvPr>
                <p14:cNvContentPartPr/>
                <p14:nvPr/>
              </p14:nvContentPartPr>
              <p14:xfrm>
                <a:off x="6202280" y="592240"/>
                <a:ext cx="17640" cy="26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4695AE-8DAE-C092-FFA8-FC1BA76815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93640" y="583600"/>
                  <a:ext cx="35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A84722-E684-FFB9-792B-90FD930134C7}"/>
                    </a:ext>
                  </a:extLst>
                </p14:cNvPr>
                <p14:cNvContentPartPr/>
                <p14:nvPr/>
              </p14:nvContentPartPr>
              <p14:xfrm>
                <a:off x="6294800" y="667480"/>
                <a:ext cx="360000" cy="141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A84722-E684-FFB9-792B-90FD930134C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86160" y="658480"/>
                  <a:ext cx="37764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79BE45D-1F1E-B25A-93FA-FBD76B0116B7}"/>
                  </a:ext>
                </a:extLst>
              </p14:cNvPr>
              <p14:cNvContentPartPr/>
              <p14:nvPr/>
            </p14:nvContentPartPr>
            <p14:xfrm>
              <a:off x="3808280" y="1828120"/>
              <a:ext cx="458640" cy="38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79BE45D-1F1E-B25A-93FA-FBD76B0116B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99280" y="1819480"/>
                <a:ext cx="4762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CE637CE7-748A-E117-6BDA-322902B314E9}"/>
              </a:ext>
            </a:extLst>
          </p:cNvPr>
          <p:cNvGrpSpPr/>
          <p:nvPr/>
        </p:nvGrpSpPr>
        <p:grpSpPr>
          <a:xfrm>
            <a:off x="1542440" y="3869680"/>
            <a:ext cx="275040" cy="187560"/>
            <a:chOff x="1542440" y="3869680"/>
            <a:chExt cx="27504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77BF0F-108F-3C2E-ECB7-36B9D3DA7A3B}"/>
                    </a:ext>
                  </a:extLst>
                </p14:cNvPr>
                <p14:cNvContentPartPr/>
                <p14:nvPr/>
              </p14:nvContentPartPr>
              <p14:xfrm>
                <a:off x="1542440" y="3962200"/>
                <a:ext cx="208080" cy="22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77BF0F-108F-3C2E-ECB7-36B9D3DA7A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33440" y="3953560"/>
                  <a:ext cx="225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E5858F-7AD5-2739-1905-F79105EA12BF}"/>
                    </a:ext>
                  </a:extLst>
                </p14:cNvPr>
                <p14:cNvContentPartPr/>
                <p14:nvPr/>
              </p14:nvContentPartPr>
              <p14:xfrm>
                <a:off x="1735040" y="3869680"/>
                <a:ext cx="82440" cy="187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E5858F-7AD5-2739-1905-F79105EA12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26040" y="3861040"/>
                  <a:ext cx="10008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DC825A-F74D-AB4F-0D16-FE47AFEFC813}"/>
                  </a:ext>
                </a:extLst>
              </p14:cNvPr>
              <p14:cNvContentPartPr/>
              <p14:nvPr/>
            </p14:nvContentPartPr>
            <p14:xfrm>
              <a:off x="4817360" y="5286640"/>
              <a:ext cx="362520" cy="47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DC825A-F74D-AB4F-0D16-FE47AFEFC81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808360" y="5277640"/>
                <a:ext cx="3801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3A0BDAD-1F06-0104-F535-16B14A1E196B}"/>
                  </a:ext>
                </a:extLst>
              </p14:cNvPr>
              <p14:cNvContentPartPr/>
              <p14:nvPr/>
            </p14:nvContentPartPr>
            <p14:xfrm>
              <a:off x="2246240" y="4966600"/>
              <a:ext cx="239400" cy="288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3A0BDAD-1F06-0104-F535-16B14A1E196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37600" y="4957600"/>
                <a:ext cx="25704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8B1EB8FC-568B-9430-16F0-7C4F57C46015}"/>
              </a:ext>
            </a:extLst>
          </p:cNvPr>
          <p:cNvGrpSpPr/>
          <p:nvPr/>
        </p:nvGrpSpPr>
        <p:grpSpPr>
          <a:xfrm>
            <a:off x="3065600" y="6815080"/>
            <a:ext cx="1332720" cy="60600"/>
            <a:chOff x="3065600" y="6815080"/>
            <a:chExt cx="1332720" cy="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80CC76A-55B5-9484-F91A-EC7309158BDB}"/>
                    </a:ext>
                  </a:extLst>
                </p14:cNvPr>
                <p14:cNvContentPartPr/>
                <p14:nvPr/>
              </p14:nvContentPartPr>
              <p14:xfrm>
                <a:off x="3542240" y="6836440"/>
                <a:ext cx="856080" cy="39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80CC76A-55B5-9484-F91A-EC7309158B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33240" y="6827440"/>
                  <a:ext cx="873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BD04B1-8929-312A-7430-712F801565C9}"/>
                    </a:ext>
                  </a:extLst>
                </p14:cNvPr>
                <p14:cNvContentPartPr/>
                <p14:nvPr/>
              </p14:nvContentPartPr>
              <p14:xfrm>
                <a:off x="3065600" y="6815080"/>
                <a:ext cx="225720" cy="24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BD04B1-8929-312A-7430-712F801565C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056600" y="6806080"/>
                  <a:ext cx="24336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F3F68A2-5389-93D5-A5AB-54114DFE7D2D}"/>
                  </a:ext>
                </a:extLst>
              </p14:cNvPr>
              <p14:cNvContentPartPr/>
              <p14:nvPr/>
            </p14:nvContentPartPr>
            <p14:xfrm>
              <a:off x="4032920" y="4940920"/>
              <a:ext cx="1529280" cy="493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F3F68A2-5389-93D5-A5AB-54114DFE7D2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023920" y="4931920"/>
                <a:ext cx="1546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F737ED6-A7FD-6B0D-8149-3C7456B621CB}"/>
                  </a:ext>
                </a:extLst>
              </p14:cNvPr>
              <p14:cNvContentPartPr/>
              <p14:nvPr/>
            </p14:nvContentPartPr>
            <p14:xfrm>
              <a:off x="5307320" y="5893840"/>
              <a:ext cx="989640" cy="33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F737ED6-A7FD-6B0D-8149-3C7456B621C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298320" y="5884840"/>
                <a:ext cx="10072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5C9045B-91A6-A209-2DE5-BE0160279510}"/>
                  </a:ext>
                </a:extLst>
              </p14:cNvPr>
              <p14:cNvContentPartPr/>
              <p14:nvPr/>
            </p14:nvContentPartPr>
            <p14:xfrm>
              <a:off x="6388400" y="604936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5C9045B-91A6-A209-2DE5-BE016027951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379760" y="60407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EF11C6C-37BE-0A73-261D-7D8ED252277E}"/>
                  </a:ext>
                </a:extLst>
              </p14:cNvPr>
              <p14:cNvContentPartPr/>
              <p14:nvPr/>
            </p14:nvContentPartPr>
            <p14:xfrm>
              <a:off x="2392400" y="5438080"/>
              <a:ext cx="455760" cy="1022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EF11C6C-37BE-0A73-261D-7D8ED252277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83400" y="5429080"/>
                <a:ext cx="473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560E0F3-E3FE-C1E4-345D-9A72ED9B7764}"/>
                  </a:ext>
                </a:extLst>
              </p14:cNvPr>
              <p14:cNvContentPartPr/>
              <p14:nvPr/>
            </p14:nvContentPartPr>
            <p14:xfrm>
              <a:off x="8078600" y="1833400"/>
              <a:ext cx="115560" cy="838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560E0F3-E3FE-C1E4-345D-9A72ED9B776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069960" y="1824760"/>
                <a:ext cx="133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D908EBD-7AE5-6E8F-DA7D-DBA6686753B8}"/>
                  </a:ext>
                </a:extLst>
              </p14:cNvPr>
              <p14:cNvContentPartPr/>
              <p14:nvPr/>
            </p14:nvContentPartPr>
            <p14:xfrm>
              <a:off x="2229680" y="3808720"/>
              <a:ext cx="119880" cy="280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D908EBD-7AE5-6E8F-DA7D-DBA6686753B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221040" y="3800080"/>
                <a:ext cx="13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076F045-DB15-8371-2637-5C9ADE293293}"/>
                  </a:ext>
                </a:extLst>
              </p14:cNvPr>
              <p14:cNvContentPartPr/>
              <p14:nvPr/>
            </p14:nvContentPartPr>
            <p14:xfrm>
              <a:off x="2888480" y="3770560"/>
              <a:ext cx="228600" cy="30492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076F045-DB15-8371-2637-5C9ADE29329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879480" y="3761920"/>
                <a:ext cx="246240" cy="32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57AF6ED-1570-DCB6-42F7-A65308140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155575"/>
            <a:ext cx="8001000" cy="1216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8B10416-5570-45BC-B3EE-761D025817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Gradient boosting </a:t>
            </a:r>
          </a:p>
          <a:p>
            <a:pPr lvl="1" eaLnBrk="1" hangingPunct="1"/>
            <a:r>
              <a:rPr lang="en-US" altLang="en-US"/>
              <a:t>J. Friedman: stochastic gradient boosting, </a:t>
            </a:r>
            <a:r>
              <a:rPr lang="en-US" altLang="en-US">
                <a:hlinkClick r:id="rId3"/>
              </a:rPr>
              <a:t>http://citeseer.ist.psu.edu/old/126259.html</a:t>
            </a:r>
            <a:endParaRPr lang="en-US" altLang="en-US"/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78B68BB-E82B-13F1-8F3E-B65D5923DABD}"/>
                  </a:ext>
                </a:extLst>
              </p14:cNvPr>
              <p14:cNvContentPartPr/>
              <p14:nvPr/>
            </p14:nvContentPartPr>
            <p14:xfrm>
              <a:off x="5063600" y="1718680"/>
              <a:ext cx="482040" cy="9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78B68BB-E82B-13F1-8F3E-B65D5923DA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4600" y="1709680"/>
                <a:ext cx="49968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AF245A99-97D6-BEAA-6733-2888A1A7BD76}"/>
              </a:ext>
            </a:extLst>
          </p:cNvPr>
          <p:cNvGrpSpPr/>
          <p:nvPr/>
        </p:nvGrpSpPr>
        <p:grpSpPr>
          <a:xfrm>
            <a:off x="6026960" y="1409080"/>
            <a:ext cx="1369080" cy="479160"/>
            <a:chOff x="6026960" y="1409080"/>
            <a:chExt cx="136908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F0D9E9-C5F4-2692-82AE-84FEE9E3EC47}"/>
                    </a:ext>
                  </a:extLst>
                </p14:cNvPr>
                <p14:cNvContentPartPr/>
                <p14:nvPr/>
              </p14:nvContentPartPr>
              <p14:xfrm>
                <a:off x="6026960" y="1623640"/>
                <a:ext cx="89280" cy="103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F0D9E9-C5F4-2692-82AE-84FEE9E3EC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7960" y="1614640"/>
                  <a:ext cx="106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BE17E33-1331-9DCF-4C85-F1C3298B4CE0}"/>
                    </a:ext>
                  </a:extLst>
                </p14:cNvPr>
                <p14:cNvContentPartPr/>
                <p14:nvPr/>
              </p14:nvContentPartPr>
              <p14:xfrm>
                <a:off x="6119480" y="1633000"/>
                <a:ext cx="267120" cy="255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BE17E33-1331-9DCF-4C85-F1C3298B4C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0480" y="1624000"/>
                  <a:ext cx="284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632000-E436-DD65-3564-244E006DA456}"/>
                    </a:ext>
                  </a:extLst>
                </p14:cNvPr>
                <p14:cNvContentPartPr/>
                <p14:nvPr/>
              </p14:nvContentPartPr>
              <p14:xfrm>
                <a:off x="6395600" y="1594840"/>
                <a:ext cx="74880" cy="6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632000-E436-DD65-3564-244E006DA4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86600" y="1586200"/>
                  <a:ext cx="92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8563D8-260E-F106-57A9-E41C1E9BF39B}"/>
                    </a:ext>
                  </a:extLst>
                </p14:cNvPr>
                <p14:cNvContentPartPr/>
                <p14:nvPr/>
              </p14:nvContentPartPr>
              <p14:xfrm>
                <a:off x="6533480" y="1537600"/>
                <a:ext cx="358200" cy="11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8563D8-260E-F106-57A9-E41C1E9BF3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24840" y="1528960"/>
                  <a:ext cx="375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67371DF-CF79-B9FB-BEBC-A5BEFF737A85}"/>
                    </a:ext>
                  </a:extLst>
                </p14:cNvPr>
                <p14:cNvContentPartPr/>
                <p14:nvPr/>
              </p14:nvContentPartPr>
              <p14:xfrm>
                <a:off x="6932720" y="1517440"/>
                <a:ext cx="24840" cy="17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67371DF-CF79-B9FB-BEBC-A5BEFF737A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23720" y="1508440"/>
                  <a:ext cx="42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25B83C2-9217-76B4-C180-268DED46987D}"/>
                    </a:ext>
                  </a:extLst>
                </p14:cNvPr>
                <p14:cNvContentPartPr/>
                <p14:nvPr/>
              </p14:nvContentPartPr>
              <p14:xfrm>
                <a:off x="6921560" y="1409080"/>
                <a:ext cx="15480" cy="1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25B83C2-9217-76B4-C180-268DED4698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12560" y="1400440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EFCC57A-A311-F4CE-A2EE-93B48072EB6C}"/>
                    </a:ext>
                  </a:extLst>
                </p14:cNvPr>
                <p14:cNvContentPartPr/>
                <p14:nvPr/>
              </p14:nvContentPartPr>
              <p14:xfrm>
                <a:off x="7018400" y="1448680"/>
                <a:ext cx="377640" cy="121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EFCC57A-A311-F4CE-A2EE-93B48072EB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09400" y="1440040"/>
                  <a:ext cx="395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BA4B73-9ABA-2F8D-6030-A2DF29BB74CB}"/>
                    </a:ext>
                  </a:extLst>
                </p14:cNvPr>
                <p14:cNvContentPartPr/>
                <p14:nvPr/>
              </p14:nvContentPartPr>
              <p14:xfrm>
                <a:off x="6698360" y="1600600"/>
                <a:ext cx="70920" cy="5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BA4B73-9ABA-2F8D-6030-A2DF29BB74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9360" y="1591960"/>
                  <a:ext cx="88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D1A0B8-3B52-40EB-8012-1C47AEFCB591}"/>
              </a:ext>
            </a:extLst>
          </p:cNvPr>
          <p:cNvGrpSpPr/>
          <p:nvPr/>
        </p:nvGrpSpPr>
        <p:grpSpPr>
          <a:xfrm>
            <a:off x="6351680" y="437920"/>
            <a:ext cx="1009800" cy="674280"/>
            <a:chOff x="6351680" y="437920"/>
            <a:chExt cx="1009800" cy="67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84600DA-7321-9E52-64E6-F80ECE9E1480}"/>
                    </a:ext>
                  </a:extLst>
                </p14:cNvPr>
                <p14:cNvContentPartPr/>
                <p14:nvPr/>
              </p14:nvContentPartPr>
              <p14:xfrm>
                <a:off x="6351680" y="798640"/>
                <a:ext cx="353160" cy="313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84600DA-7321-9E52-64E6-F80ECE9E148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42680" y="790000"/>
                  <a:ext cx="370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43F23AE-358F-D08D-D0F1-A22A07D34E82}"/>
                    </a:ext>
                  </a:extLst>
                </p14:cNvPr>
                <p14:cNvContentPartPr/>
                <p14:nvPr/>
              </p14:nvContentPartPr>
              <p14:xfrm>
                <a:off x="6930920" y="437920"/>
                <a:ext cx="430560" cy="355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43F23AE-358F-D08D-D0F1-A22A07D34E8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22280" y="429280"/>
                  <a:ext cx="44820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F89108-C1F8-9AD8-9ED8-E77AA2BC248D}"/>
              </a:ext>
            </a:extLst>
          </p:cNvPr>
          <p:cNvGrpSpPr/>
          <p:nvPr/>
        </p:nvGrpSpPr>
        <p:grpSpPr>
          <a:xfrm>
            <a:off x="7439960" y="321280"/>
            <a:ext cx="444240" cy="296280"/>
            <a:chOff x="7439960" y="321280"/>
            <a:chExt cx="44424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E4BC85-6183-F093-DC9A-8625F4F91C4D}"/>
                    </a:ext>
                  </a:extLst>
                </p14:cNvPr>
                <p14:cNvContentPartPr/>
                <p14:nvPr/>
              </p14:nvContentPartPr>
              <p14:xfrm>
                <a:off x="7439960" y="392560"/>
                <a:ext cx="131760" cy="225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E4BC85-6183-F093-DC9A-8625F4F91C4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31320" y="383920"/>
                  <a:ext cx="149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2E8DDDB-3FB9-EF8E-8A1B-D574832D0346}"/>
                    </a:ext>
                  </a:extLst>
                </p14:cNvPr>
                <p14:cNvContentPartPr/>
                <p14:nvPr/>
              </p14:nvContentPartPr>
              <p14:xfrm>
                <a:off x="7554440" y="321280"/>
                <a:ext cx="43560" cy="258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2E8DDDB-3FB9-EF8E-8A1B-D574832D03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45440" y="312640"/>
                  <a:ext cx="612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1E7FDB-9EE2-C094-C04D-1D85933FCD19}"/>
                    </a:ext>
                  </a:extLst>
                </p14:cNvPr>
                <p14:cNvContentPartPr/>
                <p14:nvPr/>
              </p14:nvContentPartPr>
              <p14:xfrm>
                <a:off x="7662080" y="372760"/>
                <a:ext cx="207720" cy="185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1E7FDB-9EE2-C094-C04D-1D85933FCD1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53440" y="364120"/>
                  <a:ext cx="225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790615-E816-4B22-B306-25BDA91FFF60}"/>
                    </a:ext>
                  </a:extLst>
                </p14:cNvPr>
                <p14:cNvContentPartPr/>
                <p14:nvPr/>
              </p14:nvContentPartPr>
              <p14:xfrm>
                <a:off x="7733000" y="359080"/>
                <a:ext cx="151200" cy="37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790615-E816-4B22-B306-25BDA91FFF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24360" y="350080"/>
                  <a:ext cx="16884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7F7CF7B-426A-E3D8-C167-34D7744340A8}"/>
                  </a:ext>
                </a:extLst>
              </p14:cNvPr>
              <p14:cNvContentPartPr/>
              <p14:nvPr/>
            </p14:nvContentPartPr>
            <p14:xfrm>
              <a:off x="2622440" y="4435240"/>
              <a:ext cx="2521080" cy="1454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7F7CF7B-426A-E3D8-C167-34D7744340A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13800" y="4426600"/>
                <a:ext cx="2538720" cy="14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8681" name="Ink 28680">
                <a:extLst>
                  <a:ext uri="{FF2B5EF4-FFF2-40B4-BE49-F238E27FC236}">
                    <a16:creationId xmlns:a16="http://schemas.microsoft.com/office/drawing/2014/main" id="{85900407-BF64-BF6A-679C-B9780109E2F6}"/>
                  </a:ext>
                </a:extLst>
              </p14:cNvPr>
              <p14:cNvContentPartPr/>
              <p14:nvPr/>
            </p14:nvContentPartPr>
            <p14:xfrm>
              <a:off x="6026960" y="6384280"/>
              <a:ext cx="77760" cy="11160"/>
            </p14:xfrm>
          </p:contentPart>
        </mc:Choice>
        <mc:Fallback>
          <p:pic>
            <p:nvPicPr>
              <p:cNvPr id="28681" name="Ink 28680">
                <a:extLst>
                  <a:ext uri="{FF2B5EF4-FFF2-40B4-BE49-F238E27FC236}">
                    <a16:creationId xmlns:a16="http://schemas.microsoft.com/office/drawing/2014/main" id="{85900407-BF64-BF6A-679C-B9780109E2F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17960" y="6375640"/>
                <a:ext cx="9540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95" name="Group 28694">
            <a:extLst>
              <a:ext uri="{FF2B5EF4-FFF2-40B4-BE49-F238E27FC236}">
                <a16:creationId xmlns:a16="http://schemas.microsoft.com/office/drawing/2014/main" id="{A8F4F0C9-6252-BB8C-D9D5-74B94C47B597}"/>
              </a:ext>
            </a:extLst>
          </p:cNvPr>
          <p:cNvGrpSpPr/>
          <p:nvPr/>
        </p:nvGrpSpPr>
        <p:grpSpPr>
          <a:xfrm>
            <a:off x="1849880" y="4105480"/>
            <a:ext cx="4922640" cy="2599920"/>
            <a:chOff x="1849880" y="4105480"/>
            <a:chExt cx="4922640" cy="259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D7A180-C8DA-99A9-7496-8916865B8D53}"/>
                    </a:ext>
                  </a:extLst>
                </p14:cNvPr>
                <p14:cNvContentPartPr/>
                <p14:nvPr/>
              </p14:nvContentPartPr>
              <p14:xfrm>
                <a:off x="4369880" y="4813960"/>
                <a:ext cx="205200" cy="134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D7A180-C8DA-99A9-7496-8916865B8D5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61240" y="4805320"/>
                  <a:ext cx="22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F873205-8270-7482-A410-64A291E774EF}"/>
                    </a:ext>
                  </a:extLst>
                </p14:cNvPr>
                <p14:cNvContentPartPr/>
                <p14:nvPr/>
              </p14:nvContentPartPr>
              <p14:xfrm>
                <a:off x="4602800" y="4760680"/>
                <a:ext cx="73440" cy="10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F873205-8270-7482-A410-64A291E774E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93800" y="4752040"/>
                  <a:ext cx="91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810906-D3C0-EE0E-07A6-626E4FDB014B}"/>
                    </a:ext>
                  </a:extLst>
                </p14:cNvPr>
                <p14:cNvContentPartPr/>
                <p14:nvPr/>
              </p14:nvContentPartPr>
              <p14:xfrm>
                <a:off x="4653920" y="4664920"/>
                <a:ext cx="109440" cy="150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810906-D3C0-EE0E-07A6-626E4FDB01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45280" y="4655920"/>
                  <a:ext cx="127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CEFCB8-5E90-6D64-872B-AC9EF1B6E540}"/>
                    </a:ext>
                  </a:extLst>
                </p14:cNvPr>
                <p14:cNvContentPartPr/>
                <p14:nvPr/>
              </p14:nvContentPartPr>
              <p14:xfrm>
                <a:off x="4922120" y="4559800"/>
                <a:ext cx="156960" cy="1515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CEFCB8-5E90-6D64-872B-AC9EF1B6E5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13120" y="4550800"/>
                  <a:ext cx="174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DDD2A0-19F7-FAFE-8C17-DB0DE8F06E39}"/>
                    </a:ext>
                  </a:extLst>
                </p14:cNvPr>
                <p14:cNvContentPartPr/>
                <p14:nvPr/>
              </p14:nvContentPartPr>
              <p14:xfrm>
                <a:off x="5075120" y="4487080"/>
                <a:ext cx="105120" cy="186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DDD2A0-19F7-FAFE-8C17-DB0DE8F06E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66120" y="4478440"/>
                  <a:ext cx="122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E987FE-6172-3F98-F670-AD4564E51C98}"/>
                    </a:ext>
                  </a:extLst>
                </p14:cNvPr>
                <p14:cNvContentPartPr/>
                <p14:nvPr/>
              </p14:nvContentPartPr>
              <p14:xfrm>
                <a:off x="5214080" y="4446760"/>
                <a:ext cx="269640" cy="211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E987FE-6172-3F98-F670-AD4564E51C9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05080" y="4438120"/>
                  <a:ext cx="287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B38EB98-0625-1437-08C2-B1F20D38B847}"/>
                    </a:ext>
                  </a:extLst>
                </p14:cNvPr>
                <p14:cNvContentPartPr/>
                <p14:nvPr/>
              </p14:nvContentPartPr>
              <p14:xfrm>
                <a:off x="5512880" y="4253800"/>
                <a:ext cx="114120" cy="438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B38EB98-0625-1437-08C2-B1F20D38B8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3880" y="4245160"/>
                  <a:ext cx="131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C2249DD-E634-A9C9-1EB1-019CD259F3C9}"/>
                    </a:ext>
                  </a:extLst>
                </p14:cNvPr>
                <p14:cNvContentPartPr/>
                <p14:nvPr/>
              </p14:nvContentPartPr>
              <p14:xfrm>
                <a:off x="5505320" y="4452520"/>
                <a:ext cx="219960" cy="116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C2249DD-E634-A9C9-1EB1-019CD259F3C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96320" y="4443520"/>
                  <a:ext cx="237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0439BF-4FE6-7C4D-C677-086DA0D5DB5A}"/>
                    </a:ext>
                  </a:extLst>
                </p14:cNvPr>
                <p14:cNvContentPartPr/>
                <p14:nvPr/>
              </p14:nvContentPartPr>
              <p14:xfrm>
                <a:off x="5686760" y="4367200"/>
                <a:ext cx="21960" cy="62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0439BF-4FE6-7C4D-C677-086DA0D5DB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78120" y="4358200"/>
                  <a:ext cx="39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60CC5F-4517-33F4-77B1-1772E009BC77}"/>
                    </a:ext>
                  </a:extLst>
                </p14:cNvPr>
                <p14:cNvContentPartPr/>
                <p14:nvPr/>
              </p14:nvContentPartPr>
              <p14:xfrm>
                <a:off x="5789720" y="4277920"/>
                <a:ext cx="165240" cy="175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60CC5F-4517-33F4-77B1-1772E009BC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81080" y="4269280"/>
                  <a:ext cx="182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6EF75D-DE88-7883-61F7-F876DE7A709B}"/>
                    </a:ext>
                  </a:extLst>
                </p14:cNvPr>
                <p14:cNvContentPartPr/>
                <p14:nvPr/>
              </p14:nvContentPartPr>
              <p14:xfrm>
                <a:off x="5886200" y="4225720"/>
                <a:ext cx="77400" cy="180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6EF75D-DE88-7883-61F7-F876DE7A70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77200" y="4216720"/>
                  <a:ext cx="95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5ECCF2F-FF39-E224-2C19-D7B67B9B53EA}"/>
                    </a:ext>
                  </a:extLst>
                </p14:cNvPr>
                <p14:cNvContentPartPr/>
                <p14:nvPr/>
              </p14:nvContentPartPr>
              <p14:xfrm>
                <a:off x="5818160" y="4235800"/>
                <a:ext cx="137520" cy="90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5ECCF2F-FF39-E224-2C19-D7B67B9B53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09520" y="4226800"/>
                  <a:ext cx="155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BE755F8-2418-F2E6-FB64-8143F8E22690}"/>
                    </a:ext>
                  </a:extLst>
                </p14:cNvPr>
                <p14:cNvContentPartPr/>
                <p14:nvPr/>
              </p14:nvContentPartPr>
              <p14:xfrm>
                <a:off x="6012560" y="4208080"/>
                <a:ext cx="227520" cy="394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BE755F8-2418-F2E6-FB64-8143F8E226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03560" y="4199440"/>
                  <a:ext cx="2451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9919AE-BBC9-CFC0-A94C-5E994580C933}"/>
                    </a:ext>
                  </a:extLst>
                </p14:cNvPr>
                <p14:cNvContentPartPr/>
                <p14:nvPr/>
              </p14:nvContentPartPr>
              <p14:xfrm>
                <a:off x="2321480" y="4281160"/>
                <a:ext cx="57600" cy="2190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9919AE-BBC9-CFC0-A94C-5E994580C93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12480" y="4272520"/>
                  <a:ext cx="75240" cy="22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D78539-8CD2-C5A6-088B-23713BEEF53F}"/>
                    </a:ext>
                  </a:extLst>
                </p14:cNvPr>
                <p14:cNvContentPartPr/>
                <p14:nvPr/>
              </p14:nvContentPartPr>
              <p14:xfrm>
                <a:off x="1849880" y="6192760"/>
                <a:ext cx="3579840" cy="150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D78539-8CD2-C5A6-088B-23713BEEF5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41240" y="6184120"/>
                  <a:ext cx="3597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06093A-BC07-684B-4813-D6FCC4E6B137}"/>
                    </a:ext>
                  </a:extLst>
                </p14:cNvPr>
                <p14:cNvContentPartPr/>
                <p14:nvPr/>
              </p14:nvContentPartPr>
              <p14:xfrm>
                <a:off x="5233520" y="6193480"/>
                <a:ext cx="280440" cy="266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06093A-BC07-684B-4813-D6FCC4E6B13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24520" y="6184480"/>
                  <a:ext cx="298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1172C5-82E0-D9E5-CAE8-9CEEA2AF56E4}"/>
                    </a:ext>
                  </a:extLst>
                </p14:cNvPr>
                <p14:cNvContentPartPr/>
                <p14:nvPr/>
              </p14:nvContentPartPr>
              <p14:xfrm>
                <a:off x="2207720" y="4105480"/>
                <a:ext cx="304560" cy="285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1172C5-82E0-D9E5-CAE8-9CEEA2AF56E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98720" y="4096840"/>
                  <a:ext cx="322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CB9C765-9E68-CBD1-904F-0D7FE67EC16F}"/>
                    </a:ext>
                  </a:extLst>
                </p14:cNvPr>
                <p14:cNvContentPartPr/>
                <p14:nvPr/>
              </p14:nvContentPartPr>
              <p14:xfrm>
                <a:off x="2541800" y="4434880"/>
                <a:ext cx="2469960" cy="1673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CB9C765-9E68-CBD1-904F-0D7FE67EC16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33160" y="4425880"/>
                  <a:ext cx="2487600" cy="16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B2D851-7F52-34F9-2930-51F617A22AF3}"/>
                    </a:ext>
                  </a:extLst>
                </p14:cNvPr>
                <p14:cNvContentPartPr/>
                <p14:nvPr/>
              </p14:nvContentPartPr>
              <p14:xfrm>
                <a:off x="5052440" y="5922760"/>
                <a:ext cx="565200" cy="10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B2D851-7F52-34F9-2930-51F617A22A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43800" y="5914120"/>
                  <a:ext cx="582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F237C4-4CFC-A35F-3272-1C831D21B71B}"/>
                    </a:ext>
                  </a:extLst>
                </p14:cNvPr>
                <p14:cNvContentPartPr/>
                <p14:nvPr/>
              </p14:nvContentPartPr>
              <p14:xfrm>
                <a:off x="5833640" y="5700640"/>
                <a:ext cx="70920" cy="151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F237C4-4CFC-A35F-3272-1C831D21B7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25000" y="5691640"/>
                  <a:ext cx="88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EF916A-EDD1-D0B3-F6C5-A9B98E7CB20C}"/>
                    </a:ext>
                  </a:extLst>
                </p14:cNvPr>
                <p14:cNvContentPartPr/>
                <p14:nvPr/>
              </p14:nvContentPartPr>
              <p14:xfrm>
                <a:off x="5795840" y="5756800"/>
                <a:ext cx="108000" cy="50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EF916A-EDD1-D0B3-F6C5-A9B98E7CB20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86840" y="5747800"/>
                  <a:ext cx="125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FE9A79E-C8D2-5571-230B-3031A458FE87}"/>
                    </a:ext>
                  </a:extLst>
                </p14:cNvPr>
                <p14:cNvContentPartPr/>
                <p14:nvPr/>
              </p14:nvContentPartPr>
              <p14:xfrm>
                <a:off x="5934800" y="5735200"/>
                <a:ext cx="58680" cy="59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FE9A79E-C8D2-5571-230B-3031A458FE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26160" y="5726560"/>
                  <a:ext cx="76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704F5E-AF3A-1283-03C9-93E1F9ACBC1C}"/>
                    </a:ext>
                  </a:extLst>
                </p14:cNvPr>
                <p14:cNvContentPartPr/>
                <p14:nvPr/>
              </p14:nvContentPartPr>
              <p14:xfrm>
                <a:off x="6002840" y="5650960"/>
                <a:ext cx="178200" cy="150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704F5E-AF3A-1283-03C9-93E1F9ACBC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93840" y="5641960"/>
                  <a:ext cx="195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811DC60-E033-7BDD-841E-3A6493E7EF5B}"/>
                    </a:ext>
                  </a:extLst>
                </p14:cNvPr>
                <p14:cNvContentPartPr/>
                <p14:nvPr/>
              </p14:nvContentPartPr>
              <p14:xfrm>
                <a:off x="6193280" y="5635840"/>
                <a:ext cx="155520" cy="84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811DC60-E033-7BDD-841E-3A6493E7EF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84640" y="5627200"/>
                  <a:ext cx="173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A410FE-2273-C241-53DA-E7D6B1471032}"/>
                    </a:ext>
                  </a:extLst>
                </p14:cNvPr>
                <p14:cNvContentPartPr/>
                <p14:nvPr/>
              </p14:nvContentPartPr>
              <p14:xfrm>
                <a:off x="6410000" y="5627200"/>
                <a:ext cx="11160" cy="62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A410FE-2273-C241-53DA-E7D6B14710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01000" y="5618560"/>
                  <a:ext cx="28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86B7D4-C103-EC5A-2749-37E27AEB623F}"/>
                    </a:ext>
                  </a:extLst>
                </p14:cNvPr>
                <p14:cNvContentPartPr/>
                <p14:nvPr/>
              </p14:nvContentPartPr>
              <p14:xfrm>
                <a:off x="6382280" y="5493640"/>
                <a:ext cx="19080" cy="5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86B7D4-C103-EC5A-2749-37E27AEB623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73280" y="5484640"/>
                  <a:ext cx="3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11A16A-4D70-C7FD-40A2-2A8F7C4879C6}"/>
                    </a:ext>
                  </a:extLst>
                </p14:cNvPr>
                <p14:cNvContentPartPr/>
                <p14:nvPr/>
              </p14:nvContentPartPr>
              <p14:xfrm>
                <a:off x="6448520" y="5532520"/>
                <a:ext cx="324000" cy="3182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11A16A-4D70-C7FD-40A2-2A8F7C4879C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39520" y="5523520"/>
                  <a:ext cx="341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40D392-D509-BD8A-3E9D-2BA9081DEF4D}"/>
                    </a:ext>
                  </a:extLst>
                </p14:cNvPr>
                <p14:cNvContentPartPr/>
                <p14:nvPr/>
              </p14:nvContentPartPr>
              <p14:xfrm>
                <a:off x="6622400" y="5795680"/>
                <a:ext cx="95760" cy="158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40D392-D509-BD8A-3E9D-2BA9081DEF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13400" y="5787040"/>
                  <a:ext cx="113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2C4B6E-AABD-6D97-AC11-D2E20C5B5E0A}"/>
                    </a:ext>
                  </a:extLst>
                </p14:cNvPr>
                <p14:cNvContentPartPr/>
                <p14:nvPr/>
              </p14:nvContentPartPr>
              <p14:xfrm>
                <a:off x="5120120" y="5191240"/>
                <a:ext cx="266400" cy="164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2C4B6E-AABD-6D97-AC11-D2E20C5B5E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11120" y="5182600"/>
                  <a:ext cx="284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462B2E2-2866-4581-4B24-3DF8CE19014A}"/>
                    </a:ext>
                  </a:extLst>
                </p14:cNvPr>
                <p14:cNvContentPartPr/>
                <p14:nvPr/>
              </p14:nvContentPartPr>
              <p14:xfrm>
                <a:off x="5510000" y="5008720"/>
                <a:ext cx="128880" cy="145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462B2E2-2866-4581-4B24-3DF8CE1901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01360" y="5000080"/>
                  <a:ext cx="146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89E2CE8-EA5B-AA49-D422-CF3DA39E9E7D}"/>
                    </a:ext>
                  </a:extLst>
                </p14:cNvPr>
                <p14:cNvContentPartPr/>
                <p14:nvPr/>
              </p14:nvContentPartPr>
              <p14:xfrm>
                <a:off x="5673080" y="4996120"/>
                <a:ext cx="108000" cy="104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89E2CE8-EA5B-AA49-D422-CF3DA39E9E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64440" y="4987120"/>
                  <a:ext cx="125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3019D1-F472-AC28-3E03-7BA5856250E6}"/>
                    </a:ext>
                  </a:extLst>
                </p14:cNvPr>
                <p14:cNvContentPartPr/>
                <p14:nvPr/>
              </p14:nvContentPartPr>
              <p14:xfrm>
                <a:off x="5794760" y="5006560"/>
                <a:ext cx="78120" cy="101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3019D1-F472-AC28-3E03-7BA5856250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85760" y="4997920"/>
                  <a:ext cx="95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190E9C1-2858-B7FE-F069-B2D0FF8045D5}"/>
                    </a:ext>
                  </a:extLst>
                </p14:cNvPr>
                <p14:cNvContentPartPr/>
                <p14:nvPr/>
              </p14:nvContentPartPr>
              <p14:xfrm>
                <a:off x="5914280" y="4930960"/>
                <a:ext cx="45000" cy="140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190E9C1-2858-B7FE-F069-B2D0FF8045D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05640" y="4922320"/>
                  <a:ext cx="6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86E1E8B-42D7-1418-BC06-2C2A3251D355}"/>
                    </a:ext>
                  </a:extLst>
                </p14:cNvPr>
                <p14:cNvContentPartPr/>
                <p14:nvPr/>
              </p14:nvContentPartPr>
              <p14:xfrm>
                <a:off x="5896640" y="4896040"/>
                <a:ext cx="139680" cy="143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86E1E8B-42D7-1418-BC06-2C2A3251D3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88000" y="4887040"/>
                  <a:ext cx="15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03DD73-51F0-400B-71BA-7249C40E0A69}"/>
                    </a:ext>
                  </a:extLst>
                </p14:cNvPr>
                <p14:cNvContentPartPr/>
                <p14:nvPr/>
              </p14:nvContentPartPr>
              <p14:xfrm>
                <a:off x="6086360" y="4939960"/>
                <a:ext cx="276840" cy="253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03DD73-51F0-400B-71BA-7249C40E0A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77360" y="4930960"/>
                  <a:ext cx="294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8683" name="Ink 28682">
                  <a:extLst>
                    <a:ext uri="{FF2B5EF4-FFF2-40B4-BE49-F238E27FC236}">
                      <a16:creationId xmlns:a16="http://schemas.microsoft.com/office/drawing/2014/main" id="{248AA252-DB0D-4EC5-DD04-8B752C7B4A21}"/>
                    </a:ext>
                  </a:extLst>
                </p14:cNvPr>
                <p14:cNvContentPartPr/>
                <p14:nvPr/>
              </p14:nvContentPartPr>
              <p14:xfrm>
                <a:off x="5515040" y="6459520"/>
                <a:ext cx="216360" cy="176760"/>
              </p14:xfrm>
            </p:contentPart>
          </mc:Choice>
          <mc:Fallback>
            <p:pic>
              <p:nvPicPr>
                <p:cNvPr id="28683" name="Ink 28682">
                  <a:extLst>
                    <a:ext uri="{FF2B5EF4-FFF2-40B4-BE49-F238E27FC236}">
                      <a16:creationId xmlns:a16="http://schemas.microsoft.com/office/drawing/2014/main" id="{248AA252-DB0D-4EC5-DD04-8B752C7B4A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06400" y="6450520"/>
                  <a:ext cx="23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684" name="Ink 28683">
                  <a:extLst>
                    <a:ext uri="{FF2B5EF4-FFF2-40B4-BE49-F238E27FC236}">
                      <a16:creationId xmlns:a16="http://schemas.microsoft.com/office/drawing/2014/main" id="{CCED8B4D-F573-6D9A-4C90-3A00248C53CE}"/>
                    </a:ext>
                  </a:extLst>
                </p14:cNvPr>
                <p14:cNvContentPartPr/>
                <p14:nvPr/>
              </p14:nvContentPartPr>
              <p14:xfrm>
                <a:off x="5781440" y="6405520"/>
                <a:ext cx="307440" cy="211680"/>
              </p14:xfrm>
            </p:contentPart>
          </mc:Choice>
          <mc:Fallback>
            <p:pic>
              <p:nvPicPr>
                <p:cNvPr id="28684" name="Ink 28683">
                  <a:extLst>
                    <a:ext uri="{FF2B5EF4-FFF2-40B4-BE49-F238E27FC236}">
                      <a16:creationId xmlns:a16="http://schemas.microsoft.com/office/drawing/2014/main" id="{CCED8B4D-F573-6D9A-4C90-3A00248C53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72440" y="6396880"/>
                  <a:ext cx="325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8685" name="Ink 28684">
                  <a:extLst>
                    <a:ext uri="{FF2B5EF4-FFF2-40B4-BE49-F238E27FC236}">
                      <a16:creationId xmlns:a16="http://schemas.microsoft.com/office/drawing/2014/main" id="{CA54F08A-B92E-1F67-21B5-323808A428EA}"/>
                    </a:ext>
                  </a:extLst>
                </p14:cNvPr>
                <p14:cNvContentPartPr/>
                <p14:nvPr/>
              </p14:nvContentPartPr>
              <p14:xfrm>
                <a:off x="6107600" y="6256480"/>
                <a:ext cx="46800" cy="280800"/>
              </p14:xfrm>
            </p:contentPart>
          </mc:Choice>
          <mc:Fallback>
            <p:pic>
              <p:nvPicPr>
                <p:cNvPr id="28685" name="Ink 28684">
                  <a:extLst>
                    <a:ext uri="{FF2B5EF4-FFF2-40B4-BE49-F238E27FC236}">
                      <a16:creationId xmlns:a16="http://schemas.microsoft.com/office/drawing/2014/main" id="{CA54F08A-B92E-1F67-21B5-323808A428E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98960" y="6247480"/>
                  <a:ext cx="644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8686" name="Ink 28685">
                  <a:extLst>
                    <a:ext uri="{FF2B5EF4-FFF2-40B4-BE49-F238E27FC236}">
                      <a16:creationId xmlns:a16="http://schemas.microsoft.com/office/drawing/2014/main" id="{CC175757-16F7-8C7A-A8AE-A6B8921364D9}"/>
                    </a:ext>
                  </a:extLst>
                </p14:cNvPr>
                <p14:cNvContentPartPr/>
                <p14:nvPr/>
              </p14:nvContentPartPr>
              <p14:xfrm>
                <a:off x="6155120" y="6325240"/>
                <a:ext cx="221400" cy="163800"/>
              </p14:xfrm>
            </p:contentPart>
          </mc:Choice>
          <mc:Fallback>
            <p:pic>
              <p:nvPicPr>
                <p:cNvPr id="28686" name="Ink 28685">
                  <a:extLst>
                    <a:ext uri="{FF2B5EF4-FFF2-40B4-BE49-F238E27FC236}">
                      <a16:creationId xmlns:a16="http://schemas.microsoft.com/office/drawing/2014/main" id="{CC175757-16F7-8C7A-A8AE-A6B8921364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46480" y="6316240"/>
                  <a:ext cx="239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8687" name="Ink 28686">
                  <a:extLst>
                    <a:ext uri="{FF2B5EF4-FFF2-40B4-BE49-F238E27FC236}">
                      <a16:creationId xmlns:a16="http://schemas.microsoft.com/office/drawing/2014/main" id="{80065FA7-1EA2-4FAD-21FD-AB294C7A5313}"/>
                    </a:ext>
                  </a:extLst>
                </p14:cNvPr>
                <p14:cNvContentPartPr/>
                <p14:nvPr/>
              </p14:nvContentPartPr>
              <p14:xfrm>
                <a:off x="6399200" y="6245680"/>
                <a:ext cx="29160" cy="172800"/>
              </p14:xfrm>
            </p:contentPart>
          </mc:Choice>
          <mc:Fallback>
            <p:pic>
              <p:nvPicPr>
                <p:cNvPr id="28687" name="Ink 28686">
                  <a:extLst>
                    <a:ext uri="{FF2B5EF4-FFF2-40B4-BE49-F238E27FC236}">
                      <a16:creationId xmlns:a16="http://schemas.microsoft.com/office/drawing/2014/main" id="{80065FA7-1EA2-4FAD-21FD-AB294C7A53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90560" y="6237040"/>
                  <a:ext cx="46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8688" name="Ink 28687">
                  <a:extLst>
                    <a:ext uri="{FF2B5EF4-FFF2-40B4-BE49-F238E27FC236}">
                      <a16:creationId xmlns:a16="http://schemas.microsoft.com/office/drawing/2014/main" id="{218B73EC-CCAC-5FE6-B3CC-B0652B884038}"/>
                    </a:ext>
                  </a:extLst>
                </p14:cNvPr>
                <p14:cNvContentPartPr/>
                <p14:nvPr/>
              </p14:nvContentPartPr>
              <p14:xfrm>
                <a:off x="6377240" y="6302920"/>
                <a:ext cx="317160" cy="335880"/>
              </p14:xfrm>
            </p:contentPart>
          </mc:Choice>
          <mc:Fallback>
            <p:pic>
              <p:nvPicPr>
                <p:cNvPr id="28688" name="Ink 28687">
                  <a:extLst>
                    <a:ext uri="{FF2B5EF4-FFF2-40B4-BE49-F238E27FC236}">
                      <a16:creationId xmlns:a16="http://schemas.microsoft.com/office/drawing/2014/main" id="{218B73EC-CCAC-5FE6-B3CC-B0652B8840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68600" y="6293920"/>
                  <a:ext cx="3348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690" name="Ink 28689">
                  <a:extLst>
                    <a:ext uri="{FF2B5EF4-FFF2-40B4-BE49-F238E27FC236}">
                      <a16:creationId xmlns:a16="http://schemas.microsoft.com/office/drawing/2014/main" id="{1F0D329A-5B7A-CBF5-5859-B42D9DC36384}"/>
                    </a:ext>
                  </a:extLst>
                </p14:cNvPr>
                <p14:cNvContentPartPr/>
                <p14:nvPr/>
              </p14:nvContentPartPr>
              <p14:xfrm>
                <a:off x="4738160" y="6581920"/>
                <a:ext cx="147960" cy="123480"/>
              </p14:xfrm>
            </p:contentPart>
          </mc:Choice>
          <mc:Fallback>
            <p:pic>
              <p:nvPicPr>
                <p:cNvPr id="28690" name="Ink 28689">
                  <a:extLst>
                    <a:ext uri="{FF2B5EF4-FFF2-40B4-BE49-F238E27FC236}">
                      <a16:creationId xmlns:a16="http://schemas.microsoft.com/office/drawing/2014/main" id="{1F0D329A-5B7A-CBF5-5859-B42D9DC3638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29160" y="6572920"/>
                  <a:ext cx="16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691" name="Ink 28690">
                  <a:extLst>
                    <a:ext uri="{FF2B5EF4-FFF2-40B4-BE49-F238E27FC236}">
                      <a16:creationId xmlns:a16="http://schemas.microsoft.com/office/drawing/2014/main" id="{80317846-0FFC-A77A-8AB7-6D97EC3E8C8D}"/>
                    </a:ext>
                  </a:extLst>
                </p14:cNvPr>
                <p14:cNvContentPartPr/>
                <p14:nvPr/>
              </p14:nvContentPartPr>
              <p14:xfrm>
                <a:off x="4857680" y="6560320"/>
                <a:ext cx="103320" cy="88560"/>
              </p14:xfrm>
            </p:contentPart>
          </mc:Choice>
          <mc:Fallback>
            <p:pic>
              <p:nvPicPr>
                <p:cNvPr id="28691" name="Ink 28690">
                  <a:extLst>
                    <a:ext uri="{FF2B5EF4-FFF2-40B4-BE49-F238E27FC236}">
                      <a16:creationId xmlns:a16="http://schemas.microsoft.com/office/drawing/2014/main" id="{80317846-0FFC-A77A-8AB7-6D97EC3E8C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48680" y="6551680"/>
                  <a:ext cx="120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8692" name="Ink 28691">
                  <a:extLst>
                    <a:ext uri="{FF2B5EF4-FFF2-40B4-BE49-F238E27FC236}">
                      <a16:creationId xmlns:a16="http://schemas.microsoft.com/office/drawing/2014/main" id="{353A3CF1-D471-5EEB-5D7A-3FACE0D074CC}"/>
                    </a:ext>
                  </a:extLst>
                </p14:cNvPr>
                <p14:cNvContentPartPr/>
                <p14:nvPr/>
              </p14:nvContentPartPr>
              <p14:xfrm>
                <a:off x="4964240" y="6559600"/>
                <a:ext cx="67320" cy="103320"/>
              </p14:xfrm>
            </p:contentPart>
          </mc:Choice>
          <mc:Fallback>
            <p:pic>
              <p:nvPicPr>
                <p:cNvPr id="28692" name="Ink 28691">
                  <a:extLst>
                    <a:ext uri="{FF2B5EF4-FFF2-40B4-BE49-F238E27FC236}">
                      <a16:creationId xmlns:a16="http://schemas.microsoft.com/office/drawing/2014/main" id="{353A3CF1-D471-5EEB-5D7A-3FACE0D074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55240" y="6550600"/>
                  <a:ext cx="84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8693" name="Ink 28692">
                  <a:extLst>
                    <a:ext uri="{FF2B5EF4-FFF2-40B4-BE49-F238E27FC236}">
                      <a16:creationId xmlns:a16="http://schemas.microsoft.com/office/drawing/2014/main" id="{BD352B7F-697C-6050-3469-282BC2A1118D}"/>
                    </a:ext>
                  </a:extLst>
                </p14:cNvPr>
                <p14:cNvContentPartPr/>
                <p14:nvPr/>
              </p14:nvContentPartPr>
              <p14:xfrm>
                <a:off x="5079800" y="6405160"/>
                <a:ext cx="132120" cy="217440"/>
              </p14:xfrm>
            </p:contentPart>
          </mc:Choice>
          <mc:Fallback>
            <p:pic>
              <p:nvPicPr>
                <p:cNvPr id="28693" name="Ink 28692">
                  <a:extLst>
                    <a:ext uri="{FF2B5EF4-FFF2-40B4-BE49-F238E27FC236}">
                      <a16:creationId xmlns:a16="http://schemas.microsoft.com/office/drawing/2014/main" id="{BD352B7F-697C-6050-3469-282BC2A1118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71160" y="6396520"/>
                  <a:ext cx="149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8694" name="Ink 28693">
                  <a:extLst>
                    <a:ext uri="{FF2B5EF4-FFF2-40B4-BE49-F238E27FC236}">
                      <a16:creationId xmlns:a16="http://schemas.microsoft.com/office/drawing/2014/main" id="{1141B677-15AD-27B3-9F9F-22A5C1540FA1}"/>
                    </a:ext>
                  </a:extLst>
                </p14:cNvPr>
                <p14:cNvContentPartPr/>
                <p14:nvPr/>
              </p14:nvContentPartPr>
              <p14:xfrm>
                <a:off x="5223440" y="6386800"/>
                <a:ext cx="149040" cy="221040"/>
              </p14:xfrm>
            </p:contentPart>
          </mc:Choice>
          <mc:Fallback>
            <p:pic>
              <p:nvPicPr>
                <p:cNvPr id="28694" name="Ink 28693">
                  <a:extLst>
                    <a:ext uri="{FF2B5EF4-FFF2-40B4-BE49-F238E27FC236}">
                      <a16:creationId xmlns:a16="http://schemas.microsoft.com/office/drawing/2014/main" id="{1141B677-15AD-27B3-9F9F-22A5C1540F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14440" y="6378160"/>
                  <a:ext cx="1666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8696" name="Ink 28695">
                <a:extLst>
                  <a:ext uri="{FF2B5EF4-FFF2-40B4-BE49-F238E27FC236}">
                    <a16:creationId xmlns:a16="http://schemas.microsoft.com/office/drawing/2014/main" id="{8C9B9A94-9410-62F8-9C73-03CEAAEFBE5E}"/>
                  </a:ext>
                </a:extLst>
              </p14:cNvPr>
              <p14:cNvContentPartPr/>
              <p14:nvPr/>
            </p14:nvContentPartPr>
            <p14:xfrm>
              <a:off x="3591200" y="4845280"/>
              <a:ext cx="39240" cy="217440"/>
            </p14:xfrm>
          </p:contentPart>
        </mc:Choice>
        <mc:Fallback>
          <p:pic>
            <p:nvPicPr>
              <p:cNvPr id="28696" name="Ink 28695">
                <a:extLst>
                  <a:ext uri="{FF2B5EF4-FFF2-40B4-BE49-F238E27FC236}">
                    <a16:creationId xmlns:a16="http://schemas.microsoft.com/office/drawing/2014/main" id="{8C9B9A94-9410-62F8-9C73-03CEAAEFBE5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82200" y="4836640"/>
                <a:ext cx="568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8697" name="Ink 28696">
                <a:extLst>
                  <a:ext uri="{FF2B5EF4-FFF2-40B4-BE49-F238E27FC236}">
                    <a16:creationId xmlns:a16="http://schemas.microsoft.com/office/drawing/2014/main" id="{CE43D9D9-6F7F-DB56-44B6-96F7E0168508}"/>
                  </a:ext>
                </a:extLst>
              </p14:cNvPr>
              <p14:cNvContentPartPr/>
              <p14:nvPr/>
            </p14:nvContentPartPr>
            <p14:xfrm>
              <a:off x="3626120" y="5264680"/>
              <a:ext cx="8640" cy="131040"/>
            </p14:xfrm>
          </p:contentPart>
        </mc:Choice>
        <mc:Fallback>
          <p:pic>
            <p:nvPicPr>
              <p:cNvPr id="28697" name="Ink 28696">
                <a:extLst>
                  <a:ext uri="{FF2B5EF4-FFF2-40B4-BE49-F238E27FC236}">
                    <a16:creationId xmlns:a16="http://schemas.microsoft.com/office/drawing/2014/main" id="{CE43D9D9-6F7F-DB56-44B6-96F7E016850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17480" y="5255680"/>
                <a:ext cx="2628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8698" name="Ink 28697">
                <a:extLst>
                  <a:ext uri="{FF2B5EF4-FFF2-40B4-BE49-F238E27FC236}">
                    <a16:creationId xmlns:a16="http://schemas.microsoft.com/office/drawing/2014/main" id="{F667286E-80FE-446A-8E7D-B5244AD9623D}"/>
                  </a:ext>
                </a:extLst>
              </p14:cNvPr>
              <p14:cNvContentPartPr/>
              <p14:nvPr/>
            </p14:nvContentPartPr>
            <p14:xfrm>
              <a:off x="3618200" y="5540080"/>
              <a:ext cx="15840" cy="428400"/>
            </p14:xfrm>
          </p:contentPart>
        </mc:Choice>
        <mc:Fallback>
          <p:pic>
            <p:nvPicPr>
              <p:cNvPr id="28698" name="Ink 28697">
                <a:extLst>
                  <a:ext uri="{FF2B5EF4-FFF2-40B4-BE49-F238E27FC236}">
                    <a16:creationId xmlns:a16="http://schemas.microsoft.com/office/drawing/2014/main" id="{F667286E-80FE-446A-8E7D-B5244AD9623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609560" y="5531440"/>
                <a:ext cx="33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8699" name="Ink 28698">
                <a:extLst>
                  <a:ext uri="{FF2B5EF4-FFF2-40B4-BE49-F238E27FC236}">
                    <a16:creationId xmlns:a16="http://schemas.microsoft.com/office/drawing/2014/main" id="{681FF5AE-A6A4-EC7E-E6C5-6D21FBA676E2}"/>
                  </a:ext>
                </a:extLst>
              </p14:cNvPr>
              <p14:cNvContentPartPr/>
              <p14:nvPr/>
            </p14:nvContentPartPr>
            <p14:xfrm>
              <a:off x="3630440" y="6137680"/>
              <a:ext cx="47880" cy="513360"/>
            </p14:xfrm>
          </p:contentPart>
        </mc:Choice>
        <mc:Fallback>
          <p:pic>
            <p:nvPicPr>
              <p:cNvPr id="28699" name="Ink 28698">
                <a:extLst>
                  <a:ext uri="{FF2B5EF4-FFF2-40B4-BE49-F238E27FC236}">
                    <a16:creationId xmlns:a16="http://schemas.microsoft.com/office/drawing/2014/main" id="{681FF5AE-A6A4-EC7E-E6C5-6D21FBA676E2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621800" y="6129040"/>
                <a:ext cx="6552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8700" name="Ink 28699">
                <a:extLst>
                  <a:ext uri="{FF2B5EF4-FFF2-40B4-BE49-F238E27FC236}">
                    <a16:creationId xmlns:a16="http://schemas.microsoft.com/office/drawing/2014/main" id="{00819566-CB26-746D-C10D-0EF251AB3467}"/>
                  </a:ext>
                </a:extLst>
              </p14:cNvPr>
              <p14:cNvContentPartPr/>
              <p14:nvPr/>
            </p14:nvContentPartPr>
            <p14:xfrm>
              <a:off x="3620000" y="5868040"/>
              <a:ext cx="17640" cy="6120"/>
            </p14:xfrm>
          </p:contentPart>
        </mc:Choice>
        <mc:Fallback>
          <p:pic>
            <p:nvPicPr>
              <p:cNvPr id="28700" name="Ink 28699">
                <a:extLst>
                  <a:ext uri="{FF2B5EF4-FFF2-40B4-BE49-F238E27FC236}">
                    <a16:creationId xmlns:a16="http://schemas.microsoft.com/office/drawing/2014/main" id="{00819566-CB26-746D-C10D-0EF251AB346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611360" y="5859040"/>
                <a:ext cx="352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05" name="Group 28704">
            <a:extLst>
              <a:ext uri="{FF2B5EF4-FFF2-40B4-BE49-F238E27FC236}">
                <a16:creationId xmlns:a16="http://schemas.microsoft.com/office/drawing/2014/main" id="{E7288339-F469-C183-5438-303CDC509790}"/>
              </a:ext>
            </a:extLst>
          </p:cNvPr>
          <p:cNvGrpSpPr/>
          <p:nvPr/>
        </p:nvGrpSpPr>
        <p:grpSpPr>
          <a:xfrm>
            <a:off x="745760" y="4266040"/>
            <a:ext cx="736920" cy="216720"/>
            <a:chOff x="745760" y="4266040"/>
            <a:chExt cx="73692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8701" name="Ink 28700">
                  <a:extLst>
                    <a:ext uri="{FF2B5EF4-FFF2-40B4-BE49-F238E27FC236}">
                      <a16:creationId xmlns:a16="http://schemas.microsoft.com/office/drawing/2014/main" id="{D68520A1-B320-BF66-5C52-176272DB18B0}"/>
                    </a:ext>
                  </a:extLst>
                </p14:cNvPr>
                <p14:cNvContentPartPr/>
                <p14:nvPr/>
              </p14:nvContentPartPr>
              <p14:xfrm>
                <a:off x="745760" y="4384120"/>
                <a:ext cx="288360" cy="98640"/>
              </p14:xfrm>
            </p:contentPart>
          </mc:Choice>
          <mc:Fallback>
            <p:pic>
              <p:nvPicPr>
                <p:cNvPr id="28701" name="Ink 28700">
                  <a:extLst>
                    <a:ext uri="{FF2B5EF4-FFF2-40B4-BE49-F238E27FC236}">
                      <a16:creationId xmlns:a16="http://schemas.microsoft.com/office/drawing/2014/main" id="{D68520A1-B320-BF66-5C52-176272DB18B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6760" y="4375480"/>
                  <a:ext cx="306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8702" name="Ink 28701">
                  <a:extLst>
                    <a:ext uri="{FF2B5EF4-FFF2-40B4-BE49-F238E27FC236}">
                      <a16:creationId xmlns:a16="http://schemas.microsoft.com/office/drawing/2014/main" id="{E163AF72-3BB1-0B2E-5C09-20CE7561A3E8}"/>
                    </a:ext>
                  </a:extLst>
                </p14:cNvPr>
                <p14:cNvContentPartPr/>
                <p14:nvPr/>
              </p14:nvContentPartPr>
              <p14:xfrm>
                <a:off x="998840" y="4338040"/>
                <a:ext cx="73800" cy="79920"/>
              </p14:xfrm>
            </p:contentPart>
          </mc:Choice>
          <mc:Fallback>
            <p:pic>
              <p:nvPicPr>
                <p:cNvPr id="28702" name="Ink 28701">
                  <a:extLst>
                    <a:ext uri="{FF2B5EF4-FFF2-40B4-BE49-F238E27FC236}">
                      <a16:creationId xmlns:a16="http://schemas.microsoft.com/office/drawing/2014/main" id="{E163AF72-3BB1-0B2E-5C09-20CE7561A3E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9840" y="4329040"/>
                  <a:ext cx="91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8703" name="Ink 28702">
                  <a:extLst>
                    <a:ext uri="{FF2B5EF4-FFF2-40B4-BE49-F238E27FC236}">
                      <a16:creationId xmlns:a16="http://schemas.microsoft.com/office/drawing/2014/main" id="{31A4637E-A502-4DC9-23D2-456034DF98A4}"/>
                    </a:ext>
                  </a:extLst>
                </p14:cNvPr>
                <p14:cNvContentPartPr/>
                <p14:nvPr/>
              </p14:nvContentPartPr>
              <p14:xfrm>
                <a:off x="1093880" y="4304920"/>
                <a:ext cx="107280" cy="85320"/>
              </p14:xfrm>
            </p:contentPart>
          </mc:Choice>
          <mc:Fallback>
            <p:pic>
              <p:nvPicPr>
                <p:cNvPr id="28703" name="Ink 28702">
                  <a:extLst>
                    <a:ext uri="{FF2B5EF4-FFF2-40B4-BE49-F238E27FC236}">
                      <a16:creationId xmlns:a16="http://schemas.microsoft.com/office/drawing/2014/main" id="{31A4637E-A502-4DC9-23D2-456034DF98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5240" y="4295920"/>
                  <a:ext cx="124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8704" name="Ink 28703">
                  <a:extLst>
                    <a:ext uri="{FF2B5EF4-FFF2-40B4-BE49-F238E27FC236}">
                      <a16:creationId xmlns:a16="http://schemas.microsoft.com/office/drawing/2014/main" id="{71899A8F-ABB1-8EB2-DE68-86B2A16475F3}"/>
                    </a:ext>
                  </a:extLst>
                </p14:cNvPr>
                <p14:cNvContentPartPr/>
                <p14:nvPr/>
              </p14:nvContentPartPr>
              <p14:xfrm>
                <a:off x="1215200" y="4266040"/>
                <a:ext cx="267480" cy="125640"/>
              </p14:xfrm>
            </p:contentPart>
          </mc:Choice>
          <mc:Fallback>
            <p:pic>
              <p:nvPicPr>
                <p:cNvPr id="28704" name="Ink 28703">
                  <a:extLst>
                    <a:ext uri="{FF2B5EF4-FFF2-40B4-BE49-F238E27FC236}">
                      <a16:creationId xmlns:a16="http://schemas.microsoft.com/office/drawing/2014/main" id="{71899A8F-ABB1-8EB2-DE68-86B2A16475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06560" y="4257400"/>
                  <a:ext cx="28512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8718" name="Ink 28717">
                <a:extLst>
                  <a:ext uri="{FF2B5EF4-FFF2-40B4-BE49-F238E27FC236}">
                    <a16:creationId xmlns:a16="http://schemas.microsoft.com/office/drawing/2014/main" id="{ECE7A085-E0B5-8BF2-BDEE-5CF6DCE8D267}"/>
                  </a:ext>
                </a:extLst>
              </p14:cNvPr>
              <p14:cNvContentPartPr/>
              <p14:nvPr/>
            </p14:nvContentPartPr>
            <p14:xfrm>
              <a:off x="7599800" y="3493480"/>
              <a:ext cx="1231200" cy="1104480"/>
            </p14:xfrm>
          </p:contentPart>
        </mc:Choice>
        <mc:Fallback>
          <p:pic>
            <p:nvPicPr>
              <p:cNvPr id="28718" name="Ink 28717">
                <a:extLst>
                  <a:ext uri="{FF2B5EF4-FFF2-40B4-BE49-F238E27FC236}">
                    <a16:creationId xmlns:a16="http://schemas.microsoft.com/office/drawing/2014/main" id="{ECE7A085-E0B5-8BF2-BDEE-5CF6DCE8D26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591160" y="3484840"/>
                <a:ext cx="1248840" cy="112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25" name="Group 28724">
            <a:extLst>
              <a:ext uri="{FF2B5EF4-FFF2-40B4-BE49-F238E27FC236}">
                <a16:creationId xmlns:a16="http://schemas.microsoft.com/office/drawing/2014/main" id="{ED0A9C90-E317-F86A-48EE-A154518274A1}"/>
              </a:ext>
            </a:extLst>
          </p:cNvPr>
          <p:cNvGrpSpPr/>
          <p:nvPr/>
        </p:nvGrpSpPr>
        <p:grpSpPr>
          <a:xfrm>
            <a:off x="7268240" y="3492760"/>
            <a:ext cx="1853280" cy="1477440"/>
            <a:chOff x="7268240" y="3492760"/>
            <a:chExt cx="1853280" cy="147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8706" name="Ink 28705">
                  <a:extLst>
                    <a:ext uri="{FF2B5EF4-FFF2-40B4-BE49-F238E27FC236}">
                      <a16:creationId xmlns:a16="http://schemas.microsoft.com/office/drawing/2014/main" id="{F7BCA548-7E98-C31A-A4A5-C6463C62B850}"/>
                    </a:ext>
                  </a:extLst>
                </p14:cNvPr>
                <p14:cNvContentPartPr/>
                <p14:nvPr/>
              </p14:nvContentPartPr>
              <p14:xfrm>
                <a:off x="8937560" y="3883000"/>
                <a:ext cx="360" cy="360"/>
              </p14:xfrm>
            </p:contentPart>
          </mc:Choice>
          <mc:Fallback>
            <p:pic>
              <p:nvPicPr>
                <p:cNvPr id="28706" name="Ink 28705">
                  <a:extLst>
                    <a:ext uri="{FF2B5EF4-FFF2-40B4-BE49-F238E27FC236}">
                      <a16:creationId xmlns:a16="http://schemas.microsoft.com/office/drawing/2014/main" id="{F7BCA548-7E98-C31A-A4A5-C6463C62B8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928560" y="3874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8708" name="Ink 28707">
                  <a:extLst>
                    <a:ext uri="{FF2B5EF4-FFF2-40B4-BE49-F238E27FC236}">
                      <a16:creationId xmlns:a16="http://schemas.microsoft.com/office/drawing/2014/main" id="{A9CBBF49-4AE0-1205-37EE-1FF52172BC57}"/>
                    </a:ext>
                  </a:extLst>
                </p14:cNvPr>
                <p14:cNvContentPartPr/>
                <p14:nvPr/>
              </p14:nvContentPartPr>
              <p14:xfrm>
                <a:off x="7268240" y="4605520"/>
                <a:ext cx="1629360" cy="48960"/>
              </p14:xfrm>
            </p:contentPart>
          </mc:Choice>
          <mc:Fallback>
            <p:pic>
              <p:nvPicPr>
                <p:cNvPr id="28708" name="Ink 28707">
                  <a:extLst>
                    <a:ext uri="{FF2B5EF4-FFF2-40B4-BE49-F238E27FC236}">
                      <a16:creationId xmlns:a16="http://schemas.microsoft.com/office/drawing/2014/main" id="{A9CBBF49-4AE0-1205-37EE-1FF52172BC5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59240" y="4596520"/>
                  <a:ext cx="1647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8709" name="Ink 28708">
                  <a:extLst>
                    <a:ext uri="{FF2B5EF4-FFF2-40B4-BE49-F238E27FC236}">
                      <a16:creationId xmlns:a16="http://schemas.microsoft.com/office/drawing/2014/main" id="{735E2B8F-3E6A-8779-2CD7-B9817612ED5F}"/>
                    </a:ext>
                  </a:extLst>
                </p14:cNvPr>
                <p14:cNvContentPartPr/>
                <p14:nvPr/>
              </p14:nvContentPartPr>
              <p14:xfrm>
                <a:off x="8895080" y="4559800"/>
                <a:ext cx="6120" cy="7200"/>
              </p14:xfrm>
            </p:contentPart>
          </mc:Choice>
          <mc:Fallback>
            <p:pic>
              <p:nvPicPr>
                <p:cNvPr id="28709" name="Ink 28708">
                  <a:extLst>
                    <a:ext uri="{FF2B5EF4-FFF2-40B4-BE49-F238E27FC236}">
                      <a16:creationId xmlns:a16="http://schemas.microsoft.com/office/drawing/2014/main" id="{735E2B8F-3E6A-8779-2CD7-B9817612ED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86440" y="4551160"/>
                  <a:ext cx="2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8710" name="Ink 28709">
                  <a:extLst>
                    <a:ext uri="{FF2B5EF4-FFF2-40B4-BE49-F238E27FC236}">
                      <a16:creationId xmlns:a16="http://schemas.microsoft.com/office/drawing/2014/main" id="{291AE4B7-B159-C16B-95E1-224319D82E70}"/>
                    </a:ext>
                  </a:extLst>
                </p14:cNvPr>
                <p14:cNvContentPartPr/>
                <p14:nvPr/>
              </p14:nvContentPartPr>
              <p14:xfrm>
                <a:off x="8812280" y="4588960"/>
                <a:ext cx="360" cy="360"/>
              </p14:xfrm>
            </p:contentPart>
          </mc:Choice>
          <mc:Fallback>
            <p:pic>
              <p:nvPicPr>
                <p:cNvPr id="28710" name="Ink 28709">
                  <a:extLst>
                    <a:ext uri="{FF2B5EF4-FFF2-40B4-BE49-F238E27FC236}">
                      <a16:creationId xmlns:a16="http://schemas.microsoft.com/office/drawing/2014/main" id="{291AE4B7-B159-C16B-95E1-224319D82E7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03280" y="45799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8713" name="Ink 28712">
                  <a:extLst>
                    <a:ext uri="{FF2B5EF4-FFF2-40B4-BE49-F238E27FC236}">
                      <a16:creationId xmlns:a16="http://schemas.microsoft.com/office/drawing/2014/main" id="{63AC2ED9-8177-AB14-D03A-0842252159A4}"/>
                    </a:ext>
                  </a:extLst>
                </p14:cNvPr>
                <p14:cNvContentPartPr/>
                <p14:nvPr/>
              </p14:nvContentPartPr>
              <p14:xfrm>
                <a:off x="7396760" y="3492760"/>
                <a:ext cx="45720" cy="1477440"/>
              </p14:xfrm>
            </p:contentPart>
          </mc:Choice>
          <mc:Fallback>
            <p:pic>
              <p:nvPicPr>
                <p:cNvPr id="28713" name="Ink 28712">
                  <a:extLst>
                    <a:ext uri="{FF2B5EF4-FFF2-40B4-BE49-F238E27FC236}">
                      <a16:creationId xmlns:a16="http://schemas.microsoft.com/office/drawing/2014/main" id="{63AC2ED9-8177-AB14-D03A-0842252159A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87760" y="3483760"/>
                  <a:ext cx="63360" cy="14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8714" name="Ink 28713">
                  <a:extLst>
                    <a:ext uri="{FF2B5EF4-FFF2-40B4-BE49-F238E27FC236}">
                      <a16:creationId xmlns:a16="http://schemas.microsoft.com/office/drawing/2014/main" id="{69057DCF-F3D5-649E-5618-DBD733CD4809}"/>
                    </a:ext>
                  </a:extLst>
                </p14:cNvPr>
                <p14:cNvContentPartPr/>
                <p14:nvPr/>
              </p14:nvContentPartPr>
              <p14:xfrm>
                <a:off x="7276160" y="3514000"/>
                <a:ext cx="100440" cy="128160"/>
              </p14:xfrm>
            </p:contentPart>
          </mc:Choice>
          <mc:Fallback>
            <p:pic>
              <p:nvPicPr>
                <p:cNvPr id="28714" name="Ink 28713">
                  <a:extLst>
                    <a:ext uri="{FF2B5EF4-FFF2-40B4-BE49-F238E27FC236}">
                      <a16:creationId xmlns:a16="http://schemas.microsoft.com/office/drawing/2014/main" id="{69057DCF-F3D5-649E-5618-DBD733CD480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67520" y="3505000"/>
                  <a:ext cx="118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8716" name="Ink 28715">
                  <a:extLst>
                    <a:ext uri="{FF2B5EF4-FFF2-40B4-BE49-F238E27FC236}">
                      <a16:creationId xmlns:a16="http://schemas.microsoft.com/office/drawing/2014/main" id="{721E3D12-BE43-9B6E-6BF0-DEDFE170DFCD}"/>
                    </a:ext>
                  </a:extLst>
                </p14:cNvPr>
                <p14:cNvContentPartPr/>
                <p14:nvPr/>
              </p14:nvContentPartPr>
              <p14:xfrm>
                <a:off x="8864840" y="4597960"/>
                <a:ext cx="45000" cy="144360"/>
              </p14:xfrm>
            </p:contentPart>
          </mc:Choice>
          <mc:Fallback>
            <p:pic>
              <p:nvPicPr>
                <p:cNvPr id="28716" name="Ink 28715">
                  <a:extLst>
                    <a:ext uri="{FF2B5EF4-FFF2-40B4-BE49-F238E27FC236}">
                      <a16:creationId xmlns:a16="http://schemas.microsoft.com/office/drawing/2014/main" id="{721E3D12-BE43-9B6E-6BF0-DEDFE170DFC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55840" y="4588960"/>
                  <a:ext cx="62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8720" name="Ink 28719">
                  <a:extLst>
                    <a:ext uri="{FF2B5EF4-FFF2-40B4-BE49-F238E27FC236}">
                      <a16:creationId xmlns:a16="http://schemas.microsoft.com/office/drawing/2014/main" id="{DF1611A3-3AA7-943C-1D80-494DAD9E8E60}"/>
                    </a:ext>
                  </a:extLst>
                </p14:cNvPr>
                <p14:cNvContentPartPr/>
                <p14:nvPr/>
              </p14:nvContentPartPr>
              <p14:xfrm>
                <a:off x="7664960" y="3499600"/>
                <a:ext cx="1432800" cy="1090800"/>
              </p14:xfrm>
            </p:contentPart>
          </mc:Choice>
          <mc:Fallback>
            <p:pic>
              <p:nvPicPr>
                <p:cNvPr id="28720" name="Ink 28719">
                  <a:extLst>
                    <a:ext uri="{FF2B5EF4-FFF2-40B4-BE49-F238E27FC236}">
                      <a16:creationId xmlns:a16="http://schemas.microsoft.com/office/drawing/2014/main" id="{DF1611A3-3AA7-943C-1D80-494DAD9E8E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656320" y="3490600"/>
                  <a:ext cx="1450440" cy="11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8721" name="Ink 28720">
                  <a:extLst>
                    <a:ext uri="{FF2B5EF4-FFF2-40B4-BE49-F238E27FC236}">
                      <a16:creationId xmlns:a16="http://schemas.microsoft.com/office/drawing/2014/main" id="{34EA581F-3A78-1B5B-9D25-8BCC3C2ECD4A}"/>
                    </a:ext>
                  </a:extLst>
                </p14:cNvPr>
                <p14:cNvContentPartPr/>
                <p14:nvPr/>
              </p14:nvContentPartPr>
              <p14:xfrm>
                <a:off x="9030080" y="4576360"/>
                <a:ext cx="91440" cy="30240"/>
              </p14:xfrm>
            </p:contentPart>
          </mc:Choice>
          <mc:Fallback>
            <p:pic>
              <p:nvPicPr>
                <p:cNvPr id="28721" name="Ink 28720">
                  <a:extLst>
                    <a:ext uri="{FF2B5EF4-FFF2-40B4-BE49-F238E27FC236}">
                      <a16:creationId xmlns:a16="http://schemas.microsoft.com/office/drawing/2014/main" id="{34EA581F-3A78-1B5B-9D25-8BCC3C2ECD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21080" y="4567720"/>
                  <a:ext cx="109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8723" name="Ink 28722">
                  <a:extLst>
                    <a:ext uri="{FF2B5EF4-FFF2-40B4-BE49-F238E27FC236}">
                      <a16:creationId xmlns:a16="http://schemas.microsoft.com/office/drawing/2014/main" id="{2ED68736-E3EE-8BD1-1856-2DCBFBB904E5}"/>
                    </a:ext>
                  </a:extLst>
                </p14:cNvPr>
                <p14:cNvContentPartPr/>
                <p14:nvPr/>
              </p14:nvContentPartPr>
              <p14:xfrm>
                <a:off x="8789600" y="4576000"/>
                <a:ext cx="87120" cy="30960"/>
              </p14:xfrm>
            </p:contentPart>
          </mc:Choice>
          <mc:Fallback>
            <p:pic>
              <p:nvPicPr>
                <p:cNvPr id="28723" name="Ink 28722">
                  <a:extLst>
                    <a:ext uri="{FF2B5EF4-FFF2-40B4-BE49-F238E27FC236}">
                      <a16:creationId xmlns:a16="http://schemas.microsoft.com/office/drawing/2014/main" id="{2ED68736-E3EE-8BD1-1856-2DCBFBB904E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80960" y="4567000"/>
                  <a:ext cx="104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8724" name="Ink 28723">
                  <a:extLst>
                    <a:ext uri="{FF2B5EF4-FFF2-40B4-BE49-F238E27FC236}">
                      <a16:creationId xmlns:a16="http://schemas.microsoft.com/office/drawing/2014/main" id="{C67B04DD-4358-288C-07AA-047E8E3AABC7}"/>
                    </a:ext>
                  </a:extLst>
                </p14:cNvPr>
                <p14:cNvContentPartPr/>
                <p14:nvPr/>
              </p14:nvContentPartPr>
              <p14:xfrm>
                <a:off x="8800040" y="4558360"/>
                <a:ext cx="75960" cy="24480"/>
              </p14:xfrm>
            </p:contentPart>
          </mc:Choice>
          <mc:Fallback>
            <p:pic>
              <p:nvPicPr>
                <p:cNvPr id="28724" name="Ink 28723">
                  <a:extLst>
                    <a:ext uri="{FF2B5EF4-FFF2-40B4-BE49-F238E27FC236}">
                      <a16:creationId xmlns:a16="http://schemas.microsoft.com/office/drawing/2014/main" id="{C67B04DD-4358-288C-07AA-047E8E3AAB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791040" y="4549360"/>
                  <a:ext cx="93600" cy="42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6FA63BA-3575-2D6C-5C75-D10743235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Deep neural networks (DNN)</a:t>
            </a:r>
          </a:p>
        </p:txBody>
      </p:sp>
      <p:pic>
        <p:nvPicPr>
          <p:cNvPr id="30723" name="Content Placeholder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32689B2-65CA-D2F9-448C-B767D083F6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905000"/>
            <a:ext cx="3810000" cy="1849438"/>
          </a:xfrm>
        </p:spPr>
      </p:pic>
      <p:sp>
        <p:nvSpPr>
          <p:cNvPr id="30724" name="TextBox 5">
            <a:extLst>
              <a:ext uri="{FF2B5EF4-FFF2-40B4-BE49-F238E27FC236}">
                <a16:creationId xmlns:a16="http://schemas.microsoft.com/office/drawing/2014/main" id="{E65FAF01-4D7F-8859-8FD7-30EB481F7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186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single neuron:</a:t>
            </a:r>
          </a:p>
        </p:txBody>
      </p:sp>
      <p:pic>
        <p:nvPicPr>
          <p:cNvPr id="30725" name="Picture 7" descr="A picture containing scissors&#10;&#10;Description generated with high confidence">
            <a:extLst>
              <a:ext uri="{FF2B5EF4-FFF2-40B4-BE49-F238E27FC236}">
                <a16:creationId xmlns:a16="http://schemas.microsoft.com/office/drawing/2014/main" id="{078E3736-E497-CBF9-859B-AE6F86E0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495800"/>
            <a:ext cx="361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8">
            <a:extLst>
              <a:ext uri="{FF2B5EF4-FFF2-40B4-BE49-F238E27FC236}">
                <a16:creationId xmlns:a16="http://schemas.microsoft.com/office/drawing/2014/main" id="{5CB10565-C4CC-1A64-5B16-FF7BD89AE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4951413"/>
            <a:ext cx="1957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Neural network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A3395C-9F08-8E14-0061-A8B15D4CCD64}"/>
              </a:ext>
            </a:extLst>
          </p:cNvPr>
          <p:cNvGrpSpPr/>
          <p:nvPr/>
        </p:nvGrpSpPr>
        <p:grpSpPr>
          <a:xfrm>
            <a:off x="5484080" y="247360"/>
            <a:ext cx="1481040" cy="449280"/>
            <a:chOff x="5484080" y="247360"/>
            <a:chExt cx="1481040" cy="44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0035DE-7780-1BBA-E07F-3503863556A8}"/>
                    </a:ext>
                  </a:extLst>
                </p14:cNvPr>
                <p14:cNvContentPartPr/>
                <p14:nvPr/>
              </p14:nvContentPartPr>
              <p14:xfrm>
                <a:off x="5484080" y="365800"/>
                <a:ext cx="629640" cy="330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0035DE-7780-1BBA-E07F-3503863556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5080" y="356800"/>
                  <a:ext cx="6472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A4BC744-517D-5803-46C8-A897C5BB6E9E}"/>
                    </a:ext>
                  </a:extLst>
                </p14:cNvPr>
                <p14:cNvContentPartPr/>
                <p14:nvPr/>
              </p14:nvContentPartPr>
              <p14:xfrm>
                <a:off x="6317480" y="290920"/>
                <a:ext cx="48600" cy="155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A4BC744-517D-5803-46C8-A897C5BB6E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08480" y="282280"/>
                  <a:ext cx="66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404064-8C31-3AB9-9F5B-DFD5FD39842D}"/>
                    </a:ext>
                  </a:extLst>
                </p14:cNvPr>
                <p14:cNvContentPartPr/>
                <p14:nvPr/>
              </p14:nvContentPartPr>
              <p14:xfrm>
                <a:off x="6314240" y="247360"/>
                <a:ext cx="154800" cy="218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404064-8C31-3AB9-9F5B-DFD5FD3984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05240" y="238720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20E6DF-9055-57BE-202A-3655F72A042B}"/>
                    </a:ext>
                  </a:extLst>
                </p14:cNvPr>
                <p14:cNvContentPartPr/>
                <p14:nvPr/>
              </p14:nvContentPartPr>
              <p14:xfrm>
                <a:off x="6491720" y="285160"/>
                <a:ext cx="280800" cy="159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20E6DF-9055-57BE-202A-3655F72A04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83080" y="276160"/>
                  <a:ext cx="298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D4A0BA-E52E-B364-D349-757B789CFC03}"/>
                    </a:ext>
                  </a:extLst>
                </p14:cNvPr>
                <p14:cNvContentPartPr/>
                <p14:nvPr/>
              </p14:nvContentPartPr>
              <p14:xfrm>
                <a:off x="6677120" y="271480"/>
                <a:ext cx="168120" cy="132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D4A0BA-E52E-B364-D349-757B789CFC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68120" y="262480"/>
                  <a:ext cx="185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B4BB98F-D19A-5C87-15E9-F283E4F4AD2E}"/>
                    </a:ext>
                  </a:extLst>
                </p14:cNvPr>
                <p14:cNvContentPartPr/>
                <p14:nvPr/>
              </p14:nvContentPartPr>
              <p14:xfrm>
                <a:off x="6809240" y="291640"/>
                <a:ext cx="107280" cy="234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B4BB98F-D19A-5C87-15E9-F283E4F4AD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00240" y="282640"/>
                  <a:ext cx="124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5D425E-ECF9-1706-813D-751837D0FAB5}"/>
                    </a:ext>
                  </a:extLst>
                </p14:cNvPr>
                <p14:cNvContentPartPr/>
                <p14:nvPr/>
              </p14:nvContentPartPr>
              <p14:xfrm>
                <a:off x="6840920" y="267160"/>
                <a:ext cx="124200" cy="13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5D425E-ECF9-1706-813D-751837D0FA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31920" y="258160"/>
                  <a:ext cx="14184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A13DA9-BBAA-D74E-589F-54273D4D56CE}"/>
              </a:ext>
            </a:extLst>
          </p:cNvPr>
          <p:cNvGrpSpPr/>
          <p:nvPr/>
        </p:nvGrpSpPr>
        <p:grpSpPr>
          <a:xfrm>
            <a:off x="7212800" y="133600"/>
            <a:ext cx="923040" cy="329400"/>
            <a:chOff x="7212800" y="133600"/>
            <a:chExt cx="92304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FAD5FE-9ED9-D96A-FB16-8F2EEB06DD55}"/>
                    </a:ext>
                  </a:extLst>
                </p14:cNvPr>
                <p14:cNvContentPartPr/>
                <p14:nvPr/>
              </p14:nvContentPartPr>
              <p14:xfrm>
                <a:off x="7212800" y="133600"/>
                <a:ext cx="47880" cy="237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FAD5FE-9ED9-D96A-FB16-8F2EEB06DD5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03800" y="124960"/>
                  <a:ext cx="6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2D72EBF-AA29-0D89-B190-EA7F77EB2EC6}"/>
                    </a:ext>
                  </a:extLst>
                </p14:cNvPr>
                <p14:cNvContentPartPr/>
                <p14:nvPr/>
              </p14:nvContentPartPr>
              <p14:xfrm>
                <a:off x="7253840" y="230080"/>
                <a:ext cx="126720" cy="119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2D72EBF-AA29-0D89-B190-EA7F77EB2E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44840" y="221440"/>
                  <a:ext cx="14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BEDC760-5770-9844-7502-AE1A97284871}"/>
                    </a:ext>
                  </a:extLst>
                </p14:cNvPr>
                <p14:cNvContentPartPr/>
                <p14:nvPr/>
              </p14:nvContentPartPr>
              <p14:xfrm>
                <a:off x="7431320" y="180400"/>
                <a:ext cx="348120" cy="128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BEDC760-5770-9844-7502-AE1A972848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22680" y="171400"/>
                  <a:ext cx="365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849447B-0D33-3F67-9898-E830DE0DB3DC}"/>
                    </a:ext>
                  </a:extLst>
                </p14:cNvPr>
                <p14:cNvContentPartPr/>
                <p14:nvPr/>
              </p14:nvContentPartPr>
              <p14:xfrm>
                <a:off x="7837040" y="173200"/>
                <a:ext cx="29160" cy="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849447B-0D33-3F67-9898-E830DE0DB3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828040" y="164560"/>
                  <a:ext cx="4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4224D7E-E0F4-B8C4-1A67-528D38C2CF5E}"/>
                    </a:ext>
                  </a:extLst>
                </p14:cNvPr>
                <p14:cNvContentPartPr/>
                <p14:nvPr/>
              </p14:nvContentPartPr>
              <p14:xfrm>
                <a:off x="7794200" y="159880"/>
                <a:ext cx="341640" cy="303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4224D7E-E0F4-B8C4-1A67-528D38C2CF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85200" y="151240"/>
                  <a:ext cx="359280" cy="32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1E4FF3-59C1-91AF-B709-D342EEE9E0F9}"/>
                  </a:ext>
                </a:extLst>
              </p14:cNvPr>
              <p14:cNvContentPartPr/>
              <p14:nvPr/>
            </p14:nvContentPartPr>
            <p14:xfrm>
              <a:off x="2506880" y="1234840"/>
              <a:ext cx="2448000" cy="1166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1E4FF3-59C1-91AF-B709-D342EEE9E0F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98240" y="1225840"/>
                <a:ext cx="246564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440314C-4698-8E83-585B-1FB3CD14B816}"/>
              </a:ext>
            </a:extLst>
          </p:cNvPr>
          <p:cNvGrpSpPr/>
          <p:nvPr/>
        </p:nvGrpSpPr>
        <p:grpSpPr>
          <a:xfrm>
            <a:off x="4052000" y="3610840"/>
            <a:ext cx="168480" cy="271080"/>
            <a:chOff x="4052000" y="3610840"/>
            <a:chExt cx="16848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D58C35-3514-6E0F-306F-840621638C3B}"/>
                    </a:ext>
                  </a:extLst>
                </p14:cNvPr>
                <p14:cNvContentPartPr/>
                <p14:nvPr/>
              </p14:nvContentPartPr>
              <p14:xfrm>
                <a:off x="4073960" y="3640720"/>
                <a:ext cx="51840" cy="241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D58C35-3514-6E0F-306F-840621638C3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64960" y="3632080"/>
                  <a:ext cx="69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E47C18-4D21-2F45-7C00-753C033C0E40}"/>
                    </a:ext>
                  </a:extLst>
                </p14:cNvPr>
                <p14:cNvContentPartPr/>
                <p14:nvPr/>
              </p14:nvContentPartPr>
              <p14:xfrm>
                <a:off x="4052000" y="3652600"/>
                <a:ext cx="59760" cy="64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E47C18-4D21-2F45-7C00-753C033C0E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3360" y="3643600"/>
                  <a:ext cx="77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BAD85A-9586-6F4F-DFB5-2467EA5B4047}"/>
                    </a:ext>
                  </a:extLst>
                </p14:cNvPr>
                <p14:cNvContentPartPr/>
                <p14:nvPr/>
              </p14:nvContentPartPr>
              <p14:xfrm>
                <a:off x="4122200" y="3610840"/>
                <a:ext cx="98280" cy="110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BAD85A-9586-6F4F-DFB5-2467EA5B40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13200" y="3601840"/>
                  <a:ext cx="115920" cy="12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BBE3437-6896-92F8-212C-8A80F32396FC}"/>
                  </a:ext>
                </a:extLst>
              </p14:cNvPr>
              <p14:cNvContentPartPr/>
              <p14:nvPr/>
            </p14:nvContentPartPr>
            <p14:xfrm>
              <a:off x="6192920" y="3112600"/>
              <a:ext cx="359280" cy="365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BBE3437-6896-92F8-212C-8A80F32396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83920" y="3103960"/>
                <a:ext cx="37692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EC53B3D-6551-8728-BBC5-767697187D37}"/>
                  </a:ext>
                </a:extLst>
              </p14:cNvPr>
              <p14:cNvContentPartPr/>
              <p14:nvPr/>
            </p14:nvContentPartPr>
            <p14:xfrm>
              <a:off x="6742640" y="3393400"/>
              <a:ext cx="153000" cy="486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EC53B3D-6551-8728-BBC5-767697187D3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734000" y="3384400"/>
                <a:ext cx="17064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9B21359-4CAA-DFBA-9541-59DA5F8D3BFB}"/>
                  </a:ext>
                </a:extLst>
              </p14:cNvPr>
              <p14:cNvContentPartPr/>
              <p14:nvPr/>
            </p14:nvContentPartPr>
            <p14:xfrm>
              <a:off x="6763880" y="3623800"/>
              <a:ext cx="168120" cy="216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9B21359-4CAA-DFBA-9541-59DA5F8D3BF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54880" y="3614800"/>
                <a:ext cx="1857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9660E28-F778-D1C3-266C-B7C7352562C5}"/>
                  </a:ext>
                </a:extLst>
              </p14:cNvPr>
              <p14:cNvContentPartPr/>
              <p14:nvPr/>
            </p14:nvContentPartPr>
            <p14:xfrm>
              <a:off x="7045040" y="3507520"/>
              <a:ext cx="136800" cy="2815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9660E28-F778-D1C3-266C-B7C7352562C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036400" y="3498880"/>
                <a:ext cx="1544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C57661D-9BC1-4DB5-CD88-E9ABA331C27D}"/>
                  </a:ext>
                </a:extLst>
              </p14:cNvPr>
              <p14:cNvContentPartPr/>
              <p14:nvPr/>
            </p14:nvContentPartPr>
            <p14:xfrm>
              <a:off x="7253120" y="3503920"/>
              <a:ext cx="258120" cy="2394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C57661D-9BC1-4DB5-CD88-E9ABA331C27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44480" y="3494920"/>
                <a:ext cx="2757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76A20B-891D-DB07-04A3-AE7D8FF6D326}"/>
                  </a:ext>
                </a:extLst>
              </p14:cNvPr>
              <p14:cNvContentPartPr/>
              <p14:nvPr/>
            </p14:nvContentPartPr>
            <p14:xfrm>
              <a:off x="7339880" y="3908920"/>
              <a:ext cx="46800" cy="33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76A20B-891D-DB07-04A3-AE7D8FF6D32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31240" y="3899920"/>
                <a:ext cx="644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D7817F9-2E6A-40CC-D26F-A81962388D7E}"/>
                  </a:ext>
                </a:extLst>
              </p14:cNvPr>
              <p14:cNvContentPartPr/>
              <p14:nvPr/>
            </p14:nvContentPartPr>
            <p14:xfrm>
              <a:off x="7350680" y="3827920"/>
              <a:ext cx="51120" cy="1044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D7817F9-2E6A-40CC-D26F-A81962388D7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41680" y="3819280"/>
                <a:ext cx="687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954906D-4B9B-B8BF-4E9D-43D6D03FA366}"/>
                  </a:ext>
                </a:extLst>
              </p14:cNvPr>
              <p14:cNvContentPartPr/>
              <p14:nvPr/>
            </p14:nvContentPartPr>
            <p14:xfrm>
              <a:off x="7447160" y="3815680"/>
              <a:ext cx="63000" cy="1116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954906D-4B9B-B8BF-4E9D-43D6D03FA3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438520" y="3807040"/>
                <a:ext cx="806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A0737F6-F913-B89E-8CD0-9508C719138F}"/>
                  </a:ext>
                </a:extLst>
              </p14:cNvPr>
              <p14:cNvContentPartPr/>
              <p14:nvPr/>
            </p14:nvContentPartPr>
            <p14:xfrm>
              <a:off x="7544000" y="3843400"/>
              <a:ext cx="23040" cy="1195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A0737F6-F913-B89E-8CD0-9508C719138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35000" y="3834760"/>
                <a:ext cx="40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D206F6-C10B-60B5-F7DB-6AA4AC5E5FD5}"/>
                  </a:ext>
                </a:extLst>
              </p14:cNvPr>
              <p14:cNvContentPartPr/>
              <p14:nvPr/>
            </p14:nvContentPartPr>
            <p14:xfrm>
              <a:off x="7317920" y="3223840"/>
              <a:ext cx="133200" cy="1288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D206F6-C10B-60B5-F7DB-6AA4AC5E5FD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308920" y="3215200"/>
                <a:ext cx="1508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A8E224C-90A4-29A6-9C3A-BF7390817618}"/>
                  </a:ext>
                </a:extLst>
              </p14:cNvPr>
              <p14:cNvContentPartPr/>
              <p14:nvPr/>
            </p14:nvContentPartPr>
            <p14:xfrm>
              <a:off x="7671080" y="3498520"/>
              <a:ext cx="115920" cy="12672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A8E224C-90A4-29A6-9C3A-BF739081761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62080" y="3489520"/>
                <a:ext cx="1335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C1E36F-F458-020B-CD58-D95B70B81CDC}"/>
                  </a:ext>
                </a:extLst>
              </p14:cNvPr>
              <p14:cNvContentPartPr/>
              <p14:nvPr/>
            </p14:nvContentPartPr>
            <p14:xfrm>
              <a:off x="7820840" y="3642520"/>
              <a:ext cx="34560" cy="388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C1E36F-F458-020B-CD58-D95B70B81CD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11840" y="3633520"/>
                <a:ext cx="5220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AB892D6-4570-4554-907B-B3C3B1AEF258}"/>
                  </a:ext>
                </a:extLst>
              </p14:cNvPr>
              <p14:cNvContentPartPr/>
              <p14:nvPr/>
            </p14:nvContentPartPr>
            <p14:xfrm>
              <a:off x="7826240" y="3570160"/>
              <a:ext cx="37440" cy="540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AB892D6-4570-4554-907B-B3C3B1AEF25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17240" y="3561520"/>
                <a:ext cx="550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0720" name="Ink 30719">
                <a:extLst>
                  <a:ext uri="{FF2B5EF4-FFF2-40B4-BE49-F238E27FC236}">
                    <a16:creationId xmlns:a16="http://schemas.microsoft.com/office/drawing/2014/main" id="{A6D87B18-D5A0-A973-DF42-A9922AD97D26}"/>
                  </a:ext>
                </a:extLst>
              </p14:cNvPr>
              <p14:cNvContentPartPr/>
              <p14:nvPr/>
            </p14:nvContentPartPr>
            <p14:xfrm>
              <a:off x="7925600" y="3509680"/>
              <a:ext cx="79560" cy="127800"/>
            </p14:xfrm>
          </p:contentPart>
        </mc:Choice>
        <mc:Fallback>
          <p:pic>
            <p:nvPicPr>
              <p:cNvPr id="30720" name="Ink 30719">
                <a:extLst>
                  <a:ext uri="{FF2B5EF4-FFF2-40B4-BE49-F238E27FC236}">
                    <a16:creationId xmlns:a16="http://schemas.microsoft.com/office/drawing/2014/main" id="{A6D87B18-D5A0-A973-DF42-A9922AD97D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916960" y="3501040"/>
                <a:ext cx="972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0721" name="Ink 30720">
                <a:extLst>
                  <a:ext uri="{FF2B5EF4-FFF2-40B4-BE49-F238E27FC236}">
                    <a16:creationId xmlns:a16="http://schemas.microsoft.com/office/drawing/2014/main" id="{B50F3138-AF66-ADAE-5845-DB4AE30C5D82}"/>
                  </a:ext>
                </a:extLst>
              </p14:cNvPr>
              <p14:cNvContentPartPr/>
              <p14:nvPr/>
            </p14:nvContentPartPr>
            <p14:xfrm>
              <a:off x="7935320" y="3530200"/>
              <a:ext cx="148320" cy="136080"/>
            </p14:xfrm>
          </p:contentPart>
        </mc:Choice>
        <mc:Fallback>
          <p:pic>
            <p:nvPicPr>
              <p:cNvPr id="30721" name="Ink 30720">
                <a:extLst>
                  <a:ext uri="{FF2B5EF4-FFF2-40B4-BE49-F238E27FC236}">
                    <a16:creationId xmlns:a16="http://schemas.microsoft.com/office/drawing/2014/main" id="{B50F3138-AF66-ADAE-5845-DB4AE30C5D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926680" y="3521200"/>
                <a:ext cx="1659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0727" name="Ink 30726">
                <a:extLst>
                  <a:ext uri="{FF2B5EF4-FFF2-40B4-BE49-F238E27FC236}">
                    <a16:creationId xmlns:a16="http://schemas.microsoft.com/office/drawing/2014/main" id="{55C5F6C1-DBD2-E886-7B59-A7C188001D92}"/>
                  </a:ext>
                </a:extLst>
              </p14:cNvPr>
              <p14:cNvContentPartPr/>
              <p14:nvPr/>
            </p14:nvContentPartPr>
            <p14:xfrm>
              <a:off x="8060960" y="3604360"/>
              <a:ext cx="16920" cy="7920"/>
            </p14:xfrm>
          </p:contentPart>
        </mc:Choice>
        <mc:Fallback>
          <p:pic>
            <p:nvPicPr>
              <p:cNvPr id="30727" name="Ink 30726">
                <a:extLst>
                  <a:ext uri="{FF2B5EF4-FFF2-40B4-BE49-F238E27FC236}">
                    <a16:creationId xmlns:a16="http://schemas.microsoft.com/office/drawing/2014/main" id="{55C5F6C1-DBD2-E886-7B59-A7C188001D9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52320" y="3595720"/>
                <a:ext cx="34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0728" name="Ink 30727">
                <a:extLst>
                  <a:ext uri="{FF2B5EF4-FFF2-40B4-BE49-F238E27FC236}">
                    <a16:creationId xmlns:a16="http://schemas.microsoft.com/office/drawing/2014/main" id="{C9E54CC8-57BB-EEEE-3086-736379EF4C67}"/>
                  </a:ext>
                </a:extLst>
              </p14:cNvPr>
              <p14:cNvContentPartPr/>
              <p14:nvPr/>
            </p14:nvContentPartPr>
            <p14:xfrm>
              <a:off x="8105960" y="3341560"/>
              <a:ext cx="122400" cy="625320"/>
            </p14:xfrm>
          </p:contentPart>
        </mc:Choice>
        <mc:Fallback>
          <p:pic>
            <p:nvPicPr>
              <p:cNvPr id="30728" name="Ink 30727">
                <a:extLst>
                  <a:ext uri="{FF2B5EF4-FFF2-40B4-BE49-F238E27FC236}">
                    <a16:creationId xmlns:a16="http://schemas.microsoft.com/office/drawing/2014/main" id="{C9E54CC8-57BB-EEEE-3086-736379EF4C6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097320" y="3332920"/>
                <a:ext cx="14004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0740" name="Ink 30739">
                <a:extLst>
                  <a:ext uri="{FF2B5EF4-FFF2-40B4-BE49-F238E27FC236}">
                    <a16:creationId xmlns:a16="http://schemas.microsoft.com/office/drawing/2014/main" id="{11701EE3-6DC0-04F2-FB95-BD29D6D30444}"/>
                  </a:ext>
                </a:extLst>
              </p14:cNvPr>
              <p14:cNvContentPartPr/>
              <p14:nvPr/>
            </p14:nvContentPartPr>
            <p14:xfrm>
              <a:off x="5525120" y="3912520"/>
              <a:ext cx="65160" cy="155520"/>
            </p14:xfrm>
          </p:contentPart>
        </mc:Choice>
        <mc:Fallback>
          <p:pic>
            <p:nvPicPr>
              <p:cNvPr id="30740" name="Ink 30739">
                <a:extLst>
                  <a:ext uri="{FF2B5EF4-FFF2-40B4-BE49-F238E27FC236}">
                    <a16:creationId xmlns:a16="http://schemas.microsoft.com/office/drawing/2014/main" id="{11701EE3-6DC0-04F2-FB95-BD29D6D3044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16120" y="3903880"/>
                <a:ext cx="828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49" name="Group 30748">
            <a:extLst>
              <a:ext uri="{FF2B5EF4-FFF2-40B4-BE49-F238E27FC236}">
                <a16:creationId xmlns:a16="http://schemas.microsoft.com/office/drawing/2014/main" id="{7311AED8-0312-9039-BF6A-05BC4A9B24C6}"/>
              </a:ext>
            </a:extLst>
          </p:cNvPr>
          <p:cNvGrpSpPr/>
          <p:nvPr/>
        </p:nvGrpSpPr>
        <p:grpSpPr>
          <a:xfrm>
            <a:off x="3234080" y="2314120"/>
            <a:ext cx="435240" cy="215640"/>
            <a:chOff x="3234080" y="2314120"/>
            <a:chExt cx="43524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694E6279-7055-B4D7-6557-76C1018E24E7}"/>
                    </a:ext>
                  </a:extLst>
                </p14:cNvPr>
                <p14:cNvContentPartPr/>
                <p14:nvPr/>
              </p14:nvContentPartPr>
              <p14:xfrm>
                <a:off x="3245960" y="2337520"/>
                <a:ext cx="37440" cy="105120"/>
              </p14:xfrm>
            </p:contentPart>
          </mc:Choice>
          <mc:Fallback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694E6279-7055-B4D7-6557-76C1018E24E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36960" y="2328520"/>
                  <a:ext cx="5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1B9193B5-F999-EFE1-5130-0255CD192901}"/>
                    </a:ext>
                  </a:extLst>
                </p14:cNvPr>
                <p14:cNvContentPartPr/>
                <p14:nvPr/>
              </p14:nvContentPartPr>
              <p14:xfrm>
                <a:off x="3234080" y="2314120"/>
                <a:ext cx="67320" cy="162360"/>
              </p14:xfrm>
            </p:contentPart>
          </mc:Choice>
          <mc:Fallback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1B9193B5-F999-EFE1-5130-0255CD1929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25080" y="2305120"/>
                  <a:ext cx="8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B97E7AE9-DB61-B48D-E2D6-4ACF503578AF}"/>
                    </a:ext>
                  </a:extLst>
                </p14:cNvPr>
                <p14:cNvContentPartPr/>
                <p14:nvPr/>
              </p14:nvContentPartPr>
              <p14:xfrm>
                <a:off x="3321200" y="2356600"/>
                <a:ext cx="38160" cy="108720"/>
              </p14:xfrm>
            </p:contentPart>
          </mc:Choice>
          <mc:Fallback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B97E7AE9-DB61-B48D-E2D6-4ACF503578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12560" y="2347960"/>
                  <a:ext cx="55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742" name="Ink 30741">
                  <a:extLst>
                    <a:ext uri="{FF2B5EF4-FFF2-40B4-BE49-F238E27FC236}">
                      <a16:creationId xmlns:a16="http://schemas.microsoft.com/office/drawing/2014/main" id="{0E6A66FA-A0F4-7493-8A32-7E9A2BCC270A}"/>
                    </a:ext>
                  </a:extLst>
                </p14:cNvPr>
                <p14:cNvContentPartPr/>
                <p14:nvPr/>
              </p14:nvContentPartPr>
              <p14:xfrm>
                <a:off x="3504080" y="2511760"/>
                <a:ext cx="9000" cy="12240"/>
              </p14:xfrm>
            </p:contentPart>
          </mc:Choice>
          <mc:Fallback>
            <p:pic>
              <p:nvPicPr>
                <p:cNvPr id="30742" name="Ink 30741">
                  <a:extLst>
                    <a:ext uri="{FF2B5EF4-FFF2-40B4-BE49-F238E27FC236}">
                      <a16:creationId xmlns:a16="http://schemas.microsoft.com/office/drawing/2014/main" id="{0E6A66FA-A0F4-7493-8A32-7E9A2BCC27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95440" y="2503120"/>
                  <a:ext cx="2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59976DCD-9B22-5CEA-F640-A5A24E9616A3}"/>
                    </a:ext>
                  </a:extLst>
                </p14:cNvPr>
                <p14:cNvContentPartPr/>
                <p14:nvPr/>
              </p14:nvContentPartPr>
              <p14:xfrm>
                <a:off x="3384560" y="2462080"/>
                <a:ext cx="3600" cy="1440"/>
              </p14:xfrm>
            </p:contentPart>
          </mc:Choice>
          <mc:Fallback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59976DCD-9B22-5CEA-F640-A5A24E9616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75560" y="2453440"/>
                  <a:ext cx="2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9C9B532F-A0BE-7F0F-B0AA-7ABCE09B6A23}"/>
                    </a:ext>
                  </a:extLst>
                </p14:cNvPr>
                <p14:cNvContentPartPr/>
                <p14:nvPr/>
              </p14:nvContentPartPr>
              <p14:xfrm>
                <a:off x="3299240" y="2472520"/>
                <a:ext cx="217440" cy="16200"/>
              </p14:xfrm>
            </p:contentPart>
          </mc:Choice>
          <mc:Fallback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9C9B532F-A0BE-7F0F-B0AA-7ABCE09B6A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90600" y="2463880"/>
                  <a:ext cx="235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9658CF78-B4C6-E32C-6E50-A3F499F8F705}"/>
                    </a:ext>
                  </a:extLst>
                </p14:cNvPr>
                <p14:cNvContentPartPr/>
                <p14:nvPr/>
              </p14:nvContentPartPr>
              <p14:xfrm>
                <a:off x="3632240" y="2512480"/>
                <a:ext cx="360" cy="360"/>
              </p14:xfrm>
            </p:contentPart>
          </mc:Choice>
          <mc:Fallback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9658CF78-B4C6-E32C-6E50-A3F499F8F70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23240" y="2503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436A2C47-D835-36B3-3599-B79CFD7A2985}"/>
                    </a:ext>
                  </a:extLst>
                </p14:cNvPr>
                <p14:cNvContentPartPr/>
                <p14:nvPr/>
              </p14:nvContentPartPr>
              <p14:xfrm>
                <a:off x="3662120" y="2493040"/>
                <a:ext cx="7200" cy="10440"/>
              </p14:xfrm>
            </p:contentPart>
          </mc:Choice>
          <mc:Fallback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436A2C47-D835-36B3-3599-B79CFD7A29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53120" y="2484400"/>
                  <a:ext cx="24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6602C9AE-2E0D-DD85-D0E4-C09188E90343}"/>
                    </a:ext>
                  </a:extLst>
                </p14:cNvPr>
                <p14:cNvContentPartPr/>
                <p14:nvPr/>
              </p14:nvContentPartPr>
              <p14:xfrm>
                <a:off x="3653120" y="2529400"/>
                <a:ext cx="360" cy="360"/>
              </p14:xfrm>
            </p:contentPart>
          </mc:Choice>
          <mc:Fallback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6602C9AE-2E0D-DD85-D0E4-C09188E9034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44120" y="2520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52" name="Group 30751">
            <a:extLst>
              <a:ext uri="{FF2B5EF4-FFF2-40B4-BE49-F238E27FC236}">
                <a16:creationId xmlns:a16="http://schemas.microsoft.com/office/drawing/2014/main" id="{26D5D032-0856-A5BF-41E8-B27D19686951}"/>
              </a:ext>
            </a:extLst>
          </p:cNvPr>
          <p:cNvGrpSpPr/>
          <p:nvPr/>
        </p:nvGrpSpPr>
        <p:grpSpPr>
          <a:xfrm>
            <a:off x="4071440" y="2219800"/>
            <a:ext cx="296280" cy="240840"/>
            <a:chOff x="4071440" y="2219800"/>
            <a:chExt cx="29628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B5B9FEEB-3AEE-CED8-0B6B-C684CC1DF7E1}"/>
                    </a:ext>
                  </a:extLst>
                </p14:cNvPr>
                <p14:cNvContentPartPr/>
                <p14:nvPr/>
              </p14:nvContentPartPr>
              <p14:xfrm>
                <a:off x="4071440" y="2295400"/>
                <a:ext cx="158040" cy="165240"/>
              </p14:xfrm>
            </p:contentPart>
          </mc:Choice>
          <mc:Fallback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B5B9FEEB-3AEE-CED8-0B6B-C684CC1DF7E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62440" y="2286400"/>
                  <a:ext cx="175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46A9D250-C50B-CB05-C5E3-329F74BC94A6}"/>
                    </a:ext>
                  </a:extLst>
                </p14:cNvPr>
                <p14:cNvContentPartPr/>
                <p14:nvPr/>
              </p14:nvContentPartPr>
              <p14:xfrm>
                <a:off x="4336760" y="2219800"/>
                <a:ext cx="30960" cy="135360"/>
              </p14:xfrm>
            </p:contentPart>
          </mc:Choice>
          <mc:Fallback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46A9D250-C50B-CB05-C5E3-329F74BC94A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27760" y="2210800"/>
                  <a:ext cx="486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55" name="Group 30754">
            <a:extLst>
              <a:ext uri="{FF2B5EF4-FFF2-40B4-BE49-F238E27FC236}">
                <a16:creationId xmlns:a16="http://schemas.microsoft.com/office/drawing/2014/main" id="{CFE0492E-3FF4-D3D4-C42A-801D50656234}"/>
              </a:ext>
            </a:extLst>
          </p:cNvPr>
          <p:cNvGrpSpPr/>
          <p:nvPr/>
        </p:nvGrpSpPr>
        <p:grpSpPr>
          <a:xfrm>
            <a:off x="4872800" y="2438680"/>
            <a:ext cx="1615680" cy="1626120"/>
            <a:chOff x="4872800" y="2438680"/>
            <a:chExt cx="1615680" cy="162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ADE6DF-030A-81FA-1BC9-AC40CACF3405}"/>
                    </a:ext>
                  </a:extLst>
                </p14:cNvPr>
                <p14:cNvContentPartPr/>
                <p14:nvPr/>
              </p14:nvContentPartPr>
              <p14:xfrm>
                <a:off x="5228120" y="3696880"/>
                <a:ext cx="8280" cy="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ADE6DF-030A-81FA-1BC9-AC40CACF340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19120" y="3688240"/>
                  <a:ext cx="25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96BBF7-558F-0ADA-B108-64381FDA2A58}"/>
                    </a:ext>
                  </a:extLst>
                </p14:cNvPr>
                <p14:cNvContentPartPr/>
                <p14:nvPr/>
              </p14:nvContentPartPr>
              <p14:xfrm>
                <a:off x="5369240" y="3728920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96BBF7-558F-0ADA-B108-64381FDA2A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60600" y="3720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C34165-986B-EE96-B590-37BFC9D1CFE0}"/>
                    </a:ext>
                  </a:extLst>
                </p14:cNvPr>
                <p14:cNvContentPartPr/>
                <p14:nvPr/>
              </p14:nvContentPartPr>
              <p14:xfrm>
                <a:off x="5466080" y="3709120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C34165-986B-EE96-B590-37BFC9D1CF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57440" y="3700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B9A172-DE51-4A7E-2DD5-1ABA78059946}"/>
                    </a:ext>
                  </a:extLst>
                </p14:cNvPr>
                <p14:cNvContentPartPr/>
                <p14:nvPr/>
              </p14:nvContentPartPr>
              <p14:xfrm>
                <a:off x="5502080" y="3645760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B9A172-DE51-4A7E-2DD5-1ABA780599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93080" y="3636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07F2863-4D39-C992-DD5B-32876287F5D5}"/>
                    </a:ext>
                  </a:extLst>
                </p14:cNvPr>
                <p14:cNvContentPartPr/>
                <p14:nvPr/>
              </p14:nvContentPartPr>
              <p14:xfrm>
                <a:off x="5547440" y="3619480"/>
                <a:ext cx="360" cy="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07F2863-4D39-C992-DD5B-32876287F5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38800" y="3610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846D47-7856-4CCE-7C8D-D2F3B765A602}"/>
                    </a:ext>
                  </a:extLst>
                </p14:cNvPr>
                <p14:cNvContentPartPr/>
                <p14:nvPr/>
              </p14:nvContentPartPr>
              <p14:xfrm>
                <a:off x="5485880" y="3529120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846D47-7856-4CCE-7C8D-D2F3B765A60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77240" y="3520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1431EE-FF03-0C9F-17B6-A983A96E2E4D}"/>
                    </a:ext>
                  </a:extLst>
                </p14:cNvPr>
                <p14:cNvContentPartPr/>
                <p14:nvPr/>
              </p14:nvContentPartPr>
              <p14:xfrm>
                <a:off x="5470040" y="3577000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1431EE-FF03-0C9F-17B6-A983A96E2E4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1040" y="35683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B24BD78-7457-0ABB-4B4C-16D7293EC464}"/>
                    </a:ext>
                  </a:extLst>
                </p14:cNvPr>
                <p14:cNvContentPartPr/>
                <p14:nvPr/>
              </p14:nvContentPartPr>
              <p14:xfrm>
                <a:off x="4872800" y="2493760"/>
                <a:ext cx="1257840" cy="840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B24BD78-7457-0ABB-4B4C-16D7293EC4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63800" y="2484760"/>
                  <a:ext cx="1275480" cy="8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73B994-FB33-69A7-3267-148A66B41631}"/>
                    </a:ext>
                  </a:extLst>
                </p14:cNvPr>
                <p14:cNvContentPartPr/>
                <p14:nvPr/>
              </p14:nvContentPartPr>
              <p14:xfrm>
                <a:off x="4892240" y="2438680"/>
                <a:ext cx="1551960" cy="819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73B994-FB33-69A7-3267-148A66B4163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83240" y="2430040"/>
                  <a:ext cx="1569600" cy="83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E11858-1E0A-85AE-7A7E-B409A0C3DCA6}"/>
                    </a:ext>
                  </a:extLst>
                </p14:cNvPr>
                <p14:cNvContentPartPr/>
                <p14:nvPr/>
              </p14:nvContentPartPr>
              <p14:xfrm>
                <a:off x="5129120" y="3056080"/>
                <a:ext cx="86400" cy="478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E11858-1E0A-85AE-7A7E-B409A0C3DCA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20480" y="3047080"/>
                  <a:ext cx="1040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2EB286-E66D-E832-291D-A884C40054DC}"/>
                    </a:ext>
                  </a:extLst>
                </p14:cNvPr>
                <p14:cNvContentPartPr/>
                <p14:nvPr/>
              </p14:nvContentPartPr>
              <p14:xfrm>
                <a:off x="5295440" y="3554680"/>
                <a:ext cx="140040" cy="20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2EB286-E66D-E832-291D-A884C40054D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86800" y="3545680"/>
                  <a:ext cx="157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F0F088-4870-53BD-3F56-104BE4DD0714}"/>
                    </a:ext>
                  </a:extLst>
                </p14:cNvPr>
                <p14:cNvContentPartPr/>
                <p14:nvPr/>
              </p14:nvContentPartPr>
              <p14:xfrm>
                <a:off x="5270600" y="3572680"/>
                <a:ext cx="231480" cy="257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F0F088-4870-53BD-3F56-104BE4DD071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61600" y="3564040"/>
                  <a:ext cx="249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3A7361-4024-4F3B-63A4-9E598D4175DC}"/>
                    </a:ext>
                  </a:extLst>
                </p14:cNvPr>
                <p14:cNvContentPartPr/>
                <p14:nvPr/>
              </p14:nvContentPartPr>
              <p14:xfrm>
                <a:off x="5612600" y="3647200"/>
                <a:ext cx="156600" cy="111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3A7361-4024-4F3B-63A4-9E598D4175D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03600" y="3638560"/>
                  <a:ext cx="174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64DC67-A14D-2F52-D57A-D3333D6700E1}"/>
                    </a:ext>
                  </a:extLst>
                </p14:cNvPr>
                <p14:cNvContentPartPr/>
                <p14:nvPr/>
              </p14:nvContentPartPr>
              <p14:xfrm>
                <a:off x="5792960" y="3668080"/>
                <a:ext cx="78840" cy="95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64DC67-A14D-2F52-D57A-D3333D6700E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84320" y="3659080"/>
                  <a:ext cx="96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4F6C406-ECCD-7342-A06E-ECCD37735153}"/>
                    </a:ext>
                  </a:extLst>
                </p14:cNvPr>
                <p14:cNvContentPartPr/>
                <p14:nvPr/>
              </p14:nvContentPartPr>
              <p14:xfrm>
                <a:off x="5951000" y="3587440"/>
                <a:ext cx="69840" cy="147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4F6C406-ECCD-7342-A06E-ECCD377351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42000" y="3578440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BF7C20B-5C89-70C2-890C-9CE37BAEE270}"/>
                    </a:ext>
                  </a:extLst>
                </p14:cNvPr>
                <p14:cNvContentPartPr/>
                <p14:nvPr/>
              </p14:nvContentPartPr>
              <p14:xfrm>
                <a:off x="5959640" y="3600760"/>
                <a:ext cx="55440" cy="90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BF7C20B-5C89-70C2-890C-9CE37BAEE2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50640" y="3591760"/>
                  <a:ext cx="73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3D2676-68F9-1D1F-8FAD-B8DC9E05F04E}"/>
                    </a:ext>
                  </a:extLst>
                </p14:cNvPr>
                <p14:cNvContentPartPr/>
                <p14:nvPr/>
              </p14:nvContentPartPr>
              <p14:xfrm>
                <a:off x="6070880" y="3638560"/>
                <a:ext cx="58680" cy="1148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3D2676-68F9-1D1F-8FAD-B8DC9E05F04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061880" y="3629920"/>
                  <a:ext cx="76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B7DDB6-B75D-1DB7-59D7-1BC9E49F6EF3}"/>
                    </a:ext>
                  </a:extLst>
                </p14:cNvPr>
                <p14:cNvContentPartPr/>
                <p14:nvPr/>
              </p14:nvContentPartPr>
              <p14:xfrm>
                <a:off x="5792600" y="3755920"/>
                <a:ext cx="74880" cy="16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B7DDB6-B75D-1DB7-59D7-1BC9E49F6E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83600" y="3746920"/>
                  <a:ext cx="92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3215FE-2CF7-B21F-030D-C4F06AFCE544}"/>
                    </a:ext>
                  </a:extLst>
                </p14:cNvPr>
                <p14:cNvContentPartPr/>
                <p14:nvPr/>
              </p14:nvContentPartPr>
              <p14:xfrm>
                <a:off x="5353760" y="3397360"/>
                <a:ext cx="127440" cy="129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3215FE-2CF7-B21F-030D-C4F06AFCE54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45120" y="3388360"/>
                  <a:ext cx="145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57C1AD-6219-6087-C2D4-BA4BF2EFBA74}"/>
                    </a:ext>
                  </a:extLst>
                </p14:cNvPr>
                <p14:cNvContentPartPr/>
                <p14:nvPr/>
              </p14:nvContentPartPr>
              <p14:xfrm>
                <a:off x="5350160" y="3923680"/>
                <a:ext cx="50040" cy="141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57C1AD-6219-6087-C2D4-BA4BF2EFBA7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41160" y="3914680"/>
                  <a:ext cx="67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005E5C-8936-3FD7-DA50-2C0F3D87A3D1}"/>
                    </a:ext>
                  </a:extLst>
                </p14:cNvPr>
                <p14:cNvContentPartPr/>
                <p14:nvPr/>
              </p14:nvContentPartPr>
              <p14:xfrm>
                <a:off x="5389040" y="3873640"/>
                <a:ext cx="42120" cy="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005E5C-8936-3FD7-DA50-2C0F3D87A3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80400" y="3864640"/>
                  <a:ext cx="59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B187F4-A732-BB4A-B878-9F743DE4C1E3}"/>
                    </a:ext>
                  </a:extLst>
                </p14:cNvPr>
                <p14:cNvContentPartPr/>
                <p14:nvPr/>
              </p14:nvContentPartPr>
              <p14:xfrm>
                <a:off x="5459600" y="3988480"/>
                <a:ext cx="30240" cy="19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B187F4-A732-BB4A-B878-9F743DE4C1E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50960" y="3979840"/>
                  <a:ext cx="47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999E3D3-83DE-2C9F-F0A5-208E8A883AAB}"/>
                    </a:ext>
                  </a:extLst>
                </p14:cNvPr>
                <p14:cNvContentPartPr/>
                <p14:nvPr/>
              </p14:nvContentPartPr>
              <p14:xfrm>
                <a:off x="5463920" y="3934120"/>
                <a:ext cx="81720" cy="106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999E3D3-83DE-2C9F-F0A5-208E8A883AA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55280" y="3925120"/>
                  <a:ext cx="99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0753" name="Ink 30752">
                  <a:extLst>
                    <a:ext uri="{FF2B5EF4-FFF2-40B4-BE49-F238E27FC236}">
                      <a16:creationId xmlns:a16="http://schemas.microsoft.com/office/drawing/2014/main" id="{8A6E9D83-20AD-E517-2FD1-1F897EB6AD0B}"/>
                    </a:ext>
                  </a:extLst>
                </p14:cNvPr>
                <p14:cNvContentPartPr/>
                <p14:nvPr/>
              </p14:nvContentPartPr>
              <p14:xfrm>
                <a:off x="6460760" y="3535960"/>
                <a:ext cx="27720" cy="16560"/>
              </p14:xfrm>
            </p:contentPart>
          </mc:Choice>
          <mc:Fallback>
            <p:pic>
              <p:nvPicPr>
                <p:cNvPr id="30753" name="Ink 30752">
                  <a:extLst>
                    <a:ext uri="{FF2B5EF4-FFF2-40B4-BE49-F238E27FC236}">
                      <a16:creationId xmlns:a16="http://schemas.microsoft.com/office/drawing/2014/main" id="{8A6E9D83-20AD-E517-2FD1-1F897EB6AD0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52120" y="3526960"/>
                  <a:ext cx="453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0" name="Group 30769">
            <a:extLst>
              <a:ext uri="{FF2B5EF4-FFF2-40B4-BE49-F238E27FC236}">
                <a16:creationId xmlns:a16="http://schemas.microsoft.com/office/drawing/2014/main" id="{6BE9E093-2B84-89B0-AC4D-428F07F2BA9F}"/>
              </a:ext>
            </a:extLst>
          </p:cNvPr>
          <p:cNvGrpSpPr/>
          <p:nvPr/>
        </p:nvGrpSpPr>
        <p:grpSpPr>
          <a:xfrm>
            <a:off x="6786560" y="4074520"/>
            <a:ext cx="1533600" cy="329040"/>
            <a:chOff x="6786560" y="4074520"/>
            <a:chExt cx="153360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756" name="Ink 30755">
                  <a:extLst>
                    <a:ext uri="{FF2B5EF4-FFF2-40B4-BE49-F238E27FC236}">
                      <a16:creationId xmlns:a16="http://schemas.microsoft.com/office/drawing/2014/main" id="{BBC516B1-77B7-A5AF-97A7-CB7020CD27C4}"/>
                    </a:ext>
                  </a:extLst>
                </p14:cNvPr>
                <p14:cNvContentPartPr/>
                <p14:nvPr/>
              </p14:nvContentPartPr>
              <p14:xfrm>
                <a:off x="6786560" y="4074520"/>
                <a:ext cx="121320" cy="23040"/>
              </p14:xfrm>
            </p:contentPart>
          </mc:Choice>
          <mc:Fallback>
            <p:pic>
              <p:nvPicPr>
                <p:cNvPr id="30756" name="Ink 30755">
                  <a:extLst>
                    <a:ext uri="{FF2B5EF4-FFF2-40B4-BE49-F238E27FC236}">
                      <a16:creationId xmlns:a16="http://schemas.microsoft.com/office/drawing/2014/main" id="{BBC516B1-77B7-A5AF-97A7-CB7020CD27C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77920" y="4065520"/>
                  <a:ext cx="13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38CBF407-5458-ED23-1714-04E9E33B5ACB}"/>
                    </a:ext>
                  </a:extLst>
                </p14:cNvPr>
                <p14:cNvContentPartPr/>
                <p14:nvPr/>
              </p14:nvContentPartPr>
              <p14:xfrm>
                <a:off x="7039640" y="4195120"/>
                <a:ext cx="135360" cy="127080"/>
              </p14:xfrm>
            </p:contentPart>
          </mc:Choice>
          <mc:Fallback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38CBF407-5458-ED23-1714-04E9E33B5AC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31000" y="4186120"/>
                  <a:ext cx="153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7142F44A-513A-7B37-FF5E-6DA4A7E69E76}"/>
                    </a:ext>
                  </a:extLst>
                </p14:cNvPr>
                <p14:cNvContentPartPr/>
                <p14:nvPr/>
              </p14:nvContentPartPr>
              <p14:xfrm>
                <a:off x="7296680" y="4338040"/>
                <a:ext cx="100800" cy="65520"/>
              </p14:xfrm>
            </p:contentPart>
          </mc:Choice>
          <mc:Fallback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7142F44A-513A-7B37-FF5E-6DA4A7E69E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87680" y="4329040"/>
                  <a:ext cx="118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7808456A-3886-1625-79CA-4E61FA66DF0B}"/>
                    </a:ext>
                  </a:extLst>
                </p14:cNvPr>
                <p14:cNvContentPartPr/>
                <p14:nvPr/>
              </p14:nvContentPartPr>
              <p14:xfrm>
                <a:off x="7445360" y="4291960"/>
                <a:ext cx="54720" cy="110880"/>
              </p14:xfrm>
            </p:contentPart>
          </mc:Choice>
          <mc:Fallback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7808456A-3886-1625-79CA-4E61FA66DF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36360" y="4282960"/>
                  <a:ext cx="72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0760" name="Ink 30759">
                  <a:extLst>
                    <a:ext uri="{FF2B5EF4-FFF2-40B4-BE49-F238E27FC236}">
                      <a16:creationId xmlns:a16="http://schemas.microsoft.com/office/drawing/2014/main" id="{A962A885-FE56-4F96-5EA6-9C9B2AEBD2E8}"/>
                    </a:ext>
                  </a:extLst>
                </p14:cNvPr>
                <p14:cNvContentPartPr/>
                <p14:nvPr/>
              </p14:nvContentPartPr>
              <p14:xfrm>
                <a:off x="7533560" y="4278640"/>
                <a:ext cx="105120" cy="93600"/>
              </p14:xfrm>
            </p:contentPart>
          </mc:Choice>
          <mc:Fallback>
            <p:pic>
              <p:nvPicPr>
                <p:cNvPr id="30760" name="Ink 30759">
                  <a:extLst>
                    <a:ext uri="{FF2B5EF4-FFF2-40B4-BE49-F238E27FC236}">
                      <a16:creationId xmlns:a16="http://schemas.microsoft.com/office/drawing/2014/main" id="{A962A885-FE56-4F96-5EA6-9C9B2AEBD2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24560" y="4269640"/>
                  <a:ext cx="122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43E56311-35A4-B12A-AB44-188C650A193C}"/>
                    </a:ext>
                  </a:extLst>
                </p14:cNvPr>
                <p14:cNvContentPartPr/>
                <p14:nvPr/>
              </p14:nvContentPartPr>
              <p14:xfrm>
                <a:off x="7649480" y="4318600"/>
                <a:ext cx="68400" cy="19080"/>
              </p14:xfrm>
            </p:contentPart>
          </mc:Choice>
          <mc:Fallback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43E56311-35A4-B12A-AB44-188C650A193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40480" y="4309960"/>
                  <a:ext cx="8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0E50229A-8A49-8BF3-4FF4-DF3DA2A82914}"/>
                    </a:ext>
                  </a:extLst>
                </p14:cNvPr>
                <p14:cNvContentPartPr/>
                <p14:nvPr/>
              </p14:nvContentPartPr>
              <p14:xfrm>
                <a:off x="7763240" y="4191880"/>
                <a:ext cx="41400" cy="154800"/>
              </p14:xfrm>
            </p:contentPart>
          </mc:Choice>
          <mc:Fallback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0E50229A-8A49-8BF3-4FF4-DF3DA2A82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54600" y="4182880"/>
                  <a:ext cx="59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0763" name="Ink 30762">
                  <a:extLst>
                    <a:ext uri="{FF2B5EF4-FFF2-40B4-BE49-F238E27FC236}">
                      <a16:creationId xmlns:a16="http://schemas.microsoft.com/office/drawing/2014/main" id="{7873ED12-D61B-4AAC-7655-58A21969F907}"/>
                    </a:ext>
                  </a:extLst>
                </p14:cNvPr>
                <p14:cNvContentPartPr/>
                <p14:nvPr/>
              </p14:nvContentPartPr>
              <p14:xfrm>
                <a:off x="7814000" y="4206280"/>
                <a:ext cx="34560" cy="138240"/>
              </p14:xfrm>
            </p:contentPart>
          </mc:Choice>
          <mc:Fallback>
            <p:pic>
              <p:nvPicPr>
                <p:cNvPr id="30763" name="Ink 30762">
                  <a:extLst>
                    <a:ext uri="{FF2B5EF4-FFF2-40B4-BE49-F238E27FC236}">
                      <a16:creationId xmlns:a16="http://schemas.microsoft.com/office/drawing/2014/main" id="{7873ED12-D61B-4AAC-7655-58A21969F90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05000" y="4197640"/>
                  <a:ext cx="52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5C188866-D9DE-7CCE-D6AA-8B25657CDDE9}"/>
                    </a:ext>
                  </a:extLst>
                </p14:cNvPr>
                <p14:cNvContentPartPr/>
                <p14:nvPr/>
              </p14:nvContentPartPr>
              <p14:xfrm>
                <a:off x="7893560" y="4237960"/>
                <a:ext cx="83520" cy="87120"/>
              </p14:xfrm>
            </p:contentPart>
          </mc:Choice>
          <mc:Fallback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5C188866-D9DE-7CCE-D6AA-8B25657CDDE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84560" y="4228960"/>
                  <a:ext cx="101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1F7B60D6-0BAD-DE31-1A24-22F476CA0167}"/>
                    </a:ext>
                  </a:extLst>
                </p14:cNvPr>
                <p14:cNvContentPartPr/>
                <p14:nvPr/>
              </p14:nvContentPartPr>
              <p14:xfrm>
                <a:off x="7987880" y="4227160"/>
                <a:ext cx="118440" cy="57240"/>
              </p14:xfrm>
            </p:contentPart>
          </mc:Choice>
          <mc:Fallback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1F7B60D6-0BAD-DE31-1A24-22F476CA01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78880" y="4218160"/>
                  <a:ext cx="136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8E936052-6285-C74C-E5BF-2F2597F68D93}"/>
                    </a:ext>
                  </a:extLst>
                </p14:cNvPr>
                <p14:cNvContentPartPr/>
                <p14:nvPr/>
              </p14:nvContentPartPr>
              <p14:xfrm>
                <a:off x="8121440" y="4194400"/>
                <a:ext cx="181080" cy="72720"/>
              </p14:xfrm>
            </p:contentPart>
          </mc:Choice>
          <mc:Fallback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8E936052-6285-C74C-E5BF-2F2597F68D9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12800" y="4185760"/>
                  <a:ext cx="19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C4C0B9DE-37D7-FD7F-A92D-CCB3D1CD5E07}"/>
                    </a:ext>
                  </a:extLst>
                </p14:cNvPr>
                <p14:cNvContentPartPr/>
                <p14:nvPr/>
              </p14:nvContentPartPr>
              <p14:xfrm>
                <a:off x="8235920" y="4182160"/>
                <a:ext cx="84240" cy="47880"/>
              </p14:xfrm>
            </p:contentPart>
          </mc:Choice>
          <mc:Fallback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C4C0B9DE-37D7-FD7F-A92D-CCB3D1CD5E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27280" y="4173520"/>
                  <a:ext cx="101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C364D86C-1C03-CB52-29F5-ECE4B8A4799C}"/>
                    </a:ext>
                  </a:extLst>
                </p14:cNvPr>
                <p14:cNvContentPartPr/>
                <p14:nvPr/>
              </p14:nvContentPartPr>
              <p14:xfrm>
                <a:off x="8131520" y="4190080"/>
                <a:ext cx="42480" cy="42480"/>
              </p14:xfrm>
            </p:contentPart>
          </mc:Choice>
          <mc:Fallback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C364D86C-1C03-CB52-29F5-ECE4B8A4799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122880" y="4181440"/>
                  <a:ext cx="601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89" name="Group 30788">
            <a:extLst>
              <a:ext uri="{FF2B5EF4-FFF2-40B4-BE49-F238E27FC236}">
                <a16:creationId xmlns:a16="http://schemas.microsoft.com/office/drawing/2014/main" id="{4E96D86B-5612-AC08-0E47-87060AE78AFD}"/>
              </a:ext>
            </a:extLst>
          </p:cNvPr>
          <p:cNvGrpSpPr/>
          <p:nvPr/>
        </p:nvGrpSpPr>
        <p:grpSpPr>
          <a:xfrm>
            <a:off x="7334120" y="1624360"/>
            <a:ext cx="1669680" cy="939240"/>
            <a:chOff x="7334120" y="1624360"/>
            <a:chExt cx="1669680" cy="93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0771" name="Ink 30770">
                  <a:extLst>
                    <a:ext uri="{FF2B5EF4-FFF2-40B4-BE49-F238E27FC236}">
                      <a16:creationId xmlns:a16="http://schemas.microsoft.com/office/drawing/2014/main" id="{C672AC4F-A974-FE67-53B8-007AE5101169}"/>
                    </a:ext>
                  </a:extLst>
                </p14:cNvPr>
                <p14:cNvContentPartPr/>
                <p14:nvPr/>
              </p14:nvContentPartPr>
              <p14:xfrm>
                <a:off x="7866920" y="1629760"/>
                <a:ext cx="87480" cy="897480"/>
              </p14:xfrm>
            </p:contentPart>
          </mc:Choice>
          <mc:Fallback>
            <p:pic>
              <p:nvPicPr>
                <p:cNvPr id="30771" name="Ink 30770">
                  <a:extLst>
                    <a:ext uri="{FF2B5EF4-FFF2-40B4-BE49-F238E27FC236}">
                      <a16:creationId xmlns:a16="http://schemas.microsoft.com/office/drawing/2014/main" id="{C672AC4F-A974-FE67-53B8-007AE510116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57920" y="1620760"/>
                  <a:ext cx="10512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0772" name="Ink 30771">
                  <a:extLst>
                    <a:ext uri="{FF2B5EF4-FFF2-40B4-BE49-F238E27FC236}">
                      <a16:creationId xmlns:a16="http://schemas.microsoft.com/office/drawing/2014/main" id="{C889A5E8-F07B-27A3-D273-EF47D17AEF87}"/>
                    </a:ext>
                  </a:extLst>
                </p14:cNvPr>
                <p14:cNvContentPartPr/>
                <p14:nvPr/>
              </p14:nvContentPartPr>
              <p14:xfrm>
                <a:off x="7391360" y="2281360"/>
                <a:ext cx="1612440" cy="131400"/>
              </p14:xfrm>
            </p:contentPart>
          </mc:Choice>
          <mc:Fallback>
            <p:pic>
              <p:nvPicPr>
                <p:cNvPr id="30772" name="Ink 30771">
                  <a:extLst>
                    <a:ext uri="{FF2B5EF4-FFF2-40B4-BE49-F238E27FC236}">
                      <a16:creationId xmlns:a16="http://schemas.microsoft.com/office/drawing/2014/main" id="{C889A5E8-F07B-27A3-D273-EF47D17AEF8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82360" y="2272360"/>
                  <a:ext cx="1630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0774" name="Ink 30773">
                  <a:extLst>
                    <a:ext uri="{FF2B5EF4-FFF2-40B4-BE49-F238E27FC236}">
                      <a16:creationId xmlns:a16="http://schemas.microsoft.com/office/drawing/2014/main" id="{5FF81CAD-A231-BF18-FE35-AC90D7F90B75}"/>
                    </a:ext>
                  </a:extLst>
                </p14:cNvPr>
                <p14:cNvContentPartPr/>
                <p14:nvPr/>
              </p14:nvContentPartPr>
              <p14:xfrm>
                <a:off x="7334120" y="1910200"/>
                <a:ext cx="1010880" cy="432360"/>
              </p14:xfrm>
            </p:contentPart>
          </mc:Choice>
          <mc:Fallback>
            <p:pic>
              <p:nvPicPr>
                <p:cNvPr id="30774" name="Ink 30773">
                  <a:extLst>
                    <a:ext uri="{FF2B5EF4-FFF2-40B4-BE49-F238E27FC236}">
                      <a16:creationId xmlns:a16="http://schemas.microsoft.com/office/drawing/2014/main" id="{5FF81CAD-A231-BF18-FE35-AC90D7F90B7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25120" y="1901560"/>
                  <a:ext cx="1028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0775" name="Ink 30774">
                  <a:extLst>
                    <a:ext uri="{FF2B5EF4-FFF2-40B4-BE49-F238E27FC236}">
                      <a16:creationId xmlns:a16="http://schemas.microsoft.com/office/drawing/2014/main" id="{24ED19BA-C83E-DD92-CCF4-974E25B8FB02}"/>
                    </a:ext>
                  </a:extLst>
                </p14:cNvPr>
                <p14:cNvContentPartPr/>
                <p14:nvPr/>
              </p14:nvContentPartPr>
              <p14:xfrm>
                <a:off x="8305040" y="1908400"/>
                <a:ext cx="249480" cy="9360"/>
              </p14:xfrm>
            </p:contentPart>
          </mc:Choice>
          <mc:Fallback>
            <p:pic>
              <p:nvPicPr>
                <p:cNvPr id="30775" name="Ink 30774">
                  <a:extLst>
                    <a:ext uri="{FF2B5EF4-FFF2-40B4-BE49-F238E27FC236}">
                      <a16:creationId xmlns:a16="http://schemas.microsoft.com/office/drawing/2014/main" id="{24ED19BA-C83E-DD92-CCF4-974E25B8FB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96400" y="1899760"/>
                  <a:ext cx="267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0776" name="Ink 30775">
                  <a:extLst>
                    <a:ext uri="{FF2B5EF4-FFF2-40B4-BE49-F238E27FC236}">
                      <a16:creationId xmlns:a16="http://schemas.microsoft.com/office/drawing/2014/main" id="{4D17873D-B6DD-D232-A935-21CAA2437395}"/>
                    </a:ext>
                  </a:extLst>
                </p14:cNvPr>
                <p14:cNvContentPartPr/>
                <p14:nvPr/>
              </p14:nvContentPartPr>
              <p14:xfrm>
                <a:off x="7399280" y="1892560"/>
                <a:ext cx="90720" cy="12240"/>
              </p14:xfrm>
            </p:contentPart>
          </mc:Choice>
          <mc:Fallback>
            <p:pic>
              <p:nvPicPr>
                <p:cNvPr id="30776" name="Ink 30775">
                  <a:extLst>
                    <a:ext uri="{FF2B5EF4-FFF2-40B4-BE49-F238E27FC236}">
                      <a16:creationId xmlns:a16="http://schemas.microsoft.com/office/drawing/2014/main" id="{4D17873D-B6DD-D232-A935-21CAA243739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90280" y="1883920"/>
                  <a:ext cx="108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19452130-484B-183A-F6AE-2759DD086609}"/>
                    </a:ext>
                  </a:extLst>
                </p14:cNvPr>
                <p14:cNvContentPartPr/>
                <p14:nvPr/>
              </p14:nvContentPartPr>
              <p14:xfrm>
                <a:off x="8372000" y="1840000"/>
                <a:ext cx="22680" cy="720"/>
              </p14:xfrm>
            </p:contentPart>
          </mc:Choice>
          <mc:Fallback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19452130-484B-183A-F6AE-2759DD0866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63000" y="1831000"/>
                  <a:ext cx="40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43CB0D69-6D94-1723-99B5-42BC0315185E}"/>
                    </a:ext>
                  </a:extLst>
                </p14:cNvPr>
                <p14:cNvContentPartPr/>
                <p14:nvPr/>
              </p14:nvContentPartPr>
              <p14:xfrm>
                <a:off x="7697720" y="1865200"/>
                <a:ext cx="93600" cy="16560"/>
              </p14:xfrm>
            </p:contentPart>
          </mc:Choice>
          <mc:Fallback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43CB0D69-6D94-1723-99B5-42BC031518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89080" y="1856200"/>
                  <a:ext cx="111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0780" name="Ink 30779">
                  <a:extLst>
                    <a:ext uri="{FF2B5EF4-FFF2-40B4-BE49-F238E27FC236}">
                      <a16:creationId xmlns:a16="http://schemas.microsoft.com/office/drawing/2014/main" id="{866360A3-EDE2-3377-8325-8E270AA6F79E}"/>
                    </a:ext>
                  </a:extLst>
                </p14:cNvPr>
                <p14:cNvContentPartPr/>
                <p14:nvPr/>
              </p14:nvContentPartPr>
              <p14:xfrm>
                <a:off x="7971680" y="1852240"/>
                <a:ext cx="52920" cy="20520"/>
              </p14:xfrm>
            </p:contentPart>
          </mc:Choice>
          <mc:Fallback>
            <p:pic>
              <p:nvPicPr>
                <p:cNvPr id="30780" name="Ink 30779">
                  <a:extLst>
                    <a:ext uri="{FF2B5EF4-FFF2-40B4-BE49-F238E27FC236}">
                      <a16:creationId xmlns:a16="http://schemas.microsoft.com/office/drawing/2014/main" id="{866360A3-EDE2-3377-8325-8E270AA6F79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63040" y="1843240"/>
                  <a:ext cx="7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0781" name="Ink 30780">
                  <a:extLst>
                    <a:ext uri="{FF2B5EF4-FFF2-40B4-BE49-F238E27FC236}">
                      <a16:creationId xmlns:a16="http://schemas.microsoft.com/office/drawing/2014/main" id="{C47998A0-93FE-0BD3-5FD7-EB8C75724E64}"/>
                    </a:ext>
                  </a:extLst>
                </p14:cNvPr>
                <p14:cNvContentPartPr/>
                <p14:nvPr/>
              </p14:nvContentPartPr>
              <p14:xfrm>
                <a:off x="8323760" y="1860880"/>
                <a:ext cx="144360" cy="29880"/>
              </p14:xfrm>
            </p:contentPart>
          </mc:Choice>
          <mc:Fallback>
            <p:pic>
              <p:nvPicPr>
                <p:cNvPr id="30781" name="Ink 30780">
                  <a:extLst>
                    <a:ext uri="{FF2B5EF4-FFF2-40B4-BE49-F238E27FC236}">
                      <a16:creationId xmlns:a16="http://schemas.microsoft.com/office/drawing/2014/main" id="{C47998A0-93FE-0BD3-5FD7-EB8C75724E6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14760" y="1851880"/>
                  <a:ext cx="162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71CE99C1-E8AF-1FED-F321-F126A9956C59}"/>
                    </a:ext>
                  </a:extLst>
                </p14:cNvPr>
                <p14:cNvContentPartPr/>
                <p14:nvPr/>
              </p14:nvContentPartPr>
              <p14:xfrm>
                <a:off x="7952960" y="1708240"/>
                <a:ext cx="163080" cy="111240"/>
              </p14:xfrm>
            </p:contentPart>
          </mc:Choice>
          <mc:Fallback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71CE99C1-E8AF-1FED-F321-F126A9956C5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44320" y="1699600"/>
                  <a:ext cx="180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0784" name="Ink 30783">
                  <a:extLst>
                    <a:ext uri="{FF2B5EF4-FFF2-40B4-BE49-F238E27FC236}">
                      <a16:creationId xmlns:a16="http://schemas.microsoft.com/office/drawing/2014/main" id="{1A2F4C48-BEF7-3635-D54D-00AE62B1948F}"/>
                    </a:ext>
                  </a:extLst>
                </p14:cNvPr>
                <p14:cNvContentPartPr/>
                <p14:nvPr/>
              </p14:nvContentPartPr>
              <p14:xfrm>
                <a:off x="8191640" y="1624360"/>
                <a:ext cx="25920" cy="129240"/>
              </p14:xfrm>
            </p:contentPart>
          </mc:Choice>
          <mc:Fallback>
            <p:pic>
              <p:nvPicPr>
                <p:cNvPr id="30784" name="Ink 30783">
                  <a:extLst>
                    <a:ext uri="{FF2B5EF4-FFF2-40B4-BE49-F238E27FC236}">
                      <a16:creationId xmlns:a16="http://schemas.microsoft.com/office/drawing/2014/main" id="{1A2F4C48-BEF7-3635-D54D-00AE62B1948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82640" y="1615360"/>
                  <a:ext cx="43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8AE25D10-1A91-50DB-61C6-D66855FA615D}"/>
                    </a:ext>
                  </a:extLst>
                </p14:cNvPr>
                <p14:cNvContentPartPr/>
                <p14:nvPr/>
              </p14:nvContentPartPr>
              <p14:xfrm>
                <a:off x="7790600" y="2436880"/>
                <a:ext cx="75600" cy="126720"/>
              </p14:xfrm>
            </p:contentPart>
          </mc:Choice>
          <mc:Fallback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8AE25D10-1A91-50DB-61C6-D66855FA615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781960" y="2428240"/>
                  <a:ext cx="93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980D39F6-6402-4A09-21B3-A219D40BA005}"/>
                    </a:ext>
                  </a:extLst>
                </p14:cNvPr>
                <p14:cNvContentPartPr/>
                <p14:nvPr/>
              </p14:nvContentPartPr>
              <p14:xfrm>
                <a:off x="8390000" y="1866280"/>
                <a:ext cx="23400" cy="2880"/>
              </p14:xfrm>
            </p:contentPart>
          </mc:Choice>
          <mc:Fallback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980D39F6-6402-4A09-21B3-A219D40BA00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81360" y="1857280"/>
                  <a:ext cx="41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21371EF2-82E6-DC9B-A505-4802CD1A03A5}"/>
                    </a:ext>
                  </a:extLst>
                </p14:cNvPr>
                <p14:cNvContentPartPr/>
                <p14:nvPr/>
              </p14:nvContentPartPr>
              <p14:xfrm>
                <a:off x="8508800" y="1849720"/>
                <a:ext cx="47520" cy="2520"/>
              </p14:xfrm>
            </p:contentPart>
          </mc:Choice>
          <mc:Fallback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21371EF2-82E6-DC9B-A505-4802CD1A03A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00160" y="1840720"/>
                  <a:ext cx="6516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46608DC3-F326-A150-45F7-6631F71406FF}"/>
              </a:ext>
            </a:extLst>
          </p:cNvPr>
          <p:cNvGrpSpPr/>
          <p:nvPr/>
        </p:nvGrpSpPr>
        <p:grpSpPr>
          <a:xfrm>
            <a:off x="8194880" y="2490520"/>
            <a:ext cx="750960" cy="339480"/>
            <a:chOff x="8194880" y="2490520"/>
            <a:chExt cx="750960" cy="33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11820A93-61E9-DF68-DAD2-505508454D82}"/>
                    </a:ext>
                  </a:extLst>
                </p14:cNvPr>
                <p14:cNvContentPartPr/>
                <p14:nvPr/>
              </p14:nvContentPartPr>
              <p14:xfrm>
                <a:off x="8194880" y="2642800"/>
                <a:ext cx="99360" cy="153000"/>
              </p14:xfrm>
            </p:contentPart>
          </mc:Choice>
          <mc:Fallback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11820A93-61E9-DF68-DAD2-505508454D8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85880" y="2633800"/>
                  <a:ext cx="117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C294E663-ACD1-5DC5-5E9E-55C302EE9462}"/>
                    </a:ext>
                  </a:extLst>
                </p14:cNvPr>
                <p14:cNvContentPartPr/>
                <p14:nvPr/>
              </p14:nvContentPartPr>
              <p14:xfrm>
                <a:off x="8307560" y="2634880"/>
                <a:ext cx="28800" cy="108360"/>
              </p14:xfrm>
            </p:contentPart>
          </mc:Choice>
          <mc:Fallback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C294E663-ACD1-5DC5-5E9E-55C302EE946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98920" y="2626240"/>
                  <a:ext cx="46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838ED791-D592-0631-B810-21AEDC53FA34}"/>
                    </a:ext>
                  </a:extLst>
                </p14:cNvPr>
                <p14:cNvContentPartPr/>
                <p14:nvPr/>
              </p14:nvContentPartPr>
              <p14:xfrm>
                <a:off x="8388560" y="2657920"/>
                <a:ext cx="77400" cy="172080"/>
              </p14:xfrm>
            </p:contentPart>
          </mc:Choice>
          <mc:Fallback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838ED791-D592-0631-B810-21AEDC53FA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379560" y="2649280"/>
                  <a:ext cx="95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0BBDA8B1-6E56-7E2F-6715-82FBD984C42B}"/>
                    </a:ext>
                  </a:extLst>
                </p14:cNvPr>
                <p14:cNvContentPartPr/>
                <p14:nvPr/>
              </p14:nvContentPartPr>
              <p14:xfrm>
                <a:off x="8504480" y="2626240"/>
                <a:ext cx="146880" cy="63360"/>
              </p14:xfrm>
            </p:contentPart>
          </mc:Choice>
          <mc:Fallback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0BBDA8B1-6E56-7E2F-6715-82FBD984C42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95480" y="2617600"/>
                  <a:ext cx="164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23ED796A-41E6-C906-DEE7-A896C1E52A43}"/>
                    </a:ext>
                  </a:extLst>
                </p14:cNvPr>
                <p14:cNvContentPartPr/>
                <p14:nvPr/>
              </p14:nvContentPartPr>
              <p14:xfrm>
                <a:off x="8681960" y="2611840"/>
                <a:ext cx="70920" cy="86400"/>
              </p14:xfrm>
            </p:contentPart>
          </mc:Choice>
          <mc:Fallback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23ED796A-41E6-C906-DEE7-A896C1E52A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672960" y="2603200"/>
                  <a:ext cx="88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0795" name="Ink 30794">
                  <a:extLst>
                    <a:ext uri="{FF2B5EF4-FFF2-40B4-BE49-F238E27FC236}">
                      <a16:creationId xmlns:a16="http://schemas.microsoft.com/office/drawing/2014/main" id="{17ED1C03-9763-6A15-F227-94B9B97FA272}"/>
                    </a:ext>
                  </a:extLst>
                </p14:cNvPr>
                <p14:cNvContentPartPr/>
                <p14:nvPr/>
              </p14:nvContentPartPr>
              <p14:xfrm>
                <a:off x="8786720" y="2599240"/>
                <a:ext cx="12240" cy="32400"/>
              </p14:xfrm>
            </p:contentPart>
          </mc:Choice>
          <mc:Fallback>
            <p:pic>
              <p:nvPicPr>
                <p:cNvPr id="30795" name="Ink 30794">
                  <a:extLst>
                    <a:ext uri="{FF2B5EF4-FFF2-40B4-BE49-F238E27FC236}">
                      <a16:creationId xmlns:a16="http://schemas.microsoft.com/office/drawing/2014/main" id="{17ED1C03-9763-6A15-F227-94B9B97FA27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777720" y="2590240"/>
                  <a:ext cx="29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80AF9FFA-434D-C4AB-6545-6BA318BB56F3}"/>
                    </a:ext>
                  </a:extLst>
                </p14:cNvPr>
                <p14:cNvContentPartPr/>
                <p14:nvPr/>
              </p14:nvContentPartPr>
              <p14:xfrm>
                <a:off x="8775200" y="2545600"/>
                <a:ext cx="18000" cy="19080"/>
              </p14:xfrm>
            </p:contentPart>
          </mc:Choice>
          <mc:Fallback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80AF9FFA-434D-C4AB-6545-6BA318BB56F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66560" y="2536960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18D3E80F-EA37-DA9B-54BA-CCEC47F7BB77}"/>
                    </a:ext>
                  </a:extLst>
                </p14:cNvPr>
                <p14:cNvContentPartPr/>
                <p14:nvPr/>
              </p14:nvContentPartPr>
              <p14:xfrm>
                <a:off x="8836400" y="2490520"/>
                <a:ext cx="109440" cy="150480"/>
              </p14:xfrm>
            </p:contentPart>
          </mc:Choice>
          <mc:Fallback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18D3E80F-EA37-DA9B-54BA-CCEC47F7BB7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27760" y="2481880"/>
                  <a:ext cx="127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0798" name="Ink 30797">
                  <a:extLst>
                    <a:ext uri="{FF2B5EF4-FFF2-40B4-BE49-F238E27FC236}">
                      <a16:creationId xmlns:a16="http://schemas.microsoft.com/office/drawing/2014/main" id="{68F68406-62EC-326F-0046-CDDC06A5A666}"/>
                    </a:ext>
                  </a:extLst>
                </p14:cNvPr>
                <p14:cNvContentPartPr/>
                <p14:nvPr/>
              </p14:nvContentPartPr>
              <p14:xfrm>
                <a:off x="8283800" y="2540920"/>
                <a:ext cx="360" cy="360"/>
              </p14:xfrm>
            </p:contentPart>
          </mc:Choice>
          <mc:Fallback>
            <p:pic>
              <p:nvPicPr>
                <p:cNvPr id="30798" name="Ink 30797">
                  <a:extLst>
                    <a:ext uri="{FF2B5EF4-FFF2-40B4-BE49-F238E27FC236}">
                      <a16:creationId xmlns:a16="http://schemas.microsoft.com/office/drawing/2014/main" id="{68F68406-62EC-326F-0046-CDDC06A5A6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74800" y="2531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0804" name="Ink 30803">
                <a:extLst>
                  <a:ext uri="{FF2B5EF4-FFF2-40B4-BE49-F238E27FC236}">
                    <a16:creationId xmlns:a16="http://schemas.microsoft.com/office/drawing/2014/main" id="{C7AA8E09-7BBF-00D5-0C3C-8DA1FF827654}"/>
                  </a:ext>
                </a:extLst>
              </p14:cNvPr>
              <p14:cNvContentPartPr/>
              <p14:nvPr/>
            </p14:nvContentPartPr>
            <p14:xfrm>
              <a:off x="7236920" y="5532160"/>
              <a:ext cx="731880" cy="54000"/>
            </p14:xfrm>
          </p:contentPart>
        </mc:Choice>
        <mc:Fallback>
          <p:pic>
            <p:nvPicPr>
              <p:cNvPr id="30804" name="Ink 30803">
                <a:extLst>
                  <a:ext uri="{FF2B5EF4-FFF2-40B4-BE49-F238E27FC236}">
                    <a16:creationId xmlns:a16="http://schemas.microsoft.com/office/drawing/2014/main" id="{C7AA8E09-7BBF-00D5-0C3C-8DA1FF82765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228280" y="5523160"/>
                <a:ext cx="7495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11" name="Group 30810">
            <a:extLst>
              <a:ext uri="{FF2B5EF4-FFF2-40B4-BE49-F238E27FC236}">
                <a16:creationId xmlns:a16="http://schemas.microsoft.com/office/drawing/2014/main" id="{0751758D-FE23-CDA8-3428-99199A07C3C5}"/>
              </a:ext>
            </a:extLst>
          </p:cNvPr>
          <p:cNvGrpSpPr/>
          <p:nvPr/>
        </p:nvGrpSpPr>
        <p:grpSpPr>
          <a:xfrm>
            <a:off x="7139720" y="4668160"/>
            <a:ext cx="1828440" cy="1112760"/>
            <a:chOff x="7139720" y="4668160"/>
            <a:chExt cx="1828440" cy="11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0800" name="Ink 30799">
                  <a:extLst>
                    <a:ext uri="{FF2B5EF4-FFF2-40B4-BE49-F238E27FC236}">
                      <a16:creationId xmlns:a16="http://schemas.microsoft.com/office/drawing/2014/main" id="{4F6A5C20-F0DC-AC70-4DDF-DE7699208AFF}"/>
                    </a:ext>
                  </a:extLst>
                </p14:cNvPr>
                <p14:cNvContentPartPr/>
                <p14:nvPr/>
              </p14:nvContentPartPr>
              <p14:xfrm>
                <a:off x="7916600" y="4673200"/>
                <a:ext cx="67680" cy="1107720"/>
              </p14:xfrm>
            </p:contentPart>
          </mc:Choice>
          <mc:Fallback>
            <p:pic>
              <p:nvPicPr>
                <p:cNvPr id="30800" name="Ink 30799">
                  <a:extLst>
                    <a:ext uri="{FF2B5EF4-FFF2-40B4-BE49-F238E27FC236}">
                      <a16:creationId xmlns:a16="http://schemas.microsoft.com/office/drawing/2014/main" id="{4F6A5C20-F0DC-AC70-4DDF-DE7699208AF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07600" y="4664560"/>
                  <a:ext cx="85320" cy="11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0801" name="Ink 30800">
                  <a:extLst>
                    <a:ext uri="{FF2B5EF4-FFF2-40B4-BE49-F238E27FC236}">
                      <a16:creationId xmlns:a16="http://schemas.microsoft.com/office/drawing/2014/main" id="{45F5580F-F624-04CF-8A1B-5BBF155A2F49}"/>
                    </a:ext>
                  </a:extLst>
                </p14:cNvPr>
                <p14:cNvContentPartPr/>
                <p14:nvPr/>
              </p14:nvContentPartPr>
              <p14:xfrm>
                <a:off x="7139720" y="5365120"/>
                <a:ext cx="1828440" cy="231840"/>
              </p14:xfrm>
            </p:contentPart>
          </mc:Choice>
          <mc:Fallback>
            <p:pic>
              <p:nvPicPr>
                <p:cNvPr id="30801" name="Ink 30800">
                  <a:extLst>
                    <a:ext uri="{FF2B5EF4-FFF2-40B4-BE49-F238E27FC236}">
                      <a16:creationId xmlns:a16="http://schemas.microsoft.com/office/drawing/2014/main" id="{45F5580F-F624-04CF-8A1B-5BBF155A2F4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31080" y="5356480"/>
                  <a:ext cx="1846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0803" name="Ink 30802">
                  <a:extLst>
                    <a:ext uri="{FF2B5EF4-FFF2-40B4-BE49-F238E27FC236}">
                      <a16:creationId xmlns:a16="http://schemas.microsoft.com/office/drawing/2014/main" id="{049D6960-99C2-90A8-3E99-21EBFB659A30}"/>
                    </a:ext>
                  </a:extLst>
                </p14:cNvPr>
                <p14:cNvContentPartPr/>
                <p14:nvPr/>
              </p14:nvContentPartPr>
              <p14:xfrm>
                <a:off x="7927400" y="4784800"/>
                <a:ext cx="665280" cy="739800"/>
              </p14:xfrm>
            </p:contentPart>
          </mc:Choice>
          <mc:Fallback>
            <p:pic>
              <p:nvPicPr>
                <p:cNvPr id="30803" name="Ink 30802">
                  <a:extLst>
                    <a:ext uri="{FF2B5EF4-FFF2-40B4-BE49-F238E27FC236}">
                      <a16:creationId xmlns:a16="http://schemas.microsoft.com/office/drawing/2014/main" id="{049D6960-99C2-90A8-3E99-21EBFB659A3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18400" y="4775800"/>
                  <a:ext cx="68292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0806" name="Ink 30805">
                  <a:extLst>
                    <a:ext uri="{FF2B5EF4-FFF2-40B4-BE49-F238E27FC236}">
                      <a16:creationId xmlns:a16="http://schemas.microsoft.com/office/drawing/2014/main" id="{1589AB3E-065A-0BB3-2602-C4F5AF20833B}"/>
                    </a:ext>
                  </a:extLst>
                </p14:cNvPr>
                <p14:cNvContentPartPr/>
                <p14:nvPr/>
              </p14:nvContentPartPr>
              <p14:xfrm>
                <a:off x="7954040" y="4766080"/>
                <a:ext cx="627840" cy="754200"/>
              </p14:xfrm>
            </p:contentPart>
          </mc:Choice>
          <mc:Fallback>
            <p:pic>
              <p:nvPicPr>
                <p:cNvPr id="30806" name="Ink 30805">
                  <a:extLst>
                    <a:ext uri="{FF2B5EF4-FFF2-40B4-BE49-F238E27FC236}">
                      <a16:creationId xmlns:a16="http://schemas.microsoft.com/office/drawing/2014/main" id="{1589AB3E-065A-0BB3-2602-C4F5AF2083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45400" y="4757080"/>
                  <a:ext cx="64548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0808" name="Ink 30807">
                  <a:extLst>
                    <a:ext uri="{FF2B5EF4-FFF2-40B4-BE49-F238E27FC236}">
                      <a16:creationId xmlns:a16="http://schemas.microsoft.com/office/drawing/2014/main" id="{AE5D2860-1354-4EB0-1753-4617D894843B}"/>
                    </a:ext>
                  </a:extLst>
                </p14:cNvPr>
                <p14:cNvContentPartPr/>
                <p14:nvPr/>
              </p14:nvContentPartPr>
              <p14:xfrm>
                <a:off x="8864120" y="5291680"/>
                <a:ext cx="96480" cy="86400"/>
              </p14:xfrm>
            </p:contentPart>
          </mc:Choice>
          <mc:Fallback>
            <p:pic>
              <p:nvPicPr>
                <p:cNvPr id="30808" name="Ink 30807">
                  <a:extLst>
                    <a:ext uri="{FF2B5EF4-FFF2-40B4-BE49-F238E27FC236}">
                      <a16:creationId xmlns:a16="http://schemas.microsoft.com/office/drawing/2014/main" id="{AE5D2860-1354-4EB0-1753-4617D894843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855480" y="5283040"/>
                  <a:ext cx="114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0809" name="Ink 30808">
                  <a:extLst>
                    <a:ext uri="{FF2B5EF4-FFF2-40B4-BE49-F238E27FC236}">
                      <a16:creationId xmlns:a16="http://schemas.microsoft.com/office/drawing/2014/main" id="{CC119363-070A-0F4D-47AD-1052C0AB80AE}"/>
                    </a:ext>
                  </a:extLst>
                </p14:cNvPr>
                <p14:cNvContentPartPr/>
                <p14:nvPr/>
              </p14:nvContentPartPr>
              <p14:xfrm>
                <a:off x="7864760" y="4668160"/>
                <a:ext cx="114120" cy="92880"/>
              </p14:xfrm>
            </p:contentPart>
          </mc:Choice>
          <mc:Fallback>
            <p:pic>
              <p:nvPicPr>
                <p:cNvPr id="30809" name="Ink 30808">
                  <a:extLst>
                    <a:ext uri="{FF2B5EF4-FFF2-40B4-BE49-F238E27FC236}">
                      <a16:creationId xmlns:a16="http://schemas.microsoft.com/office/drawing/2014/main" id="{CC119363-070A-0F4D-47AD-1052C0AB80A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856120" y="4659160"/>
                  <a:ext cx="1317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18" name="Group 30817">
            <a:extLst>
              <a:ext uri="{FF2B5EF4-FFF2-40B4-BE49-F238E27FC236}">
                <a16:creationId xmlns:a16="http://schemas.microsoft.com/office/drawing/2014/main" id="{DD08DC1B-9CED-130D-04CC-9507E13A98A4}"/>
              </a:ext>
            </a:extLst>
          </p:cNvPr>
          <p:cNvGrpSpPr/>
          <p:nvPr/>
        </p:nvGrpSpPr>
        <p:grpSpPr>
          <a:xfrm>
            <a:off x="7895000" y="5925280"/>
            <a:ext cx="768600" cy="345960"/>
            <a:chOff x="7895000" y="5925280"/>
            <a:chExt cx="76860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0810" name="Ink 30809">
                  <a:extLst>
                    <a:ext uri="{FF2B5EF4-FFF2-40B4-BE49-F238E27FC236}">
                      <a16:creationId xmlns:a16="http://schemas.microsoft.com/office/drawing/2014/main" id="{6F4A9C94-BE87-DC22-701A-807B406D0034}"/>
                    </a:ext>
                  </a:extLst>
                </p14:cNvPr>
                <p14:cNvContentPartPr/>
                <p14:nvPr/>
              </p14:nvContentPartPr>
              <p14:xfrm>
                <a:off x="7895000" y="5974240"/>
                <a:ext cx="118080" cy="176760"/>
              </p14:xfrm>
            </p:contentPart>
          </mc:Choice>
          <mc:Fallback>
            <p:pic>
              <p:nvPicPr>
                <p:cNvPr id="30810" name="Ink 30809">
                  <a:extLst>
                    <a:ext uri="{FF2B5EF4-FFF2-40B4-BE49-F238E27FC236}">
                      <a16:creationId xmlns:a16="http://schemas.microsoft.com/office/drawing/2014/main" id="{6F4A9C94-BE87-DC22-701A-807B406D00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86360" y="5965240"/>
                  <a:ext cx="135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0812" name="Ink 30811">
                  <a:extLst>
                    <a:ext uri="{FF2B5EF4-FFF2-40B4-BE49-F238E27FC236}">
                      <a16:creationId xmlns:a16="http://schemas.microsoft.com/office/drawing/2014/main" id="{95975624-3335-8B3D-99BB-2AB68F1E9D91}"/>
                    </a:ext>
                  </a:extLst>
                </p14:cNvPr>
                <p14:cNvContentPartPr/>
                <p14:nvPr/>
              </p14:nvContentPartPr>
              <p14:xfrm>
                <a:off x="8060600" y="5981080"/>
                <a:ext cx="44640" cy="6120"/>
              </p14:xfrm>
            </p:contentPart>
          </mc:Choice>
          <mc:Fallback>
            <p:pic>
              <p:nvPicPr>
                <p:cNvPr id="30812" name="Ink 30811">
                  <a:extLst>
                    <a:ext uri="{FF2B5EF4-FFF2-40B4-BE49-F238E27FC236}">
                      <a16:creationId xmlns:a16="http://schemas.microsoft.com/office/drawing/2014/main" id="{95975624-3335-8B3D-99BB-2AB68F1E9D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51600" y="5972440"/>
                  <a:ext cx="62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0813" name="Ink 30812">
                  <a:extLst>
                    <a:ext uri="{FF2B5EF4-FFF2-40B4-BE49-F238E27FC236}">
                      <a16:creationId xmlns:a16="http://schemas.microsoft.com/office/drawing/2014/main" id="{8642F1D7-95B7-0E5F-D936-2AB08164C26A}"/>
                    </a:ext>
                  </a:extLst>
                </p14:cNvPr>
                <p14:cNvContentPartPr/>
                <p14:nvPr/>
              </p14:nvContentPartPr>
              <p14:xfrm>
                <a:off x="8067080" y="5976040"/>
                <a:ext cx="24480" cy="100800"/>
              </p14:xfrm>
            </p:contentPart>
          </mc:Choice>
          <mc:Fallback>
            <p:pic>
              <p:nvPicPr>
                <p:cNvPr id="30813" name="Ink 30812">
                  <a:extLst>
                    <a:ext uri="{FF2B5EF4-FFF2-40B4-BE49-F238E27FC236}">
                      <a16:creationId xmlns:a16="http://schemas.microsoft.com/office/drawing/2014/main" id="{8642F1D7-95B7-0E5F-D936-2AB08164C26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58080" y="5967400"/>
                  <a:ext cx="42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0814" name="Ink 30813">
                  <a:extLst>
                    <a:ext uri="{FF2B5EF4-FFF2-40B4-BE49-F238E27FC236}">
                      <a16:creationId xmlns:a16="http://schemas.microsoft.com/office/drawing/2014/main" id="{6D58A23C-3B10-863B-A92A-E3746BDB28F6}"/>
                    </a:ext>
                  </a:extLst>
                </p14:cNvPr>
                <p14:cNvContentPartPr/>
                <p14:nvPr/>
              </p14:nvContentPartPr>
              <p14:xfrm>
                <a:off x="8086880" y="6053800"/>
                <a:ext cx="61200" cy="52200"/>
              </p14:xfrm>
            </p:contentPart>
          </mc:Choice>
          <mc:Fallback>
            <p:pic>
              <p:nvPicPr>
                <p:cNvPr id="30814" name="Ink 30813">
                  <a:extLst>
                    <a:ext uri="{FF2B5EF4-FFF2-40B4-BE49-F238E27FC236}">
                      <a16:creationId xmlns:a16="http://schemas.microsoft.com/office/drawing/2014/main" id="{6D58A23C-3B10-863B-A92A-E3746BDB28F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77880" y="6044800"/>
                  <a:ext cx="78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0815" name="Ink 30814">
                  <a:extLst>
                    <a:ext uri="{FF2B5EF4-FFF2-40B4-BE49-F238E27FC236}">
                      <a16:creationId xmlns:a16="http://schemas.microsoft.com/office/drawing/2014/main" id="{B1A6BB5E-D31A-E71B-8C72-39C3CA11466E}"/>
                    </a:ext>
                  </a:extLst>
                </p14:cNvPr>
                <p14:cNvContentPartPr/>
                <p14:nvPr/>
              </p14:nvContentPartPr>
              <p14:xfrm>
                <a:off x="8223320" y="5925280"/>
                <a:ext cx="132480" cy="186120"/>
              </p14:xfrm>
            </p:contentPart>
          </mc:Choice>
          <mc:Fallback>
            <p:pic>
              <p:nvPicPr>
                <p:cNvPr id="30815" name="Ink 30814">
                  <a:extLst>
                    <a:ext uri="{FF2B5EF4-FFF2-40B4-BE49-F238E27FC236}">
                      <a16:creationId xmlns:a16="http://schemas.microsoft.com/office/drawing/2014/main" id="{B1A6BB5E-D31A-E71B-8C72-39C3CA1146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14320" y="5916640"/>
                  <a:ext cx="150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0816" name="Ink 30815">
                  <a:extLst>
                    <a:ext uri="{FF2B5EF4-FFF2-40B4-BE49-F238E27FC236}">
                      <a16:creationId xmlns:a16="http://schemas.microsoft.com/office/drawing/2014/main" id="{65F019AF-272A-8B65-6647-5987A62020CF}"/>
                    </a:ext>
                  </a:extLst>
                </p14:cNvPr>
                <p14:cNvContentPartPr/>
                <p14:nvPr/>
              </p14:nvContentPartPr>
              <p14:xfrm>
                <a:off x="8359040" y="5956960"/>
                <a:ext cx="160920" cy="130320"/>
              </p14:xfrm>
            </p:contentPart>
          </mc:Choice>
          <mc:Fallback>
            <p:pic>
              <p:nvPicPr>
                <p:cNvPr id="30816" name="Ink 30815">
                  <a:extLst>
                    <a:ext uri="{FF2B5EF4-FFF2-40B4-BE49-F238E27FC236}">
                      <a16:creationId xmlns:a16="http://schemas.microsoft.com/office/drawing/2014/main" id="{65F019AF-272A-8B65-6647-5987A62020C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50400" y="5947960"/>
                  <a:ext cx="178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0817" name="Ink 30816">
                  <a:extLst>
                    <a:ext uri="{FF2B5EF4-FFF2-40B4-BE49-F238E27FC236}">
                      <a16:creationId xmlns:a16="http://schemas.microsoft.com/office/drawing/2014/main" id="{247D0681-C7E7-3BDF-0228-DE02483BBAF1}"/>
                    </a:ext>
                  </a:extLst>
                </p14:cNvPr>
                <p14:cNvContentPartPr/>
                <p14:nvPr/>
              </p14:nvContentPartPr>
              <p14:xfrm>
                <a:off x="7937840" y="6158920"/>
                <a:ext cx="725760" cy="112320"/>
              </p14:xfrm>
            </p:contentPart>
          </mc:Choice>
          <mc:Fallback>
            <p:pic>
              <p:nvPicPr>
                <p:cNvPr id="30817" name="Ink 30816">
                  <a:extLst>
                    <a:ext uri="{FF2B5EF4-FFF2-40B4-BE49-F238E27FC236}">
                      <a16:creationId xmlns:a16="http://schemas.microsoft.com/office/drawing/2014/main" id="{247D0681-C7E7-3BDF-0228-DE02483BBAF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29200" y="6150280"/>
                  <a:ext cx="74340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0819" name="Ink 30818">
                <a:extLst>
                  <a:ext uri="{FF2B5EF4-FFF2-40B4-BE49-F238E27FC236}">
                    <a16:creationId xmlns:a16="http://schemas.microsoft.com/office/drawing/2014/main" id="{BC27E602-6A51-9450-7FA7-A6B6B3A97A0B}"/>
                  </a:ext>
                </a:extLst>
              </p14:cNvPr>
              <p14:cNvContentPartPr/>
              <p14:nvPr/>
            </p14:nvContentPartPr>
            <p14:xfrm>
              <a:off x="6030200" y="5367280"/>
              <a:ext cx="693360" cy="71280"/>
            </p14:xfrm>
          </p:contentPart>
        </mc:Choice>
        <mc:Fallback>
          <p:pic>
            <p:nvPicPr>
              <p:cNvPr id="30819" name="Ink 30818">
                <a:extLst>
                  <a:ext uri="{FF2B5EF4-FFF2-40B4-BE49-F238E27FC236}">
                    <a16:creationId xmlns:a16="http://schemas.microsoft.com/office/drawing/2014/main" id="{BC27E602-6A51-9450-7FA7-A6B6B3A97A0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021200" y="5358280"/>
                <a:ext cx="7110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0820" name="Ink 30819">
                <a:extLst>
                  <a:ext uri="{FF2B5EF4-FFF2-40B4-BE49-F238E27FC236}">
                    <a16:creationId xmlns:a16="http://schemas.microsoft.com/office/drawing/2014/main" id="{2CE150C7-33AC-6B1D-E209-18262138E7D3}"/>
                  </a:ext>
                </a:extLst>
              </p14:cNvPr>
              <p14:cNvContentPartPr/>
              <p14:nvPr/>
            </p14:nvContentPartPr>
            <p14:xfrm>
              <a:off x="4071440" y="6144160"/>
              <a:ext cx="13680" cy="1800"/>
            </p14:xfrm>
          </p:contentPart>
        </mc:Choice>
        <mc:Fallback>
          <p:pic>
            <p:nvPicPr>
              <p:cNvPr id="30820" name="Ink 30819">
                <a:extLst>
                  <a:ext uri="{FF2B5EF4-FFF2-40B4-BE49-F238E27FC236}">
                    <a16:creationId xmlns:a16="http://schemas.microsoft.com/office/drawing/2014/main" id="{2CE150C7-33AC-6B1D-E209-18262138E7D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062440" y="6135160"/>
                <a:ext cx="313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0821" name="Ink 30820">
                <a:extLst>
                  <a:ext uri="{FF2B5EF4-FFF2-40B4-BE49-F238E27FC236}">
                    <a16:creationId xmlns:a16="http://schemas.microsoft.com/office/drawing/2014/main" id="{CBAD7527-B74B-687D-CC38-64A71D9E989C}"/>
                  </a:ext>
                </a:extLst>
              </p14:cNvPr>
              <p14:cNvContentPartPr/>
              <p14:nvPr/>
            </p14:nvContentPartPr>
            <p14:xfrm>
              <a:off x="5046320" y="5335240"/>
              <a:ext cx="360" cy="360"/>
            </p14:xfrm>
          </p:contentPart>
        </mc:Choice>
        <mc:Fallback>
          <p:pic>
            <p:nvPicPr>
              <p:cNvPr id="30821" name="Ink 30820">
                <a:extLst>
                  <a:ext uri="{FF2B5EF4-FFF2-40B4-BE49-F238E27FC236}">
                    <a16:creationId xmlns:a16="http://schemas.microsoft.com/office/drawing/2014/main" id="{CBAD7527-B74B-687D-CC38-64A71D9E98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37320" y="53262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30822" name="Ink 30821">
                <a:extLst>
                  <a:ext uri="{FF2B5EF4-FFF2-40B4-BE49-F238E27FC236}">
                    <a16:creationId xmlns:a16="http://schemas.microsoft.com/office/drawing/2014/main" id="{6482F8F2-9909-82B4-5B98-D98B200B6C0F}"/>
                  </a:ext>
                </a:extLst>
              </p14:cNvPr>
              <p14:cNvContentPartPr/>
              <p14:nvPr/>
            </p14:nvContentPartPr>
            <p14:xfrm>
              <a:off x="6186800" y="4901800"/>
              <a:ext cx="360" cy="360"/>
            </p14:xfrm>
          </p:contentPart>
        </mc:Choice>
        <mc:Fallback>
          <p:pic>
            <p:nvPicPr>
              <p:cNvPr id="30822" name="Ink 30821">
                <a:extLst>
                  <a:ext uri="{FF2B5EF4-FFF2-40B4-BE49-F238E27FC236}">
                    <a16:creationId xmlns:a16="http://schemas.microsoft.com/office/drawing/2014/main" id="{6482F8F2-9909-82B4-5B98-D98B200B6C0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78160" y="489316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31" name="Group 30830">
            <a:extLst>
              <a:ext uri="{FF2B5EF4-FFF2-40B4-BE49-F238E27FC236}">
                <a16:creationId xmlns:a16="http://schemas.microsoft.com/office/drawing/2014/main" id="{2479D320-BBE4-AC35-7171-DD9A47191526}"/>
              </a:ext>
            </a:extLst>
          </p:cNvPr>
          <p:cNvGrpSpPr/>
          <p:nvPr/>
        </p:nvGrpSpPr>
        <p:grpSpPr>
          <a:xfrm>
            <a:off x="4817000" y="4275400"/>
            <a:ext cx="182880" cy="219240"/>
            <a:chOff x="4817000" y="4275400"/>
            <a:chExt cx="1828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30828" name="Ink 30827">
                  <a:extLst>
                    <a:ext uri="{FF2B5EF4-FFF2-40B4-BE49-F238E27FC236}">
                      <a16:creationId xmlns:a16="http://schemas.microsoft.com/office/drawing/2014/main" id="{A05807B8-ECCD-B8E8-E36F-605C1A8EBB4E}"/>
                    </a:ext>
                  </a:extLst>
                </p14:cNvPr>
                <p14:cNvContentPartPr/>
                <p14:nvPr/>
              </p14:nvContentPartPr>
              <p14:xfrm>
                <a:off x="4899080" y="4329760"/>
                <a:ext cx="39240" cy="164880"/>
              </p14:xfrm>
            </p:contentPart>
          </mc:Choice>
          <mc:Fallback>
            <p:pic>
              <p:nvPicPr>
                <p:cNvPr id="30828" name="Ink 30827">
                  <a:extLst>
                    <a:ext uri="{FF2B5EF4-FFF2-40B4-BE49-F238E27FC236}">
                      <a16:creationId xmlns:a16="http://schemas.microsoft.com/office/drawing/2014/main" id="{A05807B8-ECCD-B8E8-E36F-605C1A8EBB4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90080" y="4320760"/>
                  <a:ext cx="56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0829" name="Ink 30828">
                  <a:extLst>
                    <a:ext uri="{FF2B5EF4-FFF2-40B4-BE49-F238E27FC236}">
                      <a16:creationId xmlns:a16="http://schemas.microsoft.com/office/drawing/2014/main" id="{9B9CEB37-232B-52A5-F88B-C91331466202}"/>
                    </a:ext>
                  </a:extLst>
                </p14:cNvPr>
                <p14:cNvContentPartPr/>
                <p14:nvPr/>
              </p14:nvContentPartPr>
              <p14:xfrm>
                <a:off x="4817000" y="4275400"/>
                <a:ext cx="182880" cy="147600"/>
              </p14:xfrm>
            </p:contentPart>
          </mc:Choice>
          <mc:Fallback>
            <p:pic>
              <p:nvPicPr>
                <p:cNvPr id="30829" name="Ink 30828">
                  <a:extLst>
                    <a:ext uri="{FF2B5EF4-FFF2-40B4-BE49-F238E27FC236}">
                      <a16:creationId xmlns:a16="http://schemas.microsoft.com/office/drawing/2014/main" id="{9B9CEB37-232B-52A5-F88B-C9133146620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08360" y="4266760"/>
                  <a:ext cx="20052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0830" name="Ink 30829">
                <a:extLst>
                  <a:ext uri="{FF2B5EF4-FFF2-40B4-BE49-F238E27FC236}">
                    <a16:creationId xmlns:a16="http://schemas.microsoft.com/office/drawing/2014/main" id="{D53D0CA0-A78A-E5CC-A875-FA9F3C7190C5}"/>
                  </a:ext>
                </a:extLst>
              </p14:cNvPr>
              <p14:cNvContentPartPr/>
              <p14:nvPr/>
            </p14:nvContentPartPr>
            <p14:xfrm>
              <a:off x="4884320" y="3950320"/>
              <a:ext cx="8280" cy="169560"/>
            </p14:xfrm>
          </p:contentPart>
        </mc:Choice>
        <mc:Fallback>
          <p:pic>
            <p:nvPicPr>
              <p:cNvPr id="30830" name="Ink 30829">
                <a:extLst>
                  <a:ext uri="{FF2B5EF4-FFF2-40B4-BE49-F238E27FC236}">
                    <a16:creationId xmlns:a16="http://schemas.microsoft.com/office/drawing/2014/main" id="{D53D0CA0-A78A-E5CC-A875-FA9F3C7190C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875320" y="3941680"/>
                <a:ext cx="259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41" name="Group 30840">
            <a:extLst>
              <a:ext uri="{FF2B5EF4-FFF2-40B4-BE49-F238E27FC236}">
                <a16:creationId xmlns:a16="http://schemas.microsoft.com/office/drawing/2014/main" id="{8DEC4ED4-B05C-BF2D-AEDD-D51C6C3D5393}"/>
              </a:ext>
            </a:extLst>
          </p:cNvPr>
          <p:cNvGrpSpPr/>
          <p:nvPr/>
        </p:nvGrpSpPr>
        <p:grpSpPr>
          <a:xfrm>
            <a:off x="3824840" y="6129400"/>
            <a:ext cx="188640" cy="223920"/>
            <a:chOff x="3824840" y="6129400"/>
            <a:chExt cx="1886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0832" name="Ink 30831">
                  <a:extLst>
                    <a:ext uri="{FF2B5EF4-FFF2-40B4-BE49-F238E27FC236}">
                      <a16:creationId xmlns:a16="http://schemas.microsoft.com/office/drawing/2014/main" id="{8F1F30EC-2DF4-944F-34D2-3D5B51A24C9D}"/>
                    </a:ext>
                  </a:extLst>
                </p14:cNvPr>
                <p14:cNvContentPartPr/>
                <p14:nvPr/>
              </p14:nvContentPartPr>
              <p14:xfrm>
                <a:off x="3824840" y="6129400"/>
                <a:ext cx="109080" cy="183240"/>
              </p14:xfrm>
            </p:contentPart>
          </mc:Choice>
          <mc:Fallback>
            <p:pic>
              <p:nvPicPr>
                <p:cNvPr id="30832" name="Ink 30831">
                  <a:extLst>
                    <a:ext uri="{FF2B5EF4-FFF2-40B4-BE49-F238E27FC236}">
                      <a16:creationId xmlns:a16="http://schemas.microsoft.com/office/drawing/2014/main" id="{8F1F30EC-2DF4-944F-34D2-3D5B51A24C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16200" y="6120400"/>
                  <a:ext cx="126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0833" name="Ink 30832">
                  <a:extLst>
                    <a:ext uri="{FF2B5EF4-FFF2-40B4-BE49-F238E27FC236}">
                      <a16:creationId xmlns:a16="http://schemas.microsoft.com/office/drawing/2014/main" id="{5FD53709-C095-1050-F6FD-D7A875E71DFE}"/>
                    </a:ext>
                  </a:extLst>
                </p14:cNvPr>
                <p14:cNvContentPartPr/>
                <p14:nvPr/>
              </p14:nvContentPartPr>
              <p14:xfrm>
                <a:off x="3873440" y="6173680"/>
                <a:ext cx="74880" cy="169920"/>
              </p14:xfrm>
            </p:contentPart>
          </mc:Choice>
          <mc:Fallback>
            <p:pic>
              <p:nvPicPr>
                <p:cNvPr id="30833" name="Ink 30832">
                  <a:extLst>
                    <a:ext uri="{FF2B5EF4-FFF2-40B4-BE49-F238E27FC236}">
                      <a16:creationId xmlns:a16="http://schemas.microsoft.com/office/drawing/2014/main" id="{5FD53709-C095-1050-F6FD-D7A875E71D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64440" y="6164680"/>
                  <a:ext cx="92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0834" name="Ink 30833">
                  <a:extLst>
                    <a:ext uri="{FF2B5EF4-FFF2-40B4-BE49-F238E27FC236}">
                      <a16:creationId xmlns:a16="http://schemas.microsoft.com/office/drawing/2014/main" id="{4FCCFF6A-CCF0-B061-30ED-D356753E7176}"/>
                    </a:ext>
                  </a:extLst>
                </p14:cNvPr>
                <p14:cNvContentPartPr/>
                <p14:nvPr/>
              </p14:nvContentPartPr>
              <p14:xfrm>
                <a:off x="3995840" y="6260800"/>
                <a:ext cx="17640" cy="92520"/>
              </p14:xfrm>
            </p:contentPart>
          </mc:Choice>
          <mc:Fallback>
            <p:pic>
              <p:nvPicPr>
                <p:cNvPr id="30834" name="Ink 30833">
                  <a:extLst>
                    <a:ext uri="{FF2B5EF4-FFF2-40B4-BE49-F238E27FC236}">
                      <a16:creationId xmlns:a16="http://schemas.microsoft.com/office/drawing/2014/main" id="{4FCCFF6A-CCF0-B061-30ED-D356753E717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87200" y="6251800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40" name="Group 30839">
            <a:extLst>
              <a:ext uri="{FF2B5EF4-FFF2-40B4-BE49-F238E27FC236}">
                <a16:creationId xmlns:a16="http://schemas.microsoft.com/office/drawing/2014/main" id="{729BC8B8-42C2-9854-1070-49C78E678DF1}"/>
              </a:ext>
            </a:extLst>
          </p:cNvPr>
          <p:cNvGrpSpPr/>
          <p:nvPr/>
        </p:nvGrpSpPr>
        <p:grpSpPr>
          <a:xfrm>
            <a:off x="4480760" y="6175120"/>
            <a:ext cx="294840" cy="130320"/>
            <a:chOff x="4480760" y="6175120"/>
            <a:chExt cx="29484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0835" name="Ink 30834">
                  <a:extLst>
                    <a:ext uri="{FF2B5EF4-FFF2-40B4-BE49-F238E27FC236}">
                      <a16:creationId xmlns:a16="http://schemas.microsoft.com/office/drawing/2014/main" id="{0128F643-FC77-C3FB-E56F-4E2D484A9E07}"/>
                    </a:ext>
                  </a:extLst>
                </p14:cNvPr>
                <p14:cNvContentPartPr/>
                <p14:nvPr/>
              </p14:nvContentPartPr>
              <p14:xfrm>
                <a:off x="4480760" y="6175120"/>
                <a:ext cx="110160" cy="126000"/>
              </p14:xfrm>
            </p:contentPart>
          </mc:Choice>
          <mc:Fallback>
            <p:pic>
              <p:nvPicPr>
                <p:cNvPr id="30835" name="Ink 30834">
                  <a:extLst>
                    <a:ext uri="{FF2B5EF4-FFF2-40B4-BE49-F238E27FC236}">
                      <a16:creationId xmlns:a16="http://schemas.microsoft.com/office/drawing/2014/main" id="{0128F643-FC77-C3FB-E56F-4E2D484A9E0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71760" y="6166480"/>
                  <a:ext cx="127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0836" name="Ink 30835">
                  <a:extLst>
                    <a:ext uri="{FF2B5EF4-FFF2-40B4-BE49-F238E27FC236}">
                      <a16:creationId xmlns:a16="http://schemas.microsoft.com/office/drawing/2014/main" id="{B7FE789C-99E3-9B66-97D6-F5C5A32A72FF}"/>
                    </a:ext>
                  </a:extLst>
                </p14:cNvPr>
                <p14:cNvContentPartPr/>
                <p14:nvPr/>
              </p14:nvContentPartPr>
              <p14:xfrm>
                <a:off x="4646360" y="6205000"/>
                <a:ext cx="129240" cy="100440"/>
              </p14:xfrm>
            </p:contentPart>
          </mc:Choice>
          <mc:Fallback>
            <p:pic>
              <p:nvPicPr>
                <p:cNvPr id="30836" name="Ink 30835">
                  <a:extLst>
                    <a:ext uri="{FF2B5EF4-FFF2-40B4-BE49-F238E27FC236}">
                      <a16:creationId xmlns:a16="http://schemas.microsoft.com/office/drawing/2014/main" id="{B7FE789C-99E3-9B66-97D6-F5C5A32A72F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37720" y="6196360"/>
                  <a:ext cx="14688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39" name="Group 30838">
            <a:extLst>
              <a:ext uri="{FF2B5EF4-FFF2-40B4-BE49-F238E27FC236}">
                <a16:creationId xmlns:a16="http://schemas.microsoft.com/office/drawing/2014/main" id="{EADB3E20-13CA-19C9-343A-28C7A4F91D4C}"/>
              </a:ext>
            </a:extLst>
          </p:cNvPr>
          <p:cNvGrpSpPr/>
          <p:nvPr/>
        </p:nvGrpSpPr>
        <p:grpSpPr>
          <a:xfrm>
            <a:off x="5182760" y="6118960"/>
            <a:ext cx="212040" cy="188640"/>
            <a:chOff x="5182760" y="6118960"/>
            <a:chExt cx="21204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0837" name="Ink 30836">
                  <a:extLst>
                    <a:ext uri="{FF2B5EF4-FFF2-40B4-BE49-F238E27FC236}">
                      <a16:creationId xmlns:a16="http://schemas.microsoft.com/office/drawing/2014/main" id="{A1EFCF08-06FB-BC7F-049F-879C8399A900}"/>
                    </a:ext>
                  </a:extLst>
                </p14:cNvPr>
                <p14:cNvContentPartPr/>
                <p14:nvPr/>
              </p14:nvContentPartPr>
              <p14:xfrm>
                <a:off x="5182760" y="6137680"/>
                <a:ext cx="80640" cy="92520"/>
              </p14:xfrm>
            </p:contentPart>
          </mc:Choice>
          <mc:Fallback>
            <p:pic>
              <p:nvPicPr>
                <p:cNvPr id="30837" name="Ink 30836">
                  <a:extLst>
                    <a:ext uri="{FF2B5EF4-FFF2-40B4-BE49-F238E27FC236}">
                      <a16:creationId xmlns:a16="http://schemas.microsoft.com/office/drawing/2014/main" id="{A1EFCF08-06FB-BC7F-049F-879C8399A90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173760" y="6129040"/>
                  <a:ext cx="98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0838" name="Ink 30837">
                  <a:extLst>
                    <a:ext uri="{FF2B5EF4-FFF2-40B4-BE49-F238E27FC236}">
                      <a16:creationId xmlns:a16="http://schemas.microsoft.com/office/drawing/2014/main" id="{30B0AE92-302F-30A2-9863-C0BF9F0A88B4}"/>
                    </a:ext>
                  </a:extLst>
                </p14:cNvPr>
                <p14:cNvContentPartPr/>
                <p14:nvPr/>
              </p14:nvContentPartPr>
              <p14:xfrm>
                <a:off x="5193200" y="6118960"/>
                <a:ext cx="201600" cy="188640"/>
              </p14:xfrm>
            </p:contentPart>
          </mc:Choice>
          <mc:Fallback>
            <p:pic>
              <p:nvPicPr>
                <p:cNvPr id="30838" name="Ink 30837">
                  <a:extLst>
                    <a:ext uri="{FF2B5EF4-FFF2-40B4-BE49-F238E27FC236}">
                      <a16:creationId xmlns:a16="http://schemas.microsoft.com/office/drawing/2014/main" id="{30B0AE92-302F-30A2-9863-C0BF9F0A88B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84560" y="6110320"/>
                  <a:ext cx="21924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0876" name="Ink 30875">
                <a:extLst>
                  <a:ext uri="{FF2B5EF4-FFF2-40B4-BE49-F238E27FC236}">
                    <a16:creationId xmlns:a16="http://schemas.microsoft.com/office/drawing/2014/main" id="{5A314EFF-A128-2BA0-1469-B5655B2A1E51}"/>
                  </a:ext>
                </a:extLst>
              </p14:cNvPr>
              <p14:cNvContentPartPr/>
              <p14:nvPr/>
            </p14:nvContentPartPr>
            <p14:xfrm>
              <a:off x="4251080" y="5230840"/>
              <a:ext cx="360" cy="360"/>
            </p14:xfrm>
          </p:contentPart>
        </mc:Choice>
        <mc:Fallback>
          <p:pic>
            <p:nvPicPr>
              <p:cNvPr id="30876" name="Ink 30875">
                <a:extLst>
                  <a:ext uri="{FF2B5EF4-FFF2-40B4-BE49-F238E27FC236}">
                    <a16:creationId xmlns:a16="http://schemas.microsoft.com/office/drawing/2014/main" id="{5A314EFF-A128-2BA0-1469-B5655B2A1E5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42440" y="52222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79" name="Group 30878">
            <a:extLst>
              <a:ext uri="{FF2B5EF4-FFF2-40B4-BE49-F238E27FC236}">
                <a16:creationId xmlns:a16="http://schemas.microsoft.com/office/drawing/2014/main" id="{A0E907AD-1CD6-5284-5E38-35AA97C35E4E}"/>
              </a:ext>
            </a:extLst>
          </p:cNvPr>
          <p:cNvGrpSpPr/>
          <p:nvPr/>
        </p:nvGrpSpPr>
        <p:grpSpPr>
          <a:xfrm>
            <a:off x="2661680" y="4614520"/>
            <a:ext cx="959400" cy="1172880"/>
            <a:chOff x="2661680" y="4614520"/>
            <a:chExt cx="959400" cy="11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0842" name="Ink 30841">
                  <a:extLst>
                    <a:ext uri="{FF2B5EF4-FFF2-40B4-BE49-F238E27FC236}">
                      <a16:creationId xmlns:a16="http://schemas.microsoft.com/office/drawing/2014/main" id="{120E5DEF-252E-2E4D-DCD7-0D81AE145F75}"/>
                    </a:ext>
                  </a:extLst>
                </p14:cNvPr>
                <p14:cNvContentPartPr/>
                <p14:nvPr/>
              </p14:nvContentPartPr>
              <p14:xfrm>
                <a:off x="3620720" y="5220760"/>
                <a:ext cx="360" cy="360"/>
              </p14:xfrm>
            </p:contentPart>
          </mc:Choice>
          <mc:Fallback>
            <p:pic>
              <p:nvPicPr>
                <p:cNvPr id="30842" name="Ink 30841">
                  <a:extLst>
                    <a:ext uri="{FF2B5EF4-FFF2-40B4-BE49-F238E27FC236}">
                      <a16:creationId xmlns:a16="http://schemas.microsoft.com/office/drawing/2014/main" id="{120E5DEF-252E-2E4D-DCD7-0D81AE145F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12080" y="5211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0843" name="Ink 30842">
                  <a:extLst>
                    <a:ext uri="{FF2B5EF4-FFF2-40B4-BE49-F238E27FC236}">
                      <a16:creationId xmlns:a16="http://schemas.microsoft.com/office/drawing/2014/main" id="{AA2A2F82-105A-3B7C-8B44-3E2AF50B344A}"/>
                    </a:ext>
                  </a:extLst>
                </p14:cNvPr>
                <p14:cNvContentPartPr/>
                <p14:nvPr/>
              </p14:nvContentPartPr>
              <p14:xfrm>
                <a:off x="3484280" y="5195920"/>
                <a:ext cx="360" cy="360"/>
              </p14:xfrm>
            </p:contentPart>
          </mc:Choice>
          <mc:Fallback>
            <p:pic>
              <p:nvPicPr>
                <p:cNvPr id="30843" name="Ink 30842">
                  <a:extLst>
                    <a:ext uri="{FF2B5EF4-FFF2-40B4-BE49-F238E27FC236}">
                      <a16:creationId xmlns:a16="http://schemas.microsoft.com/office/drawing/2014/main" id="{AA2A2F82-105A-3B7C-8B44-3E2AF50B34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75640" y="5187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0844" name="Ink 30843">
                  <a:extLst>
                    <a:ext uri="{FF2B5EF4-FFF2-40B4-BE49-F238E27FC236}">
                      <a16:creationId xmlns:a16="http://schemas.microsoft.com/office/drawing/2014/main" id="{A36AD820-3F6A-BEBE-A759-51FF7BE58A0B}"/>
                    </a:ext>
                  </a:extLst>
                </p14:cNvPr>
                <p14:cNvContentPartPr/>
                <p14:nvPr/>
              </p14:nvContentPartPr>
              <p14:xfrm>
                <a:off x="3205640" y="5213200"/>
                <a:ext cx="351360" cy="24480"/>
              </p14:xfrm>
            </p:contentPart>
          </mc:Choice>
          <mc:Fallback>
            <p:pic>
              <p:nvPicPr>
                <p:cNvPr id="30844" name="Ink 30843">
                  <a:extLst>
                    <a:ext uri="{FF2B5EF4-FFF2-40B4-BE49-F238E27FC236}">
                      <a16:creationId xmlns:a16="http://schemas.microsoft.com/office/drawing/2014/main" id="{A36AD820-3F6A-BEBE-A759-51FF7BE58A0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197000" y="5204560"/>
                  <a:ext cx="369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0845" name="Ink 30844">
                  <a:extLst>
                    <a:ext uri="{FF2B5EF4-FFF2-40B4-BE49-F238E27FC236}">
                      <a16:creationId xmlns:a16="http://schemas.microsoft.com/office/drawing/2014/main" id="{F068E31F-EBE6-BD9A-9DBB-11AE7B818352}"/>
                    </a:ext>
                  </a:extLst>
                </p14:cNvPr>
                <p14:cNvContentPartPr/>
                <p14:nvPr/>
              </p14:nvContentPartPr>
              <p14:xfrm>
                <a:off x="3221840" y="5185480"/>
                <a:ext cx="63360" cy="84240"/>
              </p14:xfrm>
            </p:contentPart>
          </mc:Choice>
          <mc:Fallback>
            <p:pic>
              <p:nvPicPr>
                <p:cNvPr id="30845" name="Ink 30844">
                  <a:extLst>
                    <a:ext uri="{FF2B5EF4-FFF2-40B4-BE49-F238E27FC236}">
                      <a16:creationId xmlns:a16="http://schemas.microsoft.com/office/drawing/2014/main" id="{F068E31F-EBE6-BD9A-9DBB-11AE7B81835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212840" y="5176480"/>
                  <a:ext cx="81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0847" name="Ink 30846">
                  <a:extLst>
                    <a:ext uri="{FF2B5EF4-FFF2-40B4-BE49-F238E27FC236}">
                      <a16:creationId xmlns:a16="http://schemas.microsoft.com/office/drawing/2014/main" id="{9756D016-0BB2-A6A9-F28B-BB5872A80B02}"/>
                    </a:ext>
                  </a:extLst>
                </p14:cNvPr>
                <p14:cNvContentPartPr/>
                <p14:nvPr/>
              </p14:nvContentPartPr>
              <p14:xfrm>
                <a:off x="2773280" y="4977400"/>
                <a:ext cx="385920" cy="572040"/>
              </p14:xfrm>
            </p:contentPart>
          </mc:Choice>
          <mc:Fallback>
            <p:pic>
              <p:nvPicPr>
                <p:cNvPr id="30847" name="Ink 30846">
                  <a:extLst>
                    <a:ext uri="{FF2B5EF4-FFF2-40B4-BE49-F238E27FC236}">
                      <a16:creationId xmlns:a16="http://schemas.microsoft.com/office/drawing/2014/main" id="{9756D016-0BB2-A6A9-F28B-BB5872A80B0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64280" y="4968760"/>
                  <a:ext cx="40356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0848" name="Ink 30847">
                  <a:extLst>
                    <a:ext uri="{FF2B5EF4-FFF2-40B4-BE49-F238E27FC236}">
                      <a16:creationId xmlns:a16="http://schemas.microsoft.com/office/drawing/2014/main" id="{1E48E18E-D23E-B4A5-0819-3FC58D17F726}"/>
                    </a:ext>
                  </a:extLst>
                </p14:cNvPr>
                <p14:cNvContentPartPr/>
                <p14:nvPr/>
              </p14:nvContentPartPr>
              <p14:xfrm>
                <a:off x="2661680" y="5077840"/>
                <a:ext cx="407880" cy="535320"/>
              </p14:xfrm>
            </p:contentPart>
          </mc:Choice>
          <mc:Fallback>
            <p:pic>
              <p:nvPicPr>
                <p:cNvPr id="30848" name="Ink 30847">
                  <a:extLst>
                    <a:ext uri="{FF2B5EF4-FFF2-40B4-BE49-F238E27FC236}">
                      <a16:creationId xmlns:a16="http://schemas.microsoft.com/office/drawing/2014/main" id="{1E48E18E-D23E-B4A5-0819-3FC58D17F72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652680" y="5069200"/>
                  <a:ext cx="4255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0850" name="Ink 30849">
                  <a:extLst>
                    <a:ext uri="{FF2B5EF4-FFF2-40B4-BE49-F238E27FC236}">
                      <a16:creationId xmlns:a16="http://schemas.microsoft.com/office/drawing/2014/main" id="{9739CD70-2087-0981-73FC-270235DC993E}"/>
                    </a:ext>
                  </a:extLst>
                </p14:cNvPr>
                <p14:cNvContentPartPr/>
                <p14:nvPr/>
              </p14:nvContentPartPr>
              <p14:xfrm>
                <a:off x="2829440" y="5060920"/>
                <a:ext cx="209520" cy="204480"/>
              </p14:xfrm>
            </p:contentPart>
          </mc:Choice>
          <mc:Fallback>
            <p:pic>
              <p:nvPicPr>
                <p:cNvPr id="30850" name="Ink 30849">
                  <a:extLst>
                    <a:ext uri="{FF2B5EF4-FFF2-40B4-BE49-F238E27FC236}">
                      <a16:creationId xmlns:a16="http://schemas.microsoft.com/office/drawing/2014/main" id="{9739CD70-2087-0981-73FC-270235DC993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20440" y="5051920"/>
                  <a:ext cx="227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0851" name="Ink 30850">
                  <a:extLst>
                    <a:ext uri="{FF2B5EF4-FFF2-40B4-BE49-F238E27FC236}">
                      <a16:creationId xmlns:a16="http://schemas.microsoft.com/office/drawing/2014/main" id="{56C8BD61-1ABA-9F79-95DB-6B0CDBB36A10}"/>
                    </a:ext>
                  </a:extLst>
                </p14:cNvPr>
                <p14:cNvContentPartPr/>
                <p14:nvPr/>
              </p14:nvContentPartPr>
              <p14:xfrm>
                <a:off x="2871200" y="5115280"/>
                <a:ext cx="109080" cy="90360"/>
              </p14:xfrm>
            </p:contentPart>
          </mc:Choice>
          <mc:Fallback>
            <p:pic>
              <p:nvPicPr>
                <p:cNvPr id="30851" name="Ink 30850">
                  <a:extLst>
                    <a:ext uri="{FF2B5EF4-FFF2-40B4-BE49-F238E27FC236}">
                      <a16:creationId xmlns:a16="http://schemas.microsoft.com/office/drawing/2014/main" id="{56C8BD61-1ABA-9F79-95DB-6B0CDBB36A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62560" y="5106640"/>
                  <a:ext cx="126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0853" name="Ink 30852">
                  <a:extLst>
                    <a:ext uri="{FF2B5EF4-FFF2-40B4-BE49-F238E27FC236}">
                      <a16:creationId xmlns:a16="http://schemas.microsoft.com/office/drawing/2014/main" id="{777725E7-B82F-FA2C-AB18-723CB4CA3C43}"/>
                    </a:ext>
                  </a:extLst>
                </p14:cNvPr>
                <p14:cNvContentPartPr/>
                <p14:nvPr/>
              </p14:nvContentPartPr>
              <p14:xfrm>
                <a:off x="2928080" y="4933840"/>
                <a:ext cx="14400" cy="143280"/>
              </p14:xfrm>
            </p:contentPart>
          </mc:Choice>
          <mc:Fallback>
            <p:pic>
              <p:nvPicPr>
                <p:cNvPr id="30853" name="Ink 30852">
                  <a:extLst>
                    <a:ext uri="{FF2B5EF4-FFF2-40B4-BE49-F238E27FC236}">
                      <a16:creationId xmlns:a16="http://schemas.microsoft.com/office/drawing/2014/main" id="{777725E7-B82F-FA2C-AB18-723CB4CA3C4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919080" y="4925200"/>
                  <a:ext cx="3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0854" name="Ink 30853">
                  <a:extLst>
                    <a:ext uri="{FF2B5EF4-FFF2-40B4-BE49-F238E27FC236}">
                      <a16:creationId xmlns:a16="http://schemas.microsoft.com/office/drawing/2014/main" id="{8259CB9B-44F9-78E7-EC14-5779B3B6D1BC}"/>
                    </a:ext>
                  </a:extLst>
                </p14:cNvPr>
                <p14:cNvContentPartPr/>
                <p14:nvPr/>
              </p14:nvContentPartPr>
              <p14:xfrm>
                <a:off x="2892080" y="4877320"/>
                <a:ext cx="66240" cy="108000"/>
              </p14:xfrm>
            </p:contentPart>
          </mc:Choice>
          <mc:Fallback>
            <p:pic>
              <p:nvPicPr>
                <p:cNvPr id="30854" name="Ink 30853">
                  <a:extLst>
                    <a:ext uri="{FF2B5EF4-FFF2-40B4-BE49-F238E27FC236}">
                      <a16:creationId xmlns:a16="http://schemas.microsoft.com/office/drawing/2014/main" id="{8259CB9B-44F9-78E7-EC14-5779B3B6D1B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83440" y="4868320"/>
                  <a:ext cx="83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0855" name="Ink 30854">
                  <a:extLst>
                    <a:ext uri="{FF2B5EF4-FFF2-40B4-BE49-F238E27FC236}">
                      <a16:creationId xmlns:a16="http://schemas.microsoft.com/office/drawing/2014/main" id="{5E8AA881-1A8D-272C-3038-4B9407115B1E}"/>
                    </a:ext>
                  </a:extLst>
                </p14:cNvPr>
                <p14:cNvContentPartPr/>
                <p14:nvPr/>
              </p14:nvContentPartPr>
              <p14:xfrm>
                <a:off x="2970920" y="4893160"/>
                <a:ext cx="10440" cy="34560"/>
              </p14:xfrm>
            </p:contentPart>
          </mc:Choice>
          <mc:Fallback>
            <p:pic>
              <p:nvPicPr>
                <p:cNvPr id="30855" name="Ink 30854">
                  <a:extLst>
                    <a:ext uri="{FF2B5EF4-FFF2-40B4-BE49-F238E27FC236}">
                      <a16:creationId xmlns:a16="http://schemas.microsoft.com/office/drawing/2014/main" id="{5E8AA881-1A8D-272C-3038-4B9407115B1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61920" y="4884520"/>
                  <a:ext cx="28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0856" name="Ink 30855">
                  <a:extLst>
                    <a:ext uri="{FF2B5EF4-FFF2-40B4-BE49-F238E27FC236}">
                      <a16:creationId xmlns:a16="http://schemas.microsoft.com/office/drawing/2014/main" id="{1668B630-98C7-FF2D-3548-38F231B0AEBC}"/>
                    </a:ext>
                  </a:extLst>
                </p14:cNvPr>
                <p14:cNvContentPartPr/>
                <p14:nvPr/>
              </p14:nvContentPartPr>
              <p14:xfrm>
                <a:off x="2813600" y="5167840"/>
                <a:ext cx="179640" cy="42480"/>
              </p14:xfrm>
            </p:contentPart>
          </mc:Choice>
          <mc:Fallback>
            <p:pic>
              <p:nvPicPr>
                <p:cNvPr id="30856" name="Ink 30855">
                  <a:extLst>
                    <a:ext uri="{FF2B5EF4-FFF2-40B4-BE49-F238E27FC236}">
                      <a16:creationId xmlns:a16="http://schemas.microsoft.com/office/drawing/2014/main" id="{1668B630-98C7-FF2D-3548-38F231B0AEB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04600" y="5159200"/>
                  <a:ext cx="197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0858" name="Ink 30857">
                  <a:extLst>
                    <a:ext uri="{FF2B5EF4-FFF2-40B4-BE49-F238E27FC236}">
                      <a16:creationId xmlns:a16="http://schemas.microsoft.com/office/drawing/2014/main" id="{58B4B82C-63AC-A439-E57C-F3D141D46AFA}"/>
                    </a:ext>
                  </a:extLst>
                </p14:cNvPr>
                <p14:cNvContentPartPr/>
                <p14:nvPr/>
              </p14:nvContentPartPr>
              <p14:xfrm>
                <a:off x="2888840" y="5311480"/>
                <a:ext cx="27360" cy="134640"/>
              </p14:xfrm>
            </p:contentPart>
          </mc:Choice>
          <mc:Fallback>
            <p:pic>
              <p:nvPicPr>
                <p:cNvPr id="30858" name="Ink 30857">
                  <a:extLst>
                    <a:ext uri="{FF2B5EF4-FFF2-40B4-BE49-F238E27FC236}">
                      <a16:creationId xmlns:a16="http://schemas.microsoft.com/office/drawing/2014/main" id="{58B4B82C-63AC-A439-E57C-F3D141D46AF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80200" y="5302840"/>
                  <a:ext cx="45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0859" name="Ink 30858">
                  <a:extLst>
                    <a:ext uri="{FF2B5EF4-FFF2-40B4-BE49-F238E27FC236}">
                      <a16:creationId xmlns:a16="http://schemas.microsoft.com/office/drawing/2014/main" id="{A5B5337C-5CAA-FDB2-5700-635CE6DC683F}"/>
                    </a:ext>
                  </a:extLst>
                </p14:cNvPr>
                <p14:cNvContentPartPr/>
                <p14:nvPr/>
              </p14:nvContentPartPr>
              <p14:xfrm>
                <a:off x="2889560" y="5303560"/>
                <a:ext cx="14760" cy="30240"/>
              </p14:xfrm>
            </p:contentPart>
          </mc:Choice>
          <mc:Fallback>
            <p:pic>
              <p:nvPicPr>
                <p:cNvPr id="30859" name="Ink 30858">
                  <a:extLst>
                    <a:ext uri="{FF2B5EF4-FFF2-40B4-BE49-F238E27FC236}">
                      <a16:creationId xmlns:a16="http://schemas.microsoft.com/office/drawing/2014/main" id="{A5B5337C-5CAA-FDB2-5700-635CE6DC683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880560" y="5294920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0860" name="Ink 30859">
                  <a:extLst>
                    <a:ext uri="{FF2B5EF4-FFF2-40B4-BE49-F238E27FC236}">
                      <a16:creationId xmlns:a16="http://schemas.microsoft.com/office/drawing/2014/main" id="{F1504927-1681-1569-97A1-0684A4825CF1}"/>
                    </a:ext>
                  </a:extLst>
                </p14:cNvPr>
                <p14:cNvContentPartPr/>
                <p14:nvPr/>
              </p14:nvContentPartPr>
              <p14:xfrm>
                <a:off x="2921240" y="5325160"/>
                <a:ext cx="45360" cy="44280"/>
              </p14:xfrm>
            </p:contentPart>
          </mc:Choice>
          <mc:Fallback>
            <p:pic>
              <p:nvPicPr>
                <p:cNvPr id="30860" name="Ink 30859">
                  <a:extLst>
                    <a:ext uri="{FF2B5EF4-FFF2-40B4-BE49-F238E27FC236}">
                      <a16:creationId xmlns:a16="http://schemas.microsoft.com/office/drawing/2014/main" id="{F1504927-1681-1569-97A1-0684A4825CF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912240" y="5316160"/>
                  <a:ext cx="63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0862" name="Ink 30861">
                  <a:extLst>
                    <a:ext uri="{FF2B5EF4-FFF2-40B4-BE49-F238E27FC236}">
                      <a16:creationId xmlns:a16="http://schemas.microsoft.com/office/drawing/2014/main" id="{2866B29D-0E80-C1C0-F28F-34CD28113955}"/>
                    </a:ext>
                  </a:extLst>
                </p14:cNvPr>
                <p14:cNvContentPartPr/>
                <p14:nvPr/>
              </p14:nvContentPartPr>
              <p14:xfrm>
                <a:off x="2812160" y="5419840"/>
                <a:ext cx="263160" cy="211320"/>
              </p14:xfrm>
            </p:contentPart>
          </mc:Choice>
          <mc:Fallback>
            <p:pic>
              <p:nvPicPr>
                <p:cNvPr id="30862" name="Ink 30861">
                  <a:extLst>
                    <a:ext uri="{FF2B5EF4-FFF2-40B4-BE49-F238E27FC236}">
                      <a16:creationId xmlns:a16="http://schemas.microsoft.com/office/drawing/2014/main" id="{2866B29D-0E80-C1C0-F28F-34CD2811395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803520" y="5410840"/>
                  <a:ext cx="280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0863" name="Ink 30862">
                  <a:extLst>
                    <a:ext uri="{FF2B5EF4-FFF2-40B4-BE49-F238E27FC236}">
                      <a16:creationId xmlns:a16="http://schemas.microsoft.com/office/drawing/2014/main" id="{E2D9A9A2-7354-2B01-94A6-7ABD58771F5E}"/>
                    </a:ext>
                  </a:extLst>
                </p14:cNvPr>
                <p14:cNvContentPartPr/>
                <p14:nvPr/>
              </p14:nvContentPartPr>
              <p14:xfrm>
                <a:off x="2871920" y="5451520"/>
                <a:ext cx="71640" cy="23040"/>
              </p14:xfrm>
            </p:contentPart>
          </mc:Choice>
          <mc:Fallback>
            <p:pic>
              <p:nvPicPr>
                <p:cNvPr id="30863" name="Ink 30862">
                  <a:extLst>
                    <a:ext uri="{FF2B5EF4-FFF2-40B4-BE49-F238E27FC236}">
                      <a16:creationId xmlns:a16="http://schemas.microsoft.com/office/drawing/2014/main" id="{E2D9A9A2-7354-2B01-94A6-7ABD58771F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862920" y="5442880"/>
                  <a:ext cx="89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0864" name="Ink 30863">
                  <a:extLst>
                    <a:ext uri="{FF2B5EF4-FFF2-40B4-BE49-F238E27FC236}">
                      <a16:creationId xmlns:a16="http://schemas.microsoft.com/office/drawing/2014/main" id="{B3C0568B-4C37-EE5E-BF16-A918A7770FD4}"/>
                    </a:ext>
                  </a:extLst>
                </p14:cNvPr>
                <p14:cNvContentPartPr/>
                <p14:nvPr/>
              </p14:nvContentPartPr>
              <p14:xfrm>
                <a:off x="2852120" y="5469880"/>
                <a:ext cx="115560" cy="115920"/>
              </p14:xfrm>
            </p:contentPart>
          </mc:Choice>
          <mc:Fallback>
            <p:pic>
              <p:nvPicPr>
                <p:cNvPr id="30864" name="Ink 30863">
                  <a:extLst>
                    <a:ext uri="{FF2B5EF4-FFF2-40B4-BE49-F238E27FC236}">
                      <a16:creationId xmlns:a16="http://schemas.microsoft.com/office/drawing/2014/main" id="{B3C0568B-4C37-EE5E-BF16-A918A7770FD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843120" y="5461240"/>
                  <a:ext cx="133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0865" name="Ink 30864">
                  <a:extLst>
                    <a:ext uri="{FF2B5EF4-FFF2-40B4-BE49-F238E27FC236}">
                      <a16:creationId xmlns:a16="http://schemas.microsoft.com/office/drawing/2014/main" id="{AC67CAF8-9B5F-8FF0-BEDD-648A9F4B2403}"/>
                    </a:ext>
                  </a:extLst>
                </p14:cNvPr>
                <p14:cNvContentPartPr/>
                <p14:nvPr/>
              </p14:nvContentPartPr>
              <p14:xfrm>
                <a:off x="2935640" y="5643400"/>
                <a:ext cx="360" cy="360"/>
              </p14:xfrm>
            </p:contentPart>
          </mc:Choice>
          <mc:Fallback>
            <p:pic>
              <p:nvPicPr>
                <p:cNvPr id="30865" name="Ink 30864">
                  <a:extLst>
                    <a:ext uri="{FF2B5EF4-FFF2-40B4-BE49-F238E27FC236}">
                      <a16:creationId xmlns:a16="http://schemas.microsoft.com/office/drawing/2014/main" id="{AC67CAF8-9B5F-8FF0-BEDD-648A9F4B240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26640" y="5634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0866" name="Ink 30865">
                  <a:extLst>
                    <a:ext uri="{FF2B5EF4-FFF2-40B4-BE49-F238E27FC236}">
                      <a16:creationId xmlns:a16="http://schemas.microsoft.com/office/drawing/2014/main" id="{C7A85FE5-177A-205A-597C-42E153DCFDD6}"/>
                    </a:ext>
                  </a:extLst>
                </p14:cNvPr>
                <p14:cNvContentPartPr/>
                <p14:nvPr/>
              </p14:nvContentPartPr>
              <p14:xfrm>
                <a:off x="2927360" y="5639440"/>
                <a:ext cx="360" cy="360"/>
              </p14:xfrm>
            </p:contentPart>
          </mc:Choice>
          <mc:Fallback>
            <p:pic>
              <p:nvPicPr>
                <p:cNvPr id="30866" name="Ink 30865">
                  <a:extLst>
                    <a:ext uri="{FF2B5EF4-FFF2-40B4-BE49-F238E27FC236}">
                      <a16:creationId xmlns:a16="http://schemas.microsoft.com/office/drawing/2014/main" id="{C7A85FE5-177A-205A-597C-42E153DCFDD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18720" y="5630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0867" name="Ink 30866">
                  <a:extLst>
                    <a:ext uri="{FF2B5EF4-FFF2-40B4-BE49-F238E27FC236}">
                      <a16:creationId xmlns:a16="http://schemas.microsoft.com/office/drawing/2014/main" id="{993203B9-BC72-13A3-D2BB-300A58B778BA}"/>
                    </a:ext>
                  </a:extLst>
                </p14:cNvPr>
                <p14:cNvContentPartPr/>
                <p14:nvPr/>
              </p14:nvContentPartPr>
              <p14:xfrm>
                <a:off x="2858240" y="5676520"/>
                <a:ext cx="77400" cy="110880"/>
              </p14:xfrm>
            </p:contentPart>
          </mc:Choice>
          <mc:Fallback>
            <p:pic>
              <p:nvPicPr>
                <p:cNvPr id="30867" name="Ink 30866">
                  <a:extLst>
                    <a:ext uri="{FF2B5EF4-FFF2-40B4-BE49-F238E27FC236}">
                      <a16:creationId xmlns:a16="http://schemas.microsoft.com/office/drawing/2014/main" id="{993203B9-BC72-13A3-D2BB-300A58B778B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849600" y="5667520"/>
                  <a:ext cx="95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0868" name="Ink 30867">
                  <a:extLst>
                    <a:ext uri="{FF2B5EF4-FFF2-40B4-BE49-F238E27FC236}">
                      <a16:creationId xmlns:a16="http://schemas.microsoft.com/office/drawing/2014/main" id="{6DD7B4E1-D4AF-F14A-9661-6D02184C7751}"/>
                    </a:ext>
                  </a:extLst>
                </p14:cNvPr>
                <p14:cNvContentPartPr/>
                <p14:nvPr/>
              </p14:nvContentPartPr>
              <p14:xfrm>
                <a:off x="2933840" y="5681920"/>
                <a:ext cx="145800" cy="71640"/>
              </p14:xfrm>
            </p:contentPart>
          </mc:Choice>
          <mc:Fallback>
            <p:pic>
              <p:nvPicPr>
                <p:cNvPr id="30868" name="Ink 30867">
                  <a:extLst>
                    <a:ext uri="{FF2B5EF4-FFF2-40B4-BE49-F238E27FC236}">
                      <a16:creationId xmlns:a16="http://schemas.microsoft.com/office/drawing/2014/main" id="{6DD7B4E1-D4AF-F14A-9661-6D02184C775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25200" y="5672920"/>
                  <a:ext cx="163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0869" name="Ink 30868">
                  <a:extLst>
                    <a:ext uri="{FF2B5EF4-FFF2-40B4-BE49-F238E27FC236}">
                      <a16:creationId xmlns:a16="http://schemas.microsoft.com/office/drawing/2014/main" id="{E8FB3051-AEB7-D92A-0E62-0A2E52162C2D}"/>
                    </a:ext>
                  </a:extLst>
                </p14:cNvPr>
                <p14:cNvContentPartPr/>
                <p14:nvPr/>
              </p14:nvContentPartPr>
              <p14:xfrm>
                <a:off x="2862920" y="5643400"/>
                <a:ext cx="60840" cy="18720"/>
              </p14:xfrm>
            </p:contentPart>
          </mc:Choice>
          <mc:Fallback>
            <p:pic>
              <p:nvPicPr>
                <p:cNvPr id="30869" name="Ink 30868">
                  <a:extLst>
                    <a:ext uri="{FF2B5EF4-FFF2-40B4-BE49-F238E27FC236}">
                      <a16:creationId xmlns:a16="http://schemas.microsoft.com/office/drawing/2014/main" id="{E8FB3051-AEB7-D92A-0E62-0A2E52162C2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853920" y="5634400"/>
                  <a:ext cx="78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0870" name="Ink 30869">
                  <a:extLst>
                    <a:ext uri="{FF2B5EF4-FFF2-40B4-BE49-F238E27FC236}">
                      <a16:creationId xmlns:a16="http://schemas.microsoft.com/office/drawing/2014/main" id="{29155133-0CE5-0F65-5DB2-83A9A0C7EFDF}"/>
                    </a:ext>
                  </a:extLst>
                </p14:cNvPr>
                <p14:cNvContentPartPr/>
                <p14:nvPr/>
              </p14:nvContentPartPr>
              <p14:xfrm>
                <a:off x="2873000" y="5661400"/>
                <a:ext cx="81720" cy="46800"/>
              </p14:xfrm>
            </p:contentPart>
          </mc:Choice>
          <mc:Fallback>
            <p:pic>
              <p:nvPicPr>
                <p:cNvPr id="30870" name="Ink 30869">
                  <a:extLst>
                    <a:ext uri="{FF2B5EF4-FFF2-40B4-BE49-F238E27FC236}">
                      <a16:creationId xmlns:a16="http://schemas.microsoft.com/office/drawing/2014/main" id="{29155133-0CE5-0F65-5DB2-83A9A0C7EFD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864000" y="5652760"/>
                  <a:ext cx="99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0871" name="Ink 30870">
                  <a:extLst>
                    <a:ext uri="{FF2B5EF4-FFF2-40B4-BE49-F238E27FC236}">
                      <a16:creationId xmlns:a16="http://schemas.microsoft.com/office/drawing/2014/main" id="{2C419B9B-0CFC-FCB7-06CB-A1471B0217E1}"/>
                    </a:ext>
                  </a:extLst>
                </p14:cNvPr>
                <p14:cNvContentPartPr/>
                <p14:nvPr/>
              </p14:nvContentPartPr>
              <p14:xfrm>
                <a:off x="2965880" y="5662480"/>
                <a:ext cx="52560" cy="21960"/>
              </p14:xfrm>
            </p:contentPart>
          </mc:Choice>
          <mc:Fallback>
            <p:pic>
              <p:nvPicPr>
                <p:cNvPr id="30871" name="Ink 30870">
                  <a:extLst>
                    <a:ext uri="{FF2B5EF4-FFF2-40B4-BE49-F238E27FC236}">
                      <a16:creationId xmlns:a16="http://schemas.microsoft.com/office/drawing/2014/main" id="{2C419B9B-0CFC-FCB7-06CB-A1471B0217E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957240" y="5653480"/>
                  <a:ext cx="70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0872" name="Ink 30871">
                  <a:extLst>
                    <a:ext uri="{FF2B5EF4-FFF2-40B4-BE49-F238E27FC236}">
                      <a16:creationId xmlns:a16="http://schemas.microsoft.com/office/drawing/2014/main" id="{C459BD38-C3D7-79A2-B6A7-0655DEF5C4DD}"/>
                    </a:ext>
                  </a:extLst>
                </p14:cNvPr>
                <p14:cNvContentPartPr/>
                <p14:nvPr/>
              </p14:nvContentPartPr>
              <p14:xfrm>
                <a:off x="3105560" y="5668960"/>
                <a:ext cx="84960" cy="89640"/>
              </p14:xfrm>
            </p:contentPart>
          </mc:Choice>
          <mc:Fallback>
            <p:pic>
              <p:nvPicPr>
                <p:cNvPr id="30872" name="Ink 30871">
                  <a:extLst>
                    <a:ext uri="{FF2B5EF4-FFF2-40B4-BE49-F238E27FC236}">
                      <a16:creationId xmlns:a16="http://schemas.microsoft.com/office/drawing/2014/main" id="{C459BD38-C3D7-79A2-B6A7-0655DEF5C4D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096920" y="5660320"/>
                  <a:ext cx="102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0873" name="Ink 30872">
                  <a:extLst>
                    <a:ext uri="{FF2B5EF4-FFF2-40B4-BE49-F238E27FC236}">
                      <a16:creationId xmlns:a16="http://schemas.microsoft.com/office/drawing/2014/main" id="{B954A7CE-93A3-DB7D-BF0B-2824818B973D}"/>
                    </a:ext>
                  </a:extLst>
                </p14:cNvPr>
                <p14:cNvContentPartPr/>
                <p14:nvPr/>
              </p14:nvContentPartPr>
              <p14:xfrm>
                <a:off x="3080360" y="5681920"/>
                <a:ext cx="10080" cy="33480"/>
              </p14:xfrm>
            </p:contentPart>
          </mc:Choice>
          <mc:Fallback>
            <p:pic>
              <p:nvPicPr>
                <p:cNvPr id="30873" name="Ink 30872">
                  <a:extLst>
                    <a:ext uri="{FF2B5EF4-FFF2-40B4-BE49-F238E27FC236}">
                      <a16:creationId xmlns:a16="http://schemas.microsoft.com/office/drawing/2014/main" id="{B954A7CE-93A3-DB7D-BF0B-2824818B973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071360" y="5672920"/>
                  <a:ext cx="27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0874" name="Ink 30873">
                  <a:extLst>
                    <a:ext uri="{FF2B5EF4-FFF2-40B4-BE49-F238E27FC236}">
                      <a16:creationId xmlns:a16="http://schemas.microsoft.com/office/drawing/2014/main" id="{76DD356D-3D5F-30FD-C448-2CF988FACDD4}"/>
                    </a:ext>
                  </a:extLst>
                </p14:cNvPr>
                <p14:cNvContentPartPr/>
                <p14:nvPr/>
              </p14:nvContentPartPr>
              <p14:xfrm>
                <a:off x="3117440" y="5636920"/>
                <a:ext cx="50040" cy="28800"/>
              </p14:xfrm>
            </p:contentPart>
          </mc:Choice>
          <mc:Fallback>
            <p:pic>
              <p:nvPicPr>
                <p:cNvPr id="30874" name="Ink 30873">
                  <a:extLst>
                    <a:ext uri="{FF2B5EF4-FFF2-40B4-BE49-F238E27FC236}">
                      <a16:creationId xmlns:a16="http://schemas.microsoft.com/office/drawing/2014/main" id="{76DD356D-3D5F-30FD-C448-2CF988FACDD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108440" y="5628280"/>
                  <a:ext cx="67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0877" name="Ink 30876">
                  <a:extLst>
                    <a:ext uri="{FF2B5EF4-FFF2-40B4-BE49-F238E27FC236}">
                      <a16:creationId xmlns:a16="http://schemas.microsoft.com/office/drawing/2014/main" id="{25450E22-AFF5-CB3C-B123-103407F1F6A7}"/>
                    </a:ext>
                  </a:extLst>
                </p14:cNvPr>
                <p14:cNvContentPartPr/>
                <p14:nvPr/>
              </p14:nvContentPartPr>
              <p14:xfrm>
                <a:off x="2685080" y="4614520"/>
                <a:ext cx="153360" cy="222480"/>
              </p14:xfrm>
            </p:contentPart>
          </mc:Choice>
          <mc:Fallback>
            <p:pic>
              <p:nvPicPr>
                <p:cNvPr id="30877" name="Ink 30876">
                  <a:extLst>
                    <a:ext uri="{FF2B5EF4-FFF2-40B4-BE49-F238E27FC236}">
                      <a16:creationId xmlns:a16="http://schemas.microsoft.com/office/drawing/2014/main" id="{25450E22-AFF5-CB3C-B123-103407F1F6A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676440" y="4605520"/>
                  <a:ext cx="171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0878" name="Ink 30877">
                  <a:extLst>
                    <a:ext uri="{FF2B5EF4-FFF2-40B4-BE49-F238E27FC236}">
                      <a16:creationId xmlns:a16="http://schemas.microsoft.com/office/drawing/2014/main" id="{5EC387F7-6F72-ACDE-2ABF-E18F30FC46EF}"/>
                    </a:ext>
                  </a:extLst>
                </p14:cNvPr>
                <p14:cNvContentPartPr/>
                <p14:nvPr/>
              </p14:nvContentPartPr>
              <p14:xfrm>
                <a:off x="2862200" y="4744480"/>
                <a:ext cx="20160" cy="37800"/>
              </p14:xfrm>
            </p:contentPart>
          </mc:Choice>
          <mc:Fallback>
            <p:pic>
              <p:nvPicPr>
                <p:cNvPr id="30878" name="Ink 30877">
                  <a:extLst>
                    <a:ext uri="{FF2B5EF4-FFF2-40B4-BE49-F238E27FC236}">
                      <a16:creationId xmlns:a16="http://schemas.microsoft.com/office/drawing/2014/main" id="{5EC387F7-6F72-ACDE-2ABF-E18F30FC46E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53560" y="4735840"/>
                  <a:ext cx="3780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85" name="Group 30884">
            <a:extLst>
              <a:ext uri="{FF2B5EF4-FFF2-40B4-BE49-F238E27FC236}">
                <a16:creationId xmlns:a16="http://schemas.microsoft.com/office/drawing/2014/main" id="{557A5B8A-C0DA-7C70-7E36-78281B4C15E7}"/>
              </a:ext>
            </a:extLst>
          </p:cNvPr>
          <p:cNvGrpSpPr/>
          <p:nvPr/>
        </p:nvGrpSpPr>
        <p:grpSpPr>
          <a:xfrm>
            <a:off x="4863800" y="4964440"/>
            <a:ext cx="161640" cy="102960"/>
            <a:chOff x="4863800" y="4964440"/>
            <a:chExt cx="161640" cy="10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0882" name="Ink 30881">
                  <a:extLst>
                    <a:ext uri="{FF2B5EF4-FFF2-40B4-BE49-F238E27FC236}">
                      <a16:creationId xmlns:a16="http://schemas.microsoft.com/office/drawing/2014/main" id="{D591C7F1-2908-4A44-FD69-CB1CCDE3BFF1}"/>
                    </a:ext>
                  </a:extLst>
                </p14:cNvPr>
                <p14:cNvContentPartPr/>
                <p14:nvPr/>
              </p14:nvContentPartPr>
              <p14:xfrm>
                <a:off x="4879280" y="4964440"/>
                <a:ext cx="6840" cy="38520"/>
              </p14:xfrm>
            </p:contentPart>
          </mc:Choice>
          <mc:Fallback>
            <p:pic>
              <p:nvPicPr>
                <p:cNvPr id="30882" name="Ink 30881">
                  <a:extLst>
                    <a:ext uri="{FF2B5EF4-FFF2-40B4-BE49-F238E27FC236}">
                      <a16:creationId xmlns:a16="http://schemas.microsoft.com/office/drawing/2014/main" id="{D591C7F1-2908-4A44-FD69-CB1CCDE3BFF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870280" y="4955440"/>
                  <a:ext cx="24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0883" name="Ink 30882">
                  <a:extLst>
                    <a:ext uri="{FF2B5EF4-FFF2-40B4-BE49-F238E27FC236}">
                      <a16:creationId xmlns:a16="http://schemas.microsoft.com/office/drawing/2014/main" id="{CA29B0E6-5B08-42A8-8C5B-731D9C3E76BA}"/>
                    </a:ext>
                  </a:extLst>
                </p14:cNvPr>
                <p14:cNvContentPartPr/>
                <p14:nvPr/>
              </p14:nvContentPartPr>
              <p14:xfrm>
                <a:off x="4863800" y="4981000"/>
                <a:ext cx="63000" cy="86400"/>
              </p14:xfrm>
            </p:contentPart>
          </mc:Choice>
          <mc:Fallback>
            <p:pic>
              <p:nvPicPr>
                <p:cNvPr id="30883" name="Ink 30882">
                  <a:extLst>
                    <a:ext uri="{FF2B5EF4-FFF2-40B4-BE49-F238E27FC236}">
                      <a16:creationId xmlns:a16="http://schemas.microsoft.com/office/drawing/2014/main" id="{CA29B0E6-5B08-42A8-8C5B-731D9C3E76B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854800" y="4972000"/>
                  <a:ext cx="80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884" name="Ink 30883">
                  <a:extLst>
                    <a:ext uri="{FF2B5EF4-FFF2-40B4-BE49-F238E27FC236}">
                      <a16:creationId xmlns:a16="http://schemas.microsoft.com/office/drawing/2014/main" id="{C0938771-BF7E-ACA7-C2DC-9AC24DF03A0D}"/>
                    </a:ext>
                  </a:extLst>
                </p14:cNvPr>
                <p14:cNvContentPartPr/>
                <p14:nvPr/>
              </p14:nvContentPartPr>
              <p14:xfrm>
                <a:off x="4944440" y="5004400"/>
                <a:ext cx="81000" cy="61560"/>
              </p14:xfrm>
            </p:contentPart>
          </mc:Choice>
          <mc:Fallback>
            <p:pic>
              <p:nvPicPr>
                <p:cNvPr id="30884" name="Ink 30883">
                  <a:extLst>
                    <a:ext uri="{FF2B5EF4-FFF2-40B4-BE49-F238E27FC236}">
                      <a16:creationId xmlns:a16="http://schemas.microsoft.com/office/drawing/2014/main" id="{C0938771-BF7E-ACA7-C2DC-9AC24DF03A0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35800" y="4995400"/>
                  <a:ext cx="986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01" name="Group 30900">
            <a:extLst>
              <a:ext uri="{FF2B5EF4-FFF2-40B4-BE49-F238E27FC236}">
                <a16:creationId xmlns:a16="http://schemas.microsoft.com/office/drawing/2014/main" id="{3656797F-1DC1-61C3-1B92-B718BDFD06B1}"/>
              </a:ext>
            </a:extLst>
          </p:cNvPr>
          <p:cNvGrpSpPr/>
          <p:nvPr/>
        </p:nvGrpSpPr>
        <p:grpSpPr>
          <a:xfrm>
            <a:off x="3295640" y="3967600"/>
            <a:ext cx="1125720" cy="1047240"/>
            <a:chOff x="3295640" y="3967600"/>
            <a:chExt cx="1125720" cy="104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0823" name="Ink 30822">
                  <a:extLst>
                    <a:ext uri="{FF2B5EF4-FFF2-40B4-BE49-F238E27FC236}">
                      <a16:creationId xmlns:a16="http://schemas.microsoft.com/office/drawing/2014/main" id="{539CA23E-2006-ED4D-E80C-8F413E9FB84E}"/>
                    </a:ext>
                  </a:extLst>
                </p14:cNvPr>
                <p14:cNvContentPartPr/>
                <p14:nvPr/>
              </p14:nvContentPartPr>
              <p14:xfrm>
                <a:off x="4267640" y="4276480"/>
                <a:ext cx="22320" cy="248040"/>
              </p14:xfrm>
            </p:contentPart>
          </mc:Choice>
          <mc:Fallback>
            <p:pic>
              <p:nvPicPr>
                <p:cNvPr id="30823" name="Ink 30822">
                  <a:extLst>
                    <a:ext uri="{FF2B5EF4-FFF2-40B4-BE49-F238E27FC236}">
                      <a16:creationId xmlns:a16="http://schemas.microsoft.com/office/drawing/2014/main" id="{539CA23E-2006-ED4D-E80C-8F413E9FB84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258640" y="4267480"/>
                  <a:ext cx="39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0824" name="Ink 30823">
                  <a:extLst>
                    <a:ext uri="{FF2B5EF4-FFF2-40B4-BE49-F238E27FC236}">
                      <a16:creationId xmlns:a16="http://schemas.microsoft.com/office/drawing/2014/main" id="{BCFBCA34-A964-861C-C577-A1D6345BDA0A}"/>
                    </a:ext>
                  </a:extLst>
                </p14:cNvPr>
                <p14:cNvContentPartPr/>
                <p14:nvPr/>
              </p14:nvContentPartPr>
              <p14:xfrm>
                <a:off x="4198880" y="4304560"/>
                <a:ext cx="59040" cy="91440"/>
              </p14:xfrm>
            </p:contentPart>
          </mc:Choice>
          <mc:Fallback>
            <p:pic>
              <p:nvPicPr>
                <p:cNvPr id="30824" name="Ink 30823">
                  <a:extLst>
                    <a:ext uri="{FF2B5EF4-FFF2-40B4-BE49-F238E27FC236}">
                      <a16:creationId xmlns:a16="http://schemas.microsoft.com/office/drawing/2014/main" id="{BCFBCA34-A964-861C-C577-A1D6345BDA0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189880" y="4295920"/>
                  <a:ext cx="76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0825" name="Ink 30824">
                  <a:extLst>
                    <a:ext uri="{FF2B5EF4-FFF2-40B4-BE49-F238E27FC236}">
                      <a16:creationId xmlns:a16="http://schemas.microsoft.com/office/drawing/2014/main" id="{7C9ED383-5243-8A71-9B75-73D26669A230}"/>
                    </a:ext>
                  </a:extLst>
                </p14:cNvPr>
                <p14:cNvContentPartPr/>
                <p14:nvPr/>
              </p14:nvContentPartPr>
              <p14:xfrm>
                <a:off x="4267640" y="4245880"/>
                <a:ext cx="66600" cy="168480"/>
              </p14:xfrm>
            </p:contentPart>
          </mc:Choice>
          <mc:Fallback>
            <p:pic>
              <p:nvPicPr>
                <p:cNvPr id="30825" name="Ink 30824">
                  <a:extLst>
                    <a:ext uri="{FF2B5EF4-FFF2-40B4-BE49-F238E27FC236}">
                      <a16:creationId xmlns:a16="http://schemas.microsoft.com/office/drawing/2014/main" id="{7C9ED383-5243-8A71-9B75-73D26669A2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59000" y="4237240"/>
                  <a:ext cx="84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0827" name="Ink 30826">
                  <a:extLst>
                    <a:ext uri="{FF2B5EF4-FFF2-40B4-BE49-F238E27FC236}">
                      <a16:creationId xmlns:a16="http://schemas.microsoft.com/office/drawing/2014/main" id="{59304012-C949-BDF2-4BBC-B94A4CF6EA0C}"/>
                    </a:ext>
                  </a:extLst>
                </p14:cNvPr>
                <p14:cNvContentPartPr/>
                <p14:nvPr/>
              </p14:nvContentPartPr>
              <p14:xfrm>
                <a:off x="4304000" y="3967600"/>
                <a:ext cx="84600" cy="172080"/>
              </p14:xfrm>
            </p:contentPart>
          </mc:Choice>
          <mc:Fallback>
            <p:pic>
              <p:nvPicPr>
                <p:cNvPr id="30827" name="Ink 30826">
                  <a:extLst>
                    <a:ext uri="{FF2B5EF4-FFF2-40B4-BE49-F238E27FC236}">
                      <a16:creationId xmlns:a16="http://schemas.microsoft.com/office/drawing/2014/main" id="{59304012-C949-BDF2-4BBC-B94A4CF6EA0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295000" y="3958600"/>
                  <a:ext cx="102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0880" name="Ink 30879">
                  <a:extLst>
                    <a:ext uri="{FF2B5EF4-FFF2-40B4-BE49-F238E27FC236}">
                      <a16:creationId xmlns:a16="http://schemas.microsoft.com/office/drawing/2014/main" id="{F3533980-9644-973C-8033-5ECF420B7D92}"/>
                    </a:ext>
                  </a:extLst>
                </p14:cNvPr>
                <p14:cNvContentPartPr/>
                <p14:nvPr/>
              </p14:nvContentPartPr>
              <p14:xfrm>
                <a:off x="4271960" y="4941400"/>
                <a:ext cx="101520" cy="58680"/>
              </p14:xfrm>
            </p:contentPart>
          </mc:Choice>
          <mc:Fallback>
            <p:pic>
              <p:nvPicPr>
                <p:cNvPr id="30880" name="Ink 30879">
                  <a:extLst>
                    <a:ext uri="{FF2B5EF4-FFF2-40B4-BE49-F238E27FC236}">
                      <a16:creationId xmlns:a16="http://schemas.microsoft.com/office/drawing/2014/main" id="{F3533980-9644-973C-8033-5ECF420B7D9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63320" y="4932760"/>
                  <a:ext cx="119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0881" name="Ink 30880">
                  <a:extLst>
                    <a:ext uri="{FF2B5EF4-FFF2-40B4-BE49-F238E27FC236}">
                      <a16:creationId xmlns:a16="http://schemas.microsoft.com/office/drawing/2014/main" id="{727579C8-127E-B942-D19D-0797D20F7CA9}"/>
                    </a:ext>
                  </a:extLst>
                </p14:cNvPr>
                <p14:cNvContentPartPr/>
                <p14:nvPr/>
              </p14:nvContentPartPr>
              <p14:xfrm>
                <a:off x="4396520" y="4966960"/>
                <a:ext cx="24840" cy="47880"/>
              </p14:xfrm>
            </p:contentPart>
          </mc:Choice>
          <mc:Fallback>
            <p:pic>
              <p:nvPicPr>
                <p:cNvPr id="30881" name="Ink 30880">
                  <a:extLst>
                    <a:ext uri="{FF2B5EF4-FFF2-40B4-BE49-F238E27FC236}">
                      <a16:creationId xmlns:a16="http://schemas.microsoft.com/office/drawing/2014/main" id="{727579C8-127E-B942-D19D-0797D20F7CA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387880" y="4958320"/>
                  <a:ext cx="4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0887" name="Ink 30886">
                  <a:extLst>
                    <a:ext uri="{FF2B5EF4-FFF2-40B4-BE49-F238E27FC236}">
                      <a16:creationId xmlns:a16="http://schemas.microsoft.com/office/drawing/2014/main" id="{E4669865-4197-FD23-6F4A-2B6258E7C0EF}"/>
                    </a:ext>
                  </a:extLst>
                </p14:cNvPr>
                <p14:cNvContentPartPr/>
                <p14:nvPr/>
              </p14:nvContentPartPr>
              <p14:xfrm>
                <a:off x="4216520" y="4653040"/>
                <a:ext cx="360" cy="360"/>
              </p14:xfrm>
            </p:contentPart>
          </mc:Choice>
          <mc:Fallback>
            <p:pic>
              <p:nvPicPr>
                <p:cNvPr id="30887" name="Ink 30886">
                  <a:extLst>
                    <a:ext uri="{FF2B5EF4-FFF2-40B4-BE49-F238E27FC236}">
                      <a16:creationId xmlns:a16="http://schemas.microsoft.com/office/drawing/2014/main" id="{E4669865-4197-FD23-6F4A-2B6258E7C0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07520" y="4644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0888" name="Ink 30887">
                  <a:extLst>
                    <a:ext uri="{FF2B5EF4-FFF2-40B4-BE49-F238E27FC236}">
                      <a16:creationId xmlns:a16="http://schemas.microsoft.com/office/drawing/2014/main" id="{76E459EA-A226-097D-2058-882AC90C64E9}"/>
                    </a:ext>
                  </a:extLst>
                </p14:cNvPr>
                <p14:cNvContentPartPr/>
                <p14:nvPr/>
              </p14:nvContentPartPr>
              <p14:xfrm>
                <a:off x="3624680" y="4460440"/>
                <a:ext cx="536040" cy="165960"/>
              </p14:xfrm>
            </p:contentPart>
          </mc:Choice>
          <mc:Fallback>
            <p:pic>
              <p:nvPicPr>
                <p:cNvPr id="30888" name="Ink 30887">
                  <a:extLst>
                    <a:ext uri="{FF2B5EF4-FFF2-40B4-BE49-F238E27FC236}">
                      <a16:creationId xmlns:a16="http://schemas.microsoft.com/office/drawing/2014/main" id="{76E459EA-A226-097D-2058-882AC90C64E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15680" y="4451800"/>
                  <a:ext cx="553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0889" name="Ink 30888">
                  <a:extLst>
                    <a:ext uri="{FF2B5EF4-FFF2-40B4-BE49-F238E27FC236}">
                      <a16:creationId xmlns:a16="http://schemas.microsoft.com/office/drawing/2014/main" id="{101C6024-8605-02E1-28E8-0F1520A3EDF9}"/>
                    </a:ext>
                  </a:extLst>
                </p14:cNvPr>
                <p14:cNvContentPartPr/>
                <p14:nvPr/>
              </p14:nvContentPartPr>
              <p14:xfrm>
                <a:off x="3295640" y="4265680"/>
                <a:ext cx="396360" cy="503640"/>
              </p14:xfrm>
            </p:contentPart>
          </mc:Choice>
          <mc:Fallback>
            <p:pic>
              <p:nvPicPr>
                <p:cNvPr id="30889" name="Ink 30888">
                  <a:extLst>
                    <a:ext uri="{FF2B5EF4-FFF2-40B4-BE49-F238E27FC236}">
                      <a16:creationId xmlns:a16="http://schemas.microsoft.com/office/drawing/2014/main" id="{101C6024-8605-02E1-28E8-0F1520A3EDF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86640" y="4257040"/>
                  <a:ext cx="4140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0890" name="Ink 30889">
                  <a:extLst>
                    <a:ext uri="{FF2B5EF4-FFF2-40B4-BE49-F238E27FC236}">
                      <a16:creationId xmlns:a16="http://schemas.microsoft.com/office/drawing/2014/main" id="{55BD3099-E57B-0FE6-F76D-108A2167E812}"/>
                    </a:ext>
                  </a:extLst>
                </p14:cNvPr>
                <p14:cNvContentPartPr/>
                <p14:nvPr/>
              </p14:nvContentPartPr>
              <p14:xfrm>
                <a:off x="3425600" y="4187920"/>
                <a:ext cx="310680" cy="488520"/>
              </p14:xfrm>
            </p:contentPart>
          </mc:Choice>
          <mc:Fallback>
            <p:pic>
              <p:nvPicPr>
                <p:cNvPr id="30890" name="Ink 30889">
                  <a:extLst>
                    <a:ext uri="{FF2B5EF4-FFF2-40B4-BE49-F238E27FC236}">
                      <a16:creationId xmlns:a16="http://schemas.microsoft.com/office/drawing/2014/main" id="{55BD3099-E57B-0FE6-F76D-108A2167E81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16600" y="4178920"/>
                  <a:ext cx="3283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0891" name="Ink 30890">
                  <a:extLst>
                    <a:ext uri="{FF2B5EF4-FFF2-40B4-BE49-F238E27FC236}">
                      <a16:creationId xmlns:a16="http://schemas.microsoft.com/office/drawing/2014/main" id="{E0F4C262-7247-FE81-8E91-BD3C366A190D}"/>
                    </a:ext>
                  </a:extLst>
                </p14:cNvPr>
                <p14:cNvContentPartPr/>
                <p14:nvPr/>
              </p14:nvContentPartPr>
              <p14:xfrm>
                <a:off x="3450800" y="4320040"/>
                <a:ext cx="113400" cy="121680"/>
              </p14:xfrm>
            </p:contentPart>
          </mc:Choice>
          <mc:Fallback>
            <p:pic>
              <p:nvPicPr>
                <p:cNvPr id="30891" name="Ink 30890">
                  <a:extLst>
                    <a:ext uri="{FF2B5EF4-FFF2-40B4-BE49-F238E27FC236}">
                      <a16:creationId xmlns:a16="http://schemas.microsoft.com/office/drawing/2014/main" id="{E0F4C262-7247-FE81-8E91-BD3C366A190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42160" y="4311040"/>
                  <a:ext cx="131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0892" name="Ink 30891">
                  <a:extLst>
                    <a:ext uri="{FF2B5EF4-FFF2-40B4-BE49-F238E27FC236}">
                      <a16:creationId xmlns:a16="http://schemas.microsoft.com/office/drawing/2014/main" id="{4540955C-63CB-7081-AB85-07C1E2CC99D7}"/>
                    </a:ext>
                  </a:extLst>
                </p14:cNvPr>
                <p14:cNvContentPartPr/>
                <p14:nvPr/>
              </p14:nvContentPartPr>
              <p14:xfrm>
                <a:off x="3465200" y="4549360"/>
                <a:ext cx="115200" cy="160920"/>
              </p14:xfrm>
            </p:contentPart>
          </mc:Choice>
          <mc:Fallback>
            <p:pic>
              <p:nvPicPr>
                <p:cNvPr id="30892" name="Ink 30891">
                  <a:extLst>
                    <a:ext uri="{FF2B5EF4-FFF2-40B4-BE49-F238E27FC236}">
                      <a16:creationId xmlns:a16="http://schemas.microsoft.com/office/drawing/2014/main" id="{4540955C-63CB-7081-AB85-07C1E2CC99D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56200" y="4540360"/>
                  <a:ext cx="132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0893" name="Ink 30892">
                  <a:extLst>
                    <a:ext uri="{FF2B5EF4-FFF2-40B4-BE49-F238E27FC236}">
                      <a16:creationId xmlns:a16="http://schemas.microsoft.com/office/drawing/2014/main" id="{A6967951-0470-60AA-12B5-CDDAA53DA298}"/>
                    </a:ext>
                  </a:extLst>
                </p14:cNvPr>
                <p14:cNvContentPartPr/>
                <p14:nvPr/>
              </p14:nvContentPartPr>
              <p14:xfrm>
                <a:off x="3529280" y="4797040"/>
                <a:ext cx="4680" cy="61200"/>
              </p14:xfrm>
            </p:contentPart>
          </mc:Choice>
          <mc:Fallback>
            <p:pic>
              <p:nvPicPr>
                <p:cNvPr id="30893" name="Ink 30892">
                  <a:extLst>
                    <a:ext uri="{FF2B5EF4-FFF2-40B4-BE49-F238E27FC236}">
                      <a16:creationId xmlns:a16="http://schemas.microsoft.com/office/drawing/2014/main" id="{A6967951-0470-60AA-12B5-CDDAA53DA29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20640" y="4788040"/>
                  <a:ext cx="2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0894" name="Ink 30893">
                  <a:extLst>
                    <a:ext uri="{FF2B5EF4-FFF2-40B4-BE49-F238E27FC236}">
                      <a16:creationId xmlns:a16="http://schemas.microsoft.com/office/drawing/2014/main" id="{A3DA846C-376E-1763-910D-CFB46226BE3B}"/>
                    </a:ext>
                  </a:extLst>
                </p14:cNvPr>
                <p14:cNvContentPartPr/>
                <p14:nvPr/>
              </p14:nvContentPartPr>
              <p14:xfrm>
                <a:off x="3475280" y="4741240"/>
                <a:ext cx="76680" cy="73800"/>
              </p14:xfrm>
            </p:contentPart>
          </mc:Choice>
          <mc:Fallback>
            <p:pic>
              <p:nvPicPr>
                <p:cNvPr id="30894" name="Ink 30893">
                  <a:extLst>
                    <a:ext uri="{FF2B5EF4-FFF2-40B4-BE49-F238E27FC236}">
                      <a16:creationId xmlns:a16="http://schemas.microsoft.com/office/drawing/2014/main" id="{A3DA846C-376E-1763-910D-CFB46226BE3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66280" y="4732600"/>
                  <a:ext cx="94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0895" name="Ink 30894">
                  <a:extLst>
                    <a:ext uri="{FF2B5EF4-FFF2-40B4-BE49-F238E27FC236}">
                      <a16:creationId xmlns:a16="http://schemas.microsoft.com/office/drawing/2014/main" id="{4AF25FE5-6946-67F6-AD60-0F63B228CC08}"/>
                    </a:ext>
                  </a:extLst>
                </p14:cNvPr>
                <p14:cNvContentPartPr/>
                <p14:nvPr/>
              </p14:nvContentPartPr>
              <p14:xfrm>
                <a:off x="3536480" y="4768600"/>
                <a:ext cx="38520" cy="34200"/>
              </p14:xfrm>
            </p:contentPart>
          </mc:Choice>
          <mc:Fallback>
            <p:pic>
              <p:nvPicPr>
                <p:cNvPr id="30895" name="Ink 30894">
                  <a:extLst>
                    <a:ext uri="{FF2B5EF4-FFF2-40B4-BE49-F238E27FC236}">
                      <a16:creationId xmlns:a16="http://schemas.microsoft.com/office/drawing/2014/main" id="{4AF25FE5-6946-67F6-AD60-0F63B228CC0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27480" y="4759600"/>
                  <a:ext cx="56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0896" name="Ink 30895">
                  <a:extLst>
                    <a:ext uri="{FF2B5EF4-FFF2-40B4-BE49-F238E27FC236}">
                      <a16:creationId xmlns:a16="http://schemas.microsoft.com/office/drawing/2014/main" id="{7AA70463-19D6-E037-1324-6EE8E9AEA80C}"/>
                    </a:ext>
                  </a:extLst>
                </p14:cNvPr>
                <p14:cNvContentPartPr/>
                <p14:nvPr/>
              </p14:nvContentPartPr>
              <p14:xfrm>
                <a:off x="3536840" y="4420840"/>
                <a:ext cx="11520" cy="102600"/>
              </p14:xfrm>
            </p:contentPart>
          </mc:Choice>
          <mc:Fallback>
            <p:pic>
              <p:nvPicPr>
                <p:cNvPr id="30896" name="Ink 30895">
                  <a:extLst>
                    <a:ext uri="{FF2B5EF4-FFF2-40B4-BE49-F238E27FC236}">
                      <a16:creationId xmlns:a16="http://schemas.microsoft.com/office/drawing/2014/main" id="{7AA70463-19D6-E037-1324-6EE8E9AEA80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528200" y="4411840"/>
                  <a:ext cx="29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0897" name="Ink 30896">
                  <a:extLst>
                    <a:ext uri="{FF2B5EF4-FFF2-40B4-BE49-F238E27FC236}">
                      <a16:creationId xmlns:a16="http://schemas.microsoft.com/office/drawing/2014/main" id="{ECF39A6A-0123-ADB1-0695-96B0E2C1712E}"/>
                    </a:ext>
                  </a:extLst>
                </p14:cNvPr>
                <p14:cNvContentPartPr/>
                <p14:nvPr/>
              </p14:nvContentPartPr>
              <p14:xfrm>
                <a:off x="3499400" y="4437040"/>
                <a:ext cx="58320" cy="77760"/>
              </p14:xfrm>
            </p:contentPart>
          </mc:Choice>
          <mc:Fallback>
            <p:pic>
              <p:nvPicPr>
                <p:cNvPr id="30897" name="Ink 30896">
                  <a:extLst>
                    <a:ext uri="{FF2B5EF4-FFF2-40B4-BE49-F238E27FC236}">
                      <a16:creationId xmlns:a16="http://schemas.microsoft.com/office/drawing/2014/main" id="{ECF39A6A-0123-ADB1-0695-96B0E2C1712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90760" y="4428040"/>
                  <a:ext cx="75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0898" name="Ink 30897">
                  <a:extLst>
                    <a:ext uri="{FF2B5EF4-FFF2-40B4-BE49-F238E27FC236}">
                      <a16:creationId xmlns:a16="http://schemas.microsoft.com/office/drawing/2014/main" id="{8498E937-E5A7-0ABB-D8C3-78CF6589ADDA}"/>
                    </a:ext>
                  </a:extLst>
                </p14:cNvPr>
                <p14:cNvContentPartPr/>
                <p14:nvPr/>
              </p14:nvContentPartPr>
              <p14:xfrm>
                <a:off x="3513800" y="4079560"/>
                <a:ext cx="19800" cy="199440"/>
              </p14:xfrm>
            </p:contentPart>
          </mc:Choice>
          <mc:Fallback>
            <p:pic>
              <p:nvPicPr>
                <p:cNvPr id="30898" name="Ink 30897">
                  <a:extLst>
                    <a:ext uri="{FF2B5EF4-FFF2-40B4-BE49-F238E27FC236}">
                      <a16:creationId xmlns:a16="http://schemas.microsoft.com/office/drawing/2014/main" id="{8498E937-E5A7-0ABB-D8C3-78CF6589ADD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505160" y="4070560"/>
                  <a:ext cx="37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0899" name="Ink 30898">
                  <a:extLst>
                    <a:ext uri="{FF2B5EF4-FFF2-40B4-BE49-F238E27FC236}">
                      <a16:creationId xmlns:a16="http://schemas.microsoft.com/office/drawing/2014/main" id="{8EC54358-E8C8-5339-22D2-D4092FE46FC6}"/>
                    </a:ext>
                  </a:extLst>
                </p14:cNvPr>
                <p14:cNvContentPartPr/>
                <p14:nvPr/>
              </p14:nvContentPartPr>
              <p14:xfrm>
                <a:off x="3491480" y="4046440"/>
                <a:ext cx="41040" cy="76320"/>
              </p14:xfrm>
            </p:contentPart>
          </mc:Choice>
          <mc:Fallback>
            <p:pic>
              <p:nvPicPr>
                <p:cNvPr id="30899" name="Ink 30898">
                  <a:extLst>
                    <a:ext uri="{FF2B5EF4-FFF2-40B4-BE49-F238E27FC236}">
                      <a16:creationId xmlns:a16="http://schemas.microsoft.com/office/drawing/2014/main" id="{8EC54358-E8C8-5339-22D2-D4092FE46F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82480" y="4037440"/>
                  <a:ext cx="58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0900" name="Ink 30899">
                  <a:extLst>
                    <a:ext uri="{FF2B5EF4-FFF2-40B4-BE49-F238E27FC236}">
                      <a16:creationId xmlns:a16="http://schemas.microsoft.com/office/drawing/2014/main" id="{FD2722C5-B968-83A2-EA98-258CA1A43943}"/>
                    </a:ext>
                  </a:extLst>
                </p14:cNvPr>
                <p14:cNvContentPartPr/>
                <p14:nvPr/>
              </p14:nvContentPartPr>
              <p14:xfrm>
                <a:off x="3493640" y="4090000"/>
                <a:ext cx="114480" cy="89640"/>
              </p14:xfrm>
            </p:contentPart>
          </mc:Choice>
          <mc:Fallback>
            <p:pic>
              <p:nvPicPr>
                <p:cNvPr id="30900" name="Ink 30899">
                  <a:extLst>
                    <a:ext uri="{FF2B5EF4-FFF2-40B4-BE49-F238E27FC236}">
                      <a16:creationId xmlns:a16="http://schemas.microsoft.com/office/drawing/2014/main" id="{FD2722C5-B968-83A2-EA98-258CA1A4394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84640" y="4081000"/>
                  <a:ext cx="132120" cy="1072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C0007EC-BC86-EC0E-BFD2-E48C81CF4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EF68F1EA-EA45-0A3B-5DC1-E2061DF959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Deep networks</a:t>
            </a:r>
          </a:p>
          <a:p>
            <a:pPr lvl="1"/>
            <a:r>
              <a:rPr lang="en-US" altLang="en-US"/>
              <a:t>Advantage: automatic feature extraction &amp; evaluation</a:t>
            </a:r>
          </a:p>
        </p:txBody>
      </p:sp>
      <p:pic>
        <p:nvPicPr>
          <p:cNvPr id="31748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478A2D6-8A74-7E05-C1CF-837000CB8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43275"/>
            <a:ext cx="60007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D36E18F6-D67F-7D35-739C-67E57DB43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Clustering (unsupervised learning)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228DB06-E0E1-4115-3226-509E85AFD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 of similarity measures</a:t>
            </a:r>
          </a:p>
          <a:p>
            <a:pPr lvl="1" eaLnBrk="1" hangingPunct="1"/>
            <a:r>
              <a:rPr lang="en-US" altLang="en-US"/>
              <a:t>Point-wise</a:t>
            </a:r>
          </a:p>
          <a:p>
            <a:pPr lvl="2" eaLnBrk="1" hangingPunct="1"/>
            <a:r>
              <a:rPr lang="en-US" altLang="en-US"/>
              <a:t>Euclidean</a:t>
            </a:r>
          </a:p>
          <a:p>
            <a:pPr lvl="2" eaLnBrk="1" hangingPunct="1"/>
            <a:r>
              <a:rPr lang="en-US" altLang="en-US"/>
              <a:t>Cosine ( document similarity)</a:t>
            </a:r>
          </a:p>
          <a:p>
            <a:pPr lvl="2" eaLnBrk="1" hangingPunct="1"/>
            <a:r>
              <a:rPr lang="en-US" altLang="en-US"/>
              <a:t>Correlation 	</a:t>
            </a:r>
          </a:p>
          <a:p>
            <a:pPr lvl="2" eaLnBrk="1" hangingPunct="1"/>
            <a:r>
              <a:rPr lang="en-US" altLang="en-US"/>
              <a:t>…</a:t>
            </a:r>
          </a:p>
          <a:p>
            <a:pPr lvl="1" eaLnBrk="1" hangingPunct="1"/>
            <a:r>
              <a:rPr lang="en-US" altLang="en-US"/>
              <a:t>Set-wise</a:t>
            </a:r>
          </a:p>
          <a:p>
            <a:pPr lvl="2" eaLnBrk="1" hangingPunct="1"/>
            <a:r>
              <a:rPr lang="en-US" altLang="en-US"/>
              <a:t>Min/max distance between two sets</a:t>
            </a:r>
          </a:p>
          <a:p>
            <a:pPr lvl="2" eaLnBrk="1" hangingPunct="1"/>
            <a:r>
              <a:rPr lang="en-US" altLang="en-US"/>
              <a:t>Entropy based (categorical data)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03CC6B-54F3-8CE3-4773-60DA482AB5B5}"/>
              </a:ext>
            </a:extLst>
          </p:cNvPr>
          <p:cNvGrpSpPr/>
          <p:nvPr/>
        </p:nvGrpSpPr>
        <p:grpSpPr>
          <a:xfrm>
            <a:off x="3401480" y="2133520"/>
            <a:ext cx="1636560" cy="308520"/>
            <a:chOff x="3401480" y="2133520"/>
            <a:chExt cx="163656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FC6C64-9C08-8F73-6FF0-50653A76D0E0}"/>
                    </a:ext>
                  </a:extLst>
                </p14:cNvPr>
                <p14:cNvContentPartPr/>
                <p14:nvPr/>
              </p14:nvContentPartPr>
              <p14:xfrm>
                <a:off x="3899720" y="2133520"/>
                <a:ext cx="1138320" cy="41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FC6C64-9C08-8F73-6FF0-50653A76D0E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90720" y="2124880"/>
                  <a:ext cx="1155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87B23C-8587-3519-21D7-845E559A6396}"/>
                    </a:ext>
                  </a:extLst>
                </p14:cNvPr>
                <p14:cNvContentPartPr/>
                <p14:nvPr/>
              </p14:nvContentPartPr>
              <p14:xfrm>
                <a:off x="3401480" y="2226400"/>
                <a:ext cx="232200" cy="215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87B23C-8587-3519-21D7-845E559A639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92840" y="2217400"/>
                  <a:ext cx="24984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9EBF584-E1BB-8CCC-4694-4659810D27B5}"/>
                  </a:ext>
                </a:extLst>
              </p14:cNvPr>
              <p14:cNvContentPartPr/>
              <p14:nvPr/>
            </p14:nvContentPartPr>
            <p14:xfrm>
              <a:off x="3551240" y="2696560"/>
              <a:ext cx="197640" cy="64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9EBF584-E1BB-8CCC-4694-4659810D27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2600" y="2687560"/>
                <a:ext cx="2152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CE90737-D570-605B-727A-3791D68CACD9}"/>
                  </a:ext>
                </a:extLst>
              </p14:cNvPr>
              <p14:cNvContentPartPr/>
              <p14:nvPr/>
            </p14:nvContentPartPr>
            <p14:xfrm>
              <a:off x="2357120" y="5605000"/>
              <a:ext cx="513000" cy="79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CE90737-D570-605B-727A-3791D68CAC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48480" y="5596000"/>
                <a:ext cx="530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1A2193-9BA9-EF76-A369-109A25D43896}"/>
                  </a:ext>
                </a:extLst>
              </p14:cNvPr>
              <p14:cNvContentPartPr/>
              <p14:nvPr/>
            </p14:nvContentPartPr>
            <p14:xfrm>
              <a:off x="8704280" y="2083480"/>
              <a:ext cx="100440" cy="234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1A2193-9BA9-EF76-A369-109A25D438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95280" y="2074480"/>
                <a:ext cx="118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C80F895-D3B1-5981-E375-93E3375F004D}"/>
                  </a:ext>
                </a:extLst>
              </p14:cNvPr>
              <p14:cNvContentPartPr/>
              <p14:nvPr/>
            </p14:nvContentPartPr>
            <p14:xfrm>
              <a:off x="8256440" y="1683160"/>
              <a:ext cx="360" cy="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C80F895-D3B1-5981-E375-93E3375F00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47440" y="1674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0FC3455-55FB-C81A-8E7C-81C53B940E18}"/>
                  </a:ext>
                </a:extLst>
              </p14:cNvPr>
              <p14:cNvContentPartPr/>
              <p14:nvPr/>
            </p14:nvContentPartPr>
            <p14:xfrm>
              <a:off x="7846040" y="3311080"/>
              <a:ext cx="151200" cy="169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0FC3455-55FB-C81A-8E7C-81C53B940E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7040" y="3302440"/>
                <a:ext cx="16884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80" name="Group 32779">
            <a:extLst>
              <a:ext uri="{FF2B5EF4-FFF2-40B4-BE49-F238E27FC236}">
                <a16:creationId xmlns:a16="http://schemas.microsoft.com/office/drawing/2014/main" id="{0A622D65-DF50-B9FC-624B-23A602D880CF}"/>
              </a:ext>
            </a:extLst>
          </p:cNvPr>
          <p:cNvGrpSpPr/>
          <p:nvPr/>
        </p:nvGrpSpPr>
        <p:grpSpPr>
          <a:xfrm>
            <a:off x="6734360" y="1401640"/>
            <a:ext cx="2405880" cy="2532960"/>
            <a:chOff x="6734360" y="1401640"/>
            <a:chExt cx="2405880" cy="253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AC8CC3-451F-A704-907E-7717447CCC13}"/>
                    </a:ext>
                  </a:extLst>
                </p14:cNvPr>
                <p14:cNvContentPartPr/>
                <p14:nvPr/>
              </p14:nvContentPartPr>
              <p14:xfrm>
                <a:off x="7438520" y="2356360"/>
                <a:ext cx="58320" cy="80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AC8CC3-451F-A704-907E-7717447CCC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9520" y="2347360"/>
                  <a:ext cx="75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063B94F-B206-37C9-79AB-992174ADE8E9}"/>
                    </a:ext>
                  </a:extLst>
                </p14:cNvPr>
                <p14:cNvContentPartPr/>
                <p14:nvPr/>
              </p14:nvContentPartPr>
              <p14:xfrm>
                <a:off x="7734080" y="2293000"/>
                <a:ext cx="53640" cy="75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063B94F-B206-37C9-79AB-992174ADE8E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25440" y="2284360"/>
                  <a:ext cx="71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105C34-5D00-5B4E-AD3D-A179B98633BF}"/>
                    </a:ext>
                  </a:extLst>
                </p14:cNvPr>
                <p14:cNvContentPartPr/>
                <p14:nvPr/>
              </p14:nvContentPartPr>
              <p14:xfrm>
                <a:off x="7764680" y="2637520"/>
                <a:ext cx="67680" cy="70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105C34-5D00-5B4E-AD3D-A179B98633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55680" y="2628880"/>
                  <a:ext cx="85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7F801E-05BD-C066-59AE-166D792AA6B1}"/>
                    </a:ext>
                  </a:extLst>
                </p14:cNvPr>
                <p14:cNvContentPartPr/>
                <p14:nvPr/>
              </p14:nvContentPartPr>
              <p14:xfrm>
                <a:off x="7941800" y="2302720"/>
                <a:ext cx="89640" cy="92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7F801E-05BD-C066-59AE-166D792AA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3160" y="2294080"/>
                  <a:ext cx="1072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49F0AC2-A543-AF41-7D24-816258FEDE78}"/>
                    </a:ext>
                  </a:extLst>
                </p14:cNvPr>
                <p14:cNvContentPartPr/>
                <p14:nvPr/>
              </p14:nvContentPartPr>
              <p14:xfrm>
                <a:off x="7957280" y="2514040"/>
                <a:ext cx="64440" cy="95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49F0AC2-A543-AF41-7D24-816258FEDE7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48280" y="2505400"/>
                  <a:ext cx="82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6751423-A371-A2FC-34CA-01907378011E}"/>
                    </a:ext>
                  </a:extLst>
                </p14:cNvPr>
                <p14:cNvContentPartPr/>
                <p14:nvPr/>
              </p14:nvContentPartPr>
              <p14:xfrm>
                <a:off x="7402880" y="2727160"/>
                <a:ext cx="24840" cy="666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6751423-A371-A2FC-34CA-0190737801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94240" y="2718160"/>
                  <a:ext cx="42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2F77F36-747E-AA1D-8063-4BA77B5F28CC}"/>
                    </a:ext>
                  </a:extLst>
                </p14:cNvPr>
                <p14:cNvContentPartPr/>
                <p14:nvPr/>
              </p14:nvContentPartPr>
              <p14:xfrm>
                <a:off x="7446800" y="2698000"/>
                <a:ext cx="58680" cy="81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2F77F36-747E-AA1D-8063-4BA77B5F28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38160" y="2689360"/>
                  <a:ext cx="76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B01685C-84D4-F818-1B4C-BBB50D4B338F}"/>
                    </a:ext>
                  </a:extLst>
                </p14:cNvPr>
                <p14:cNvContentPartPr/>
                <p14:nvPr/>
              </p14:nvContentPartPr>
              <p14:xfrm>
                <a:off x="7390640" y="2734360"/>
                <a:ext cx="61200" cy="54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B01685C-84D4-F818-1B4C-BBB50D4B33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382000" y="2725360"/>
                  <a:ext cx="78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B95AB1-D943-9CCD-B696-919C33985223}"/>
                    </a:ext>
                  </a:extLst>
                </p14:cNvPr>
                <p14:cNvContentPartPr/>
                <p14:nvPr/>
              </p14:nvContentPartPr>
              <p14:xfrm>
                <a:off x="7451840" y="2716720"/>
                <a:ext cx="40320" cy="82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B95AB1-D943-9CCD-B696-919C339852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42840" y="2708080"/>
                  <a:ext cx="57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A9F04F-BE7E-F1A7-1109-8625525137BF}"/>
                    </a:ext>
                  </a:extLst>
                </p14:cNvPr>
                <p14:cNvContentPartPr/>
                <p14:nvPr/>
              </p14:nvContentPartPr>
              <p14:xfrm>
                <a:off x="7128200" y="2572000"/>
                <a:ext cx="79200" cy="100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A9F04F-BE7E-F1A7-1109-8625525137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9560" y="2563360"/>
                  <a:ext cx="96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B913BEF-F487-1AB6-1563-3AEFADC5B86B}"/>
                    </a:ext>
                  </a:extLst>
                </p14:cNvPr>
                <p14:cNvContentPartPr/>
                <p14:nvPr/>
              </p14:nvContentPartPr>
              <p14:xfrm>
                <a:off x="7342040" y="3335200"/>
                <a:ext cx="97200" cy="9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B913BEF-F487-1AB6-1563-3AEFADC5B86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33040" y="3326560"/>
                  <a:ext cx="1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B880296-B749-A76F-728B-60DEA78D997C}"/>
                    </a:ext>
                  </a:extLst>
                </p14:cNvPr>
                <p14:cNvContentPartPr/>
                <p14:nvPr/>
              </p14:nvContentPartPr>
              <p14:xfrm>
                <a:off x="7747400" y="3329800"/>
                <a:ext cx="125280" cy="88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B880296-B749-A76F-728B-60DEA78D997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38400" y="3321160"/>
                  <a:ext cx="14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CF1DF5-B2ED-CADE-C1A4-8B65CF288686}"/>
                    </a:ext>
                  </a:extLst>
                </p14:cNvPr>
                <p14:cNvContentPartPr/>
                <p14:nvPr/>
              </p14:nvContentPartPr>
              <p14:xfrm>
                <a:off x="8013440" y="3269680"/>
                <a:ext cx="103320" cy="131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CF1DF5-B2ED-CADE-C1A4-8B65CF2886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04440" y="3260680"/>
                  <a:ext cx="120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2B630E9-7A5C-F952-1802-C6306208B07A}"/>
                    </a:ext>
                  </a:extLst>
                </p14:cNvPr>
                <p14:cNvContentPartPr/>
                <p14:nvPr/>
              </p14:nvContentPartPr>
              <p14:xfrm>
                <a:off x="7643720" y="3550840"/>
                <a:ext cx="144360" cy="163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2B630E9-7A5C-F952-1802-C6306208B0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4720" y="3542200"/>
                  <a:ext cx="162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8DAF11-3900-5150-1F95-28FD3AB356AD}"/>
                    </a:ext>
                  </a:extLst>
                </p14:cNvPr>
                <p14:cNvContentPartPr/>
                <p14:nvPr/>
              </p14:nvContentPartPr>
              <p14:xfrm>
                <a:off x="7884560" y="3619240"/>
                <a:ext cx="70200" cy="94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8DAF11-3900-5150-1F95-28FD3AB356A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875920" y="3610600"/>
                  <a:ext cx="87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0901D67-C79B-7893-8EA1-2192BC20F492}"/>
                    </a:ext>
                  </a:extLst>
                </p14:cNvPr>
                <p14:cNvContentPartPr/>
                <p14:nvPr/>
              </p14:nvContentPartPr>
              <p14:xfrm>
                <a:off x="8686640" y="2088880"/>
                <a:ext cx="70200" cy="59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0901D67-C79B-7893-8EA1-2192BC20F4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77640" y="2079880"/>
                  <a:ext cx="87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F58135-3B88-D62E-35D6-3151D72ACF21}"/>
                    </a:ext>
                  </a:extLst>
                </p14:cNvPr>
                <p14:cNvContentPartPr/>
                <p14:nvPr/>
              </p14:nvContentPartPr>
              <p14:xfrm>
                <a:off x="8820560" y="2070160"/>
                <a:ext cx="23400" cy="38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FF58135-3B88-D62E-35D6-3151D72ACF2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11560" y="2061160"/>
                  <a:ext cx="41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B14D87A-D902-F0D4-F672-0F1AEFC235B5}"/>
                    </a:ext>
                  </a:extLst>
                </p14:cNvPr>
                <p14:cNvContentPartPr/>
                <p14:nvPr/>
              </p14:nvContentPartPr>
              <p14:xfrm>
                <a:off x="8782040" y="2161600"/>
                <a:ext cx="37800" cy="52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B14D87A-D902-F0D4-F672-0F1AEFC235B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73040" y="2152600"/>
                  <a:ext cx="55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44FBC6E-3096-2DD7-09CA-A08DC4D303F8}"/>
                    </a:ext>
                  </a:extLst>
                </p14:cNvPr>
                <p14:cNvContentPartPr/>
                <p14:nvPr/>
              </p14:nvContentPartPr>
              <p14:xfrm>
                <a:off x="8860880" y="2189320"/>
                <a:ext cx="6120" cy="79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44FBC6E-3096-2DD7-09CA-A08DC4D303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52240" y="2180320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E8F102-0335-EF92-7CFF-F73D3771D584}"/>
                    </a:ext>
                  </a:extLst>
                </p14:cNvPr>
                <p14:cNvContentPartPr/>
                <p14:nvPr/>
              </p14:nvContentPartPr>
              <p14:xfrm>
                <a:off x="8267600" y="2607280"/>
                <a:ext cx="77040" cy="19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E8F102-0335-EF92-7CFF-F73D3771D5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58600" y="2598280"/>
                  <a:ext cx="94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8CBBDE9-6495-AD24-09BF-7AB257B6C7D7}"/>
                    </a:ext>
                  </a:extLst>
                </p14:cNvPr>
                <p14:cNvContentPartPr/>
                <p14:nvPr/>
              </p14:nvContentPartPr>
              <p14:xfrm>
                <a:off x="8202440" y="3314320"/>
                <a:ext cx="29880" cy="302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8CBBDE9-6495-AD24-09BF-7AB257B6C7D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193440" y="3305680"/>
                  <a:ext cx="4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1AEB4F6-2FA6-84DD-2D64-4EC0B9700EDD}"/>
                    </a:ext>
                  </a:extLst>
                </p14:cNvPr>
                <p14:cNvContentPartPr/>
                <p14:nvPr/>
              </p14:nvContentPartPr>
              <p14:xfrm>
                <a:off x="8207480" y="3316480"/>
                <a:ext cx="67320" cy="79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1AEB4F6-2FA6-84DD-2D64-4EC0B9700ED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98840" y="3307840"/>
                  <a:ext cx="84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359F5DF-274F-9999-F1E3-724759FC4671}"/>
                    </a:ext>
                  </a:extLst>
                </p14:cNvPr>
                <p14:cNvContentPartPr/>
                <p14:nvPr/>
              </p14:nvContentPartPr>
              <p14:xfrm>
                <a:off x="6734360" y="1401640"/>
                <a:ext cx="2405880" cy="253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359F5DF-274F-9999-F1E3-724759FC46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25360" y="1393000"/>
                  <a:ext cx="2423520" cy="25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902181-FC04-55E1-618A-DB6EB8AB5108}"/>
                    </a:ext>
                  </a:extLst>
                </p14:cNvPr>
                <p14:cNvContentPartPr/>
                <p14:nvPr/>
              </p14:nvContentPartPr>
              <p14:xfrm>
                <a:off x="6788360" y="1659040"/>
                <a:ext cx="2340720" cy="1882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902181-FC04-55E1-618A-DB6EB8AB510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79360" y="1650400"/>
                  <a:ext cx="2358360" cy="18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C252BC-7FE1-D5BD-8267-C98FAB31C1DC}"/>
                    </a:ext>
                  </a:extLst>
                </p14:cNvPr>
                <p14:cNvContentPartPr/>
                <p14:nvPr/>
              </p14:nvContentPartPr>
              <p14:xfrm>
                <a:off x="7784840" y="2825440"/>
                <a:ext cx="360" cy="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C252BC-7FE1-D5BD-8267-C98FAB31C1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76200" y="28164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961FF2-7CF6-3806-2A18-16D5AB55405B}"/>
                    </a:ext>
                  </a:extLst>
                </p14:cNvPr>
                <p14:cNvContentPartPr/>
                <p14:nvPr/>
              </p14:nvContentPartPr>
              <p14:xfrm>
                <a:off x="7803200" y="2807800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961FF2-7CF6-3806-2A18-16D5AB5540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94200" y="27988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CF65DF3-F9C0-017B-4B6C-2D7A12756BFF}"/>
                    </a:ext>
                  </a:extLst>
                </p14:cNvPr>
                <p14:cNvContentPartPr/>
                <p14:nvPr/>
              </p14:nvContentPartPr>
              <p14:xfrm>
                <a:off x="8891840" y="2295160"/>
                <a:ext cx="360" cy="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CF65DF3-F9C0-017B-4B6C-2D7A12756B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83200" y="22865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020AFC0-22EB-A03B-22A5-22865E7AC82B}"/>
                    </a:ext>
                  </a:extLst>
                </p14:cNvPr>
                <p14:cNvContentPartPr/>
                <p14:nvPr/>
              </p14:nvContentPartPr>
              <p14:xfrm>
                <a:off x="7819760" y="2621680"/>
                <a:ext cx="122760" cy="80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020AFC0-22EB-A03B-22A5-22865E7AC82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10760" y="2612680"/>
                  <a:ext cx="140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F05365-CF88-2D4F-A3D7-21F5C4570F69}"/>
                    </a:ext>
                  </a:extLst>
                </p14:cNvPr>
                <p14:cNvContentPartPr/>
                <p14:nvPr/>
              </p14:nvContentPartPr>
              <p14:xfrm>
                <a:off x="7786640" y="3338080"/>
                <a:ext cx="47520" cy="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F05365-CF88-2D4F-A3D7-21F5C4570F6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77640" y="3329080"/>
                  <a:ext cx="65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768" name="Ink 32767">
                  <a:extLst>
                    <a:ext uri="{FF2B5EF4-FFF2-40B4-BE49-F238E27FC236}">
                      <a16:creationId xmlns:a16="http://schemas.microsoft.com/office/drawing/2014/main" id="{130856D0-38F9-B6D1-749C-8994A3F4F196}"/>
                    </a:ext>
                  </a:extLst>
                </p14:cNvPr>
                <p14:cNvContentPartPr/>
                <p14:nvPr/>
              </p14:nvContentPartPr>
              <p14:xfrm>
                <a:off x="7759280" y="2290840"/>
                <a:ext cx="229320" cy="86040"/>
              </p14:xfrm>
            </p:contentPart>
          </mc:Choice>
          <mc:Fallback>
            <p:pic>
              <p:nvPicPr>
                <p:cNvPr id="32768" name="Ink 32767">
                  <a:extLst>
                    <a:ext uri="{FF2B5EF4-FFF2-40B4-BE49-F238E27FC236}">
                      <a16:creationId xmlns:a16="http://schemas.microsoft.com/office/drawing/2014/main" id="{130856D0-38F9-B6D1-749C-8994A3F4F1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50640" y="2282200"/>
                  <a:ext cx="246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2772" name="Ink 32771">
                  <a:extLst>
                    <a:ext uri="{FF2B5EF4-FFF2-40B4-BE49-F238E27FC236}">
                      <a16:creationId xmlns:a16="http://schemas.microsoft.com/office/drawing/2014/main" id="{4509E8EA-490D-CF97-A0EA-1387CF6BA9D1}"/>
                    </a:ext>
                  </a:extLst>
                </p14:cNvPr>
                <p14:cNvContentPartPr/>
                <p14:nvPr/>
              </p14:nvContentPartPr>
              <p14:xfrm>
                <a:off x="8711120" y="2150800"/>
                <a:ext cx="64080" cy="38880"/>
              </p14:xfrm>
            </p:contentPart>
          </mc:Choice>
          <mc:Fallback>
            <p:pic>
              <p:nvPicPr>
                <p:cNvPr id="32772" name="Ink 32771">
                  <a:extLst>
                    <a:ext uri="{FF2B5EF4-FFF2-40B4-BE49-F238E27FC236}">
                      <a16:creationId xmlns:a16="http://schemas.microsoft.com/office/drawing/2014/main" id="{4509E8EA-490D-CF97-A0EA-1387CF6BA9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02120" y="2141800"/>
                  <a:ext cx="81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2773" name="Ink 32772">
                  <a:extLst>
                    <a:ext uri="{FF2B5EF4-FFF2-40B4-BE49-F238E27FC236}">
                      <a16:creationId xmlns:a16="http://schemas.microsoft.com/office/drawing/2014/main" id="{1B7F70A0-2ED7-16C4-42CC-F815FA914AB5}"/>
                    </a:ext>
                  </a:extLst>
                </p14:cNvPr>
                <p14:cNvContentPartPr/>
                <p14:nvPr/>
              </p14:nvContentPartPr>
              <p14:xfrm>
                <a:off x="8827040" y="2106520"/>
                <a:ext cx="10080" cy="56520"/>
              </p14:xfrm>
            </p:contentPart>
          </mc:Choice>
          <mc:Fallback>
            <p:pic>
              <p:nvPicPr>
                <p:cNvPr id="32773" name="Ink 32772">
                  <a:extLst>
                    <a:ext uri="{FF2B5EF4-FFF2-40B4-BE49-F238E27FC236}">
                      <a16:creationId xmlns:a16="http://schemas.microsoft.com/office/drawing/2014/main" id="{1B7F70A0-2ED7-16C4-42CC-F815FA914A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18400" y="2097520"/>
                  <a:ext cx="27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2775" name="Ink 32774">
                  <a:extLst>
                    <a:ext uri="{FF2B5EF4-FFF2-40B4-BE49-F238E27FC236}">
                      <a16:creationId xmlns:a16="http://schemas.microsoft.com/office/drawing/2014/main" id="{B0AA64FF-9430-E397-E1C4-1905B587D1D7}"/>
                    </a:ext>
                  </a:extLst>
                </p14:cNvPr>
                <p14:cNvContentPartPr/>
                <p14:nvPr/>
              </p14:nvContentPartPr>
              <p14:xfrm>
                <a:off x="7691240" y="3659200"/>
                <a:ext cx="208080" cy="22680"/>
              </p14:xfrm>
            </p:contentPart>
          </mc:Choice>
          <mc:Fallback>
            <p:pic>
              <p:nvPicPr>
                <p:cNvPr id="32775" name="Ink 32774">
                  <a:extLst>
                    <a:ext uri="{FF2B5EF4-FFF2-40B4-BE49-F238E27FC236}">
                      <a16:creationId xmlns:a16="http://schemas.microsoft.com/office/drawing/2014/main" id="{B0AA64FF-9430-E397-E1C4-1905B587D1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82600" y="3650200"/>
                  <a:ext cx="22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2776" name="Ink 32775">
                  <a:extLst>
                    <a:ext uri="{FF2B5EF4-FFF2-40B4-BE49-F238E27FC236}">
                      <a16:creationId xmlns:a16="http://schemas.microsoft.com/office/drawing/2014/main" id="{AFDC3DA3-6B02-6324-42E7-845E826E6CC2}"/>
                    </a:ext>
                  </a:extLst>
                </p14:cNvPr>
                <p14:cNvContentPartPr/>
                <p14:nvPr/>
              </p14:nvContentPartPr>
              <p14:xfrm>
                <a:off x="7696280" y="3420880"/>
                <a:ext cx="84240" cy="175680"/>
              </p14:xfrm>
            </p:contentPart>
          </mc:Choice>
          <mc:Fallback>
            <p:pic>
              <p:nvPicPr>
                <p:cNvPr id="32776" name="Ink 32775">
                  <a:extLst>
                    <a:ext uri="{FF2B5EF4-FFF2-40B4-BE49-F238E27FC236}">
                      <a16:creationId xmlns:a16="http://schemas.microsoft.com/office/drawing/2014/main" id="{AFDC3DA3-6B02-6324-42E7-845E826E6C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87280" y="3412240"/>
                  <a:ext cx="101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778" name="Ink 32777">
                  <a:extLst>
                    <a:ext uri="{FF2B5EF4-FFF2-40B4-BE49-F238E27FC236}">
                      <a16:creationId xmlns:a16="http://schemas.microsoft.com/office/drawing/2014/main" id="{893D707B-B5B4-6666-7700-B42B2D0FE669}"/>
                    </a:ext>
                  </a:extLst>
                </p14:cNvPr>
                <p14:cNvContentPartPr/>
                <p14:nvPr/>
              </p14:nvContentPartPr>
              <p14:xfrm>
                <a:off x="7227560" y="2639680"/>
                <a:ext cx="360" cy="360"/>
              </p14:xfrm>
            </p:contentPart>
          </mc:Choice>
          <mc:Fallback>
            <p:pic>
              <p:nvPicPr>
                <p:cNvPr id="32778" name="Ink 32777">
                  <a:extLst>
                    <a:ext uri="{FF2B5EF4-FFF2-40B4-BE49-F238E27FC236}">
                      <a16:creationId xmlns:a16="http://schemas.microsoft.com/office/drawing/2014/main" id="{893D707B-B5B4-6666-7700-B42B2D0FE6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18560" y="26310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2779" name="Ink 32778">
                  <a:extLst>
                    <a:ext uri="{FF2B5EF4-FFF2-40B4-BE49-F238E27FC236}">
                      <a16:creationId xmlns:a16="http://schemas.microsoft.com/office/drawing/2014/main" id="{09CAC7DF-016F-4FB7-FB60-0CFF73BD84AC}"/>
                    </a:ext>
                  </a:extLst>
                </p14:cNvPr>
                <p14:cNvContentPartPr/>
                <p14:nvPr/>
              </p14:nvContentPartPr>
              <p14:xfrm>
                <a:off x="7231880" y="2651920"/>
                <a:ext cx="201960" cy="94680"/>
              </p14:xfrm>
            </p:contentPart>
          </mc:Choice>
          <mc:Fallback>
            <p:pic>
              <p:nvPicPr>
                <p:cNvPr id="32779" name="Ink 32778">
                  <a:extLst>
                    <a:ext uri="{FF2B5EF4-FFF2-40B4-BE49-F238E27FC236}">
                      <a16:creationId xmlns:a16="http://schemas.microsoft.com/office/drawing/2014/main" id="{09CAC7DF-016F-4FB7-FB60-0CFF73BD84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22880" y="2643280"/>
                  <a:ext cx="219600" cy="1123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8B5D241-236C-B7C0-C28D-970284B71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clustering algorithm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CB6C1C5-A4FE-B05F-3702-D15E63244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Hierarchical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1. Merging most similar pairs each step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2. Until reaching desired number of clusters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Partitioning (k-means)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1. Set initial centroids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2. Partition the data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3. Adjust the centroids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/>
              <a:t>4. Iterate on 2 and 3 until converging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Other classification of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i="1"/>
              <a:t>Aglommerative</a:t>
            </a:r>
            <a:r>
              <a:rPr lang="en-US" altLang="en-US" sz="2200" i="1">
                <a:solidFill>
                  <a:srgbClr val="FF0000"/>
                </a:solidFill>
              </a:rPr>
              <a:t> </a:t>
            </a:r>
            <a:r>
              <a:rPr lang="en-US" altLang="en-US" sz="2200"/>
              <a:t>(</a:t>
            </a:r>
            <a:r>
              <a:rPr lang="en-US" altLang="en-US" sz="2200" i="1"/>
              <a:t>bottom-up</a:t>
            </a:r>
            <a:r>
              <a:rPr lang="en-US" altLang="en-US" sz="2200"/>
              <a:t>) methods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i="1"/>
              <a:t>Divisive</a:t>
            </a:r>
            <a:r>
              <a:rPr lang="en-US" altLang="en-US" sz="2200"/>
              <a:t> (</a:t>
            </a:r>
            <a:r>
              <a:rPr lang="en-US" altLang="en-US" sz="2200" i="1"/>
              <a:t>partitional, top-down</a:t>
            </a:r>
            <a:r>
              <a:rPr lang="en-US" altLang="en-US" sz="2200"/>
              <a:t>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C1B15A-402D-554A-9018-76CE86B61DCC}"/>
                  </a:ext>
                </a:extLst>
              </p14:cNvPr>
              <p14:cNvContentPartPr/>
              <p14:nvPr/>
            </p14:nvContentPartPr>
            <p14:xfrm>
              <a:off x="7585400" y="1726600"/>
              <a:ext cx="252720" cy="23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C1B15A-402D-554A-9018-76CE86B61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6760" y="1717600"/>
                <a:ext cx="2703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D46760-0CE7-50DD-1D0E-770A00F2E732}"/>
                  </a:ext>
                </a:extLst>
              </p14:cNvPr>
              <p14:cNvContentPartPr/>
              <p14:nvPr/>
            </p14:nvContentPartPr>
            <p14:xfrm>
              <a:off x="3258560" y="3069400"/>
              <a:ext cx="415080" cy="105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D46760-0CE7-50DD-1D0E-770A00F2E7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920" y="3060400"/>
                <a:ext cx="432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C4D810-9F55-DA01-F454-B4115C4AF1FF}"/>
                  </a:ext>
                </a:extLst>
              </p14:cNvPr>
              <p14:cNvContentPartPr/>
              <p14:nvPr/>
            </p14:nvContentPartPr>
            <p14:xfrm>
              <a:off x="41600" y="1793200"/>
              <a:ext cx="483120" cy="108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C4D810-9F55-DA01-F454-B4115C4AF1F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00" y="1784200"/>
                <a:ext cx="500760" cy="109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9DAE02E-0594-D7B6-4A2C-C3B817AA4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in Clustering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BD4AEDA-869A-F847-FA8C-201CD9E6F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/>
            <a:r>
              <a:rPr lang="en-US" altLang="en-US"/>
              <a:t>Efficiency of the algorithm –large datasets</a:t>
            </a:r>
          </a:p>
          <a:p>
            <a:pPr marL="966788" lvl="1" indent="-495300" eaLnBrk="1" hangingPunct="1"/>
            <a:r>
              <a:rPr lang="en-US" altLang="en-US"/>
              <a:t>Linear-cost algorithms: k-means </a:t>
            </a:r>
          </a:p>
          <a:p>
            <a:pPr marL="966788" lvl="1" indent="-495300" eaLnBrk="1" hangingPunct="1"/>
            <a:r>
              <a:rPr lang="en-US" altLang="en-US"/>
              <a:t>However, the costs of many algorithms are quadratic </a:t>
            </a:r>
          </a:p>
          <a:p>
            <a:pPr marL="966788" lvl="1" indent="-495300" eaLnBrk="1" hangingPunct="1"/>
            <a:r>
              <a:rPr lang="en-US" altLang="en-US"/>
              <a:t>Perform a three-phase processing</a:t>
            </a:r>
          </a:p>
          <a:p>
            <a:pPr marL="1347788" lvl="2" indent="-438150" eaLnBrk="1" hangingPunct="1">
              <a:buFont typeface="Wingdings" pitchFamily="2" charset="2"/>
              <a:buAutoNum type="arabicPeriod"/>
            </a:pPr>
            <a:r>
              <a:rPr lang="en-US" altLang="en-US"/>
              <a:t>Sampling</a:t>
            </a:r>
          </a:p>
          <a:p>
            <a:pPr marL="1347788" lvl="2" indent="-438150" eaLnBrk="1" hangingPunct="1">
              <a:buFont typeface="Wingdings" pitchFamily="2" charset="2"/>
              <a:buAutoNum type="arabicPeriod"/>
            </a:pPr>
            <a:r>
              <a:rPr lang="en-US" altLang="en-US"/>
              <a:t>Clustering</a:t>
            </a:r>
          </a:p>
          <a:p>
            <a:pPr marL="1347788" lvl="2" indent="-438150" eaLnBrk="1" hangingPunct="1">
              <a:buFont typeface="Wingdings" pitchFamily="2" charset="2"/>
              <a:buAutoNum type="arabicPeriod"/>
            </a:pPr>
            <a:r>
              <a:rPr lang="en-US" altLang="en-US"/>
              <a:t>Labeling </a:t>
            </a:r>
          </a:p>
          <a:p>
            <a:pPr marL="966788" lvl="1" indent="-495300" eaLnBrk="1" hangingPunct="1">
              <a:buFont typeface="Wingdings" pitchFamily="2" charset="2"/>
              <a:buNone/>
            </a:pPr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AF8461-D163-C388-41FF-C324C344B3A4}"/>
                  </a:ext>
                </a:extLst>
              </p14:cNvPr>
              <p14:cNvContentPartPr/>
              <p14:nvPr/>
            </p14:nvContentPartPr>
            <p14:xfrm>
              <a:off x="5553920" y="2955280"/>
              <a:ext cx="1583640" cy="11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AF8461-D163-C388-41FF-C324C344B3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4920" y="2946640"/>
                <a:ext cx="1601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5BA8B0-6FE1-893E-4938-0C8606C51A5B}"/>
                  </a:ext>
                </a:extLst>
              </p14:cNvPr>
              <p14:cNvContentPartPr/>
              <p14:nvPr/>
            </p14:nvContentPartPr>
            <p14:xfrm>
              <a:off x="6845600" y="2047720"/>
              <a:ext cx="275760" cy="4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5BA8B0-6FE1-893E-4938-0C8606C51A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6600" y="2038720"/>
                <a:ext cx="2934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D09A9A-53D4-F89D-629D-F91125177DA0}"/>
                  </a:ext>
                </a:extLst>
              </p14:cNvPr>
              <p14:cNvContentPartPr/>
              <p14:nvPr/>
            </p14:nvContentPartPr>
            <p14:xfrm>
              <a:off x="3719360" y="4629640"/>
              <a:ext cx="111600" cy="2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D09A9A-53D4-F89D-629D-F91125177D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0360" y="4620640"/>
                <a:ext cx="129240" cy="4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2E004DA-E67B-A560-1548-10073E412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in Clustering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F3C4311-1A86-6AF5-4C48-6205BFFD9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Irregularly shaped clusters and noises 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DAC45233-6C11-A0D1-4CC1-13ED2A1E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3025"/>
            <a:ext cx="2597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6DFCBF3C-09A1-B930-1AC9-8B6EE7FB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2860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5A44A1-4861-1E07-27DF-E98718D0A811}"/>
                  </a:ext>
                </a:extLst>
              </p14:cNvPr>
              <p14:cNvContentPartPr/>
              <p14:nvPr/>
            </p14:nvContentPartPr>
            <p14:xfrm>
              <a:off x="1991000" y="3003520"/>
              <a:ext cx="210600" cy="14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5A44A1-4861-1E07-27DF-E98718D0A8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2000" y="2994880"/>
                <a:ext cx="22824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85EB50F-47AD-4DD5-CB2F-27F848CAE98D}"/>
              </a:ext>
            </a:extLst>
          </p:cNvPr>
          <p:cNvGrpSpPr/>
          <p:nvPr/>
        </p:nvGrpSpPr>
        <p:grpSpPr>
          <a:xfrm>
            <a:off x="6236480" y="5698480"/>
            <a:ext cx="777960" cy="337320"/>
            <a:chOff x="6236480" y="5698480"/>
            <a:chExt cx="77796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AFE594F-E7C0-3AF3-F945-30A433A0892F}"/>
                    </a:ext>
                  </a:extLst>
                </p14:cNvPr>
                <p14:cNvContentPartPr/>
                <p14:nvPr/>
              </p14:nvContentPartPr>
              <p14:xfrm>
                <a:off x="6236480" y="5825200"/>
                <a:ext cx="166320" cy="210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AFE594F-E7C0-3AF3-F945-30A433A089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7840" y="5816560"/>
                  <a:ext cx="183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AD9A7C3-9640-9B87-971F-648E081712CA}"/>
                    </a:ext>
                  </a:extLst>
                </p14:cNvPr>
                <p14:cNvContentPartPr/>
                <p14:nvPr/>
              </p14:nvContentPartPr>
              <p14:xfrm>
                <a:off x="6464000" y="5790640"/>
                <a:ext cx="163440" cy="166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AD9A7C3-9640-9B87-971F-648E081712C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55360" y="5781640"/>
                  <a:ext cx="181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FA90460-13AD-5B25-C85C-3C8FB92F0F30}"/>
                    </a:ext>
                  </a:extLst>
                </p14:cNvPr>
                <p14:cNvContentPartPr/>
                <p14:nvPr/>
              </p14:nvContentPartPr>
              <p14:xfrm>
                <a:off x="6673880" y="5789560"/>
                <a:ext cx="70560" cy="148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FA90460-13AD-5B25-C85C-3C8FB92F0F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64880" y="5780560"/>
                  <a:ext cx="88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0673BD6-CE2C-B723-5988-F7C162394E73}"/>
                    </a:ext>
                  </a:extLst>
                </p14:cNvPr>
                <p14:cNvContentPartPr/>
                <p14:nvPr/>
              </p14:nvContentPartPr>
              <p14:xfrm>
                <a:off x="6778640" y="5774440"/>
                <a:ext cx="72000" cy="114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0673BD6-CE2C-B723-5988-F7C162394E7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69640" y="5765440"/>
                  <a:ext cx="89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93B817-9999-4AAC-FB78-374E2C62AFC2}"/>
                    </a:ext>
                  </a:extLst>
                </p14:cNvPr>
                <p14:cNvContentPartPr/>
                <p14:nvPr/>
              </p14:nvContentPartPr>
              <p14:xfrm>
                <a:off x="6937400" y="5698480"/>
                <a:ext cx="77040" cy="17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93B817-9999-4AAC-FB78-374E2C62AF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28400" y="5689480"/>
                  <a:ext cx="9468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87A723-146F-737B-2917-4EC054D62C42}"/>
              </a:ext>
            </a:extLst>
          </p:cNvPr>
          <p:cNvGrpSpPr/>
          <p:nvPr/>
        </p:nvGrpSpPr>
        <p:grpSpPr>
          <a:xfrm>
            <a:off x="7253120" y="5499040"/>
            <a:ext cx="468360" cy="280080"/>
            <a:chOff x="7253120" y="5499040"/>
            <a:chExt cx="46836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BD121D-2C2D-2208-1F2A-AF1B22784FE1}"/>
                    </a:ext>
                  </a:extLst>
                </p14:cNvPr>
                <p14:cNvContentPartPr/>
                <p14:nvPr/>
              </p14:nvContentPartPr>
              <p14:xfrm>
                <a:off x="7253120" y="5692720"/>
                <a:ext cx="34200" cy="86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BD121D-2C2D-2208-1F2A-AF1B22784F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44480" y="5683720"/>
                  <a:ext cx="51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8B71EAD-F59D-3E3A-94FB-F8EA9AE4DD76}"/>
                    </a:ext>
                  </a:extLst>
                </p14:cNvPr>
                <p14:cNvContentPartPr/>
                <p14:nvPr/>
              </p14:nvContentPartPr>
              <p14:xfrm>
                <a:off x="7324040" y="5638360"/>
                <a:ext cx="95040" cy="126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8B71EAD-F59D-3E3A-94FB-F8EA9AE4DD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15040" y="5629720"/>
                  <a:ext cx="112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419C6C-FC71-EE3E-77B8-9E4E1CD9F817}"/>
                    </a:ext>
                  </a:extLst>
                </p14:cNvPr>
                <p14:cNvContentPartPr/>
                <p14:nvPr/>
              </p14:nvContentPartPr>
              <p14:xfrm>
                <a:off x="7428080" y="5518840"/>
                <a:ext cx="293400" cy="236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419C6C-FC71-EE3E-77B8-9E4E1CD9F8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9440" y="5509840"/>
                  <a:ext cx="311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086FC1-163B-2373-F36D-22E50B2977F2}"/>
                    </a:ext>
                  </a:extLst>
                </p14:cNvPr>
                <p14:cNvContentPartPr/>
                <p14:nvPr/>
              </p14:nvContentPartPr>
              <p14:xfrm>
                <a:off x="7389200" y="5499040"/>
                <a:ext cx="21240" cy="10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086FC1-163B-2373-F36D-22E50B2977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80200" y="5490040"/>
                  <a:ext cx="38880" cy="123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BE5AAF4-1477-EF44-BF3D-B1BB801BE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51B7B8-5699-255B-97EB-A16D31AF0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A brief introduction to learning algorithms</a:t>
            </a:r>
          </a:p>
          <a:p>
            <a:pPr lvl="1" eaLnBrk="1" hangingPunct="1"/>
            <a:r>
              <a:rPr lang="en-US" altLang="en-US" sz="2200"/>
              <a:t>Classification algorithms </a:t>
            </a:r>
          </a:p>
          <a:p>
            <a:pPr lvl="1" eaLnBrk="1" hangingPunct="1"/>
            <a:r>
              <a:rPr lang="en-US" altLang="en-US" sz="2200"/>
              <a:t>Clustering algorithms</a:t>
            </a:r>
          </a:p>
          <a:p>
            <a:pPr eaLnBrk="1" hangingPunct="1"/>
            <a:r>
              <a:rPr lang="en-US" altLang="en-US" sz="2600"/>
              <a:t>Addressing privacy issues in learning</a:t>
            </a:r>
          </a:p>
          <a:p>
            <a:pPr lvl="1" eaLnBrk="1" hangingPunct="1"/>
            <a:r>
              <a:rPr lang="en-US" altLang="en-US" sz="2200"/>
              <a:t>Single dataset publishing</a:t>
            </a:r>
          </a:p>
          <a:p>
            <a:pPr lvl="1" eaLnBrk="1" hangingPunct="1"/>
            <a:r>
              <a:rPr lang="en-US" altLang="en-US" sz="2200"/>
              <a:t>Distributed multiple datasets</a:t>
            </a:r>
          </a:p>
          <a:p>
            <a:pPr lvl="1" eaLnBrk="1" hangingPunct="1"/>
            <a:r>
              <a:rPr lang="en-US" altLang="en-US" sz="2200"/>
              <a:t>How data is partitioned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1E505CA1-6903-ED93-88C8-19374E258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in clustering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4A66E2A-3970-DCAE-3A2C-BC022BDF99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Determine the optimal number of clusters</a:t>
            </a:r>
          </a:p>
          <a:p>
            <a:pPr lvl="1"/>
            <a:r>
              <a:rPr lang="en-US" altLang="en-US"/>
              <a:t>“Elbow” or “knee” based methods</a:t>
            </a:r>
          </a:p>
          <a:p>
            <a:pPr lvl="1"/>
            <a:r>
              <a:rPr lang="en-US" altLang="en-US"/>
              <a:t>Global optimal measure: silhouette coefficient method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36957D3-1628-58B2-DF80-367EEF02A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clustering algorithms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F60725A-DE04-1976-E044-785B0B7B8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Typical 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Hierarchical clustering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Kmeans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Spectral clustering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 lot of clustering algorithms addressing different 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 good (old) survey: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i="1"/>
              <a:t>AK Jain etc. Data Clustering: A Review, ACM Computing Surveys, 1999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i="1"/>
              <a:t> 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FBC7BC-4A97-82B3-BF2F-09D1AE4296A4}"/>
              </a:ext>
            </a:extLst>
          </p:cNvPr>
          <p:cNvGrpSpPr/>
          <p:nvPr/>
        </p:nvGrpSpPr>
        <p:grpSpPr>
          <a:xfrm>
            <a:off x="7544360" y="5578240"/>
            <a:ext cx="265320" cy="154440"/>
            <a:chOff x="7544360" y="5578240"/>
            <a:chExt cx="2653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FA91F76-7DF3-D87D-191A-23133B1AF94B}"/>
                    </a:ext>
                  </a:extLst>
                </p14:cNvPr>
                <p14:cNvContentPartPr/>
                <p14:nvPr/>
              </p14:nvContentPartPr>
              <p14:xfrm>
                <a:off x="7564160" y="5647000"/>
                <a:ext cx="245520" cy="7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FA91F76-7DF3-D87D-191A-23133B1AF94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55160" y="5638000"/>
                  <a:ext cx="263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198EF9-A570-1B91-217B-5CDD56ED8FFC}"/>
                    </a:ext>
                  </a:extLst>
                </p14:cNvPr>
                <p14:cNvContentPartPr/>
                <p14:nvPr/>
              </p14:nvContentPartPr>
              <p14:xfrm>
                <a:off x="7544360" y="5578240"/>
                <a:ext cx="144720" cy="154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198EF9-A570-1B91-217B-5CDD56ED8FF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35720" y="5569240"/>
                  <a:ext cx="1623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CDC1B6-7CE1-3FD3-EA29-835731C744C9}"/>
              </a:ext>
            </a:extLst>
          </p:cNvPr>
          <p:cNvGrpSpPr/>
          <p:nvPr/>
        </p:nvGrpSpPr>
        <p:grpSpPr>
          <a:xfrm>
            <a:off x="6019040" y="5752120"/>
            <a:ext cx="466920" cy="67680"/>
            <a:chOff x="6019040" y="5752120"/>
            <a:chExt cx="46692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EEFADF-6E27-EE91-6E2C-1A17F33B7210}"/>
                    </a:ext>
                  </a:extLst>
                </p14:cNvPr>
                <p14:cNvContentPartPr/>
                <p14:nvPr/>
              </p14:nvContentPartPr>
              <p14:xfrm>
                <a:off x="6144320" y="5752120"/>
                <a:ext cx="341640" cy="212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EEFADF-6E27-EE91-6E2C-1A17F33B72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35680" y="5743120"/>
                  <a:ext cx="359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5018024-2CA1-969B-592A-1D3625E869FE}"/>
                    </a:ext>
                  </a:extLst>
                </p14:cNvPr>
                <p14:cNvContentPartPr/>
                <p14:nvPr/>
              </p14:nvContentPartPr>
              <p14:xfrm>
                <a:off x="6019040" y="5775520"/>
                <a:ext cx="143280" cy="44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5018024-2CA1-969B-592A-1D3625E869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10040" y="5766520"/>
                  <a:ext cx="16092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56CAF53-C4FC-2D8E-C12D-10509E4A7DA4}"/>
                  </a:ext>
                </a:extLst>
              </p14:cNvPr>
              <p14:cNvContentPartPr/>
              <p14:nvPr/>
            </p14:nvContentPartPr>
            <p14:xfrm>
              <a:off x="5134520" y="2870320"/>
              <a:ext cx="185040" cy="223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56CAF53-C4FC-2D8E-C12D-10509E4A7D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25520" y="2861680"/>
                <a:ext cx="2026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65887D-D612-7025-66AB-C290BE910DAE}"/>
                  </a:ext>
                </a:extLst>
              </p14:cNvPr>
              <p14:cNvContentPartPr/>
              <p14:nvPr/>
            </p14:nvContentPartPr>
            <p14:xfrm>
              <a:off x="1919000" y="3308800"/>
              <a:ext cx="2232000" cy="131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65887D-D612-7025-66AB-C290BE910D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10000" y="3299800"/>
                <a:ext cx="2249640" cy="149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A5D7EEFD-2EDB-1232-0710-B76A38416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Kmeans illustration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21384F4A-6A3B-57C2-7556-B1E3E5DCA4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Randomly select centroids</a:t>
            </a:r>
          </a:p>
          <a:p>
            <a:pPr eaLnBrk="1" hangingPunct="1"/>
            <a:r>
              <a:rPr lang="en-US" altLang="en-US"/>
              <a:t>Assign cluster label of each point according to the distance to the centroids</a:t>
            </a:r>
          </a:p>
        </p:txBody>
      </p:sp>
      <p:grpSp>
        <p:nvGrpSpPr>
          <p:cNvPr id="44036" name="Group 57">
            <a:extLst>
              <a:ext uri="{FF2B5EF4-FFF2-40B4-BE49-F238E27FC236}">
                <a16:creationId xmlns:a16="http://schemas.microsoft.com/office/drawing/2014/main" id="{2A122DB4-5C9F-A177-2296-126AA2FA28EE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048000"/>
            <a:ext cx="4267200" cy="3429000"/>
            <a:chOff x="1680" y="1440"/>
            <a:chExt cx="2496" cy="1680"/>
          </a:xfrm>
        </p:grpSpPr>
        <p:grpSp>
          <p:nvGrpSpPr>
            <p:cNvPr id="44037" name="Group 54">
              <a:extLst>
                <a:ext uri="{FF2B5EF4-FFF2-40B4-BE49-F238E27FC236}">
                  <a16:creationId xmlns:a16="http://schemas.microsoft.com/office/drawing/2014/main" id="{7E28E3ED-4EA8-A981-FEC0-4659D832D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1440"/>
              <a:ext cx="2496" cy="1680"/>
              <a:chOff x="1680" y="1440"/>
              <a:chExt cx="2496" cy="1680"/>
            </a:xfrm>
          </p:grpSpPr>
          <p:grpSp>
            <p:nvGrpSpPr>
              <p:cNvPr id="44040" name="Group 48">
                <a:extLst>
                  <a:ext uri="{FF2B5EF4-FFF2-40B4-BE49-F238E27FC236}">
                    <a16:creationId xmlns:a16="http://schemas.microsoft.com/office/drawing/2014/main" id="{59BD47A3-B9FE-1FCD-9FFE-ADADF684DD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440"/>
                <a:ext cx="2496" cy="1680"/>
                <a:chOff x="1680" y="1440"/>
                <a:chExt cx="2496" cy="1680"/>
              </a:xfrm>
            </p:grpSpPr>
            <p:grpSp>
              <p:nvGrpSpPr>
                <p:cNvPr id="44043" name="Group 36">
                  <a:extLst>
                    <a:ext uri="{FF2B5EF4-FFF2-40B4-BE49-F238E27FC236}">
                      <a16:creationId xmlns:a16="http://schemas.microsoft.com/office/drawing/2014/main" id="{4C816B12-3C5B-9F12-E6BD-762ACFDCD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0" y="1440"/>
                  <a:ext cx="2496" cy="1680"/>
                  <a:chOff x="1680" y="1440"/>
                  <a:chExt cx="2496" cy="1680"/>
                </a:xfrm>
              </p:grpSpPr>
              <p:grpSp>
                <p:nvGrpSpPr>
                  <p:cNvPr id="44056" name="Group 22">
                    <a:extLst>
                      <a:ext uri="{FF2B5EF4-FFF2-40B4-BE49-F238E27FC236}">
                        <a16:creationId xmlns:a16="http://schemas.microsoft.com/office/drawing/2014/main" id="{3372710C-940F-8921-56BF-0F0B440E4E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440"/>
                    <a:ext cx="2496" cy="1680"/>
                    <a:chOff x="1680" y="1440"/>
                    <a:chExt cx="2496" cy="1680"/>
                  </a:xfrm>
                </p:grpSpPr>
                <p:sp>
                  <p:nvSpPr>
                    <p:cNvPr id="44078" name="Line 6">
                      <a:extLst>
                        <a:ext uri="{FF2B5EF4-FFF2-40B4-BE49-F238E27FC236}">
                          <a16:creationId xmlns:a16="http://schemas.microsoft.com/office/drawing/2014/main" id="{5CFF1F83-F0BE-E04B-CDFA-A94ABA475A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1440"/>
                      <a:ext cx="0" cy="16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79" name="Line 7">
                      <a:extLst>
                        <a:ext uri="{FF2B5EF4-FFF2-40B4-BE49-F238E27FC236}">
                          <a16:creationId xmlns:a16="http://schemas.microsoft.com/office/drawing/2014/main" id="{4CA35CC3-46CC-DA4E-6C37-0C7E6BE86E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2160"/>
                      <a:ext cx="24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4057" name="Oval 10">
                    <a:extLst>
                      <a:ext uri="{FF2B5EF4-FFF2-40B4-BE49-F238E27FC236}">
                        <a16:creationId xmlns:a16="http://schemas.microsoft.com/office/drawing/2014/main" id="{9B09F148-F482-C534-0D56-DDCA09381E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7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58" name="Oval 12">
                    <a:extLst>
                      <a:ext uri="{FF2B5EF4-FFF2-40B4-BE49-F238E27FC236}">
                        <a16:creationId xmlns:a16="http://schemas.microsoft.com/office/drawing/2014/main" id="{BEE77D07-04C3-052D-01C7-558DF1DDC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92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59" name="Oval 13">
                    <a:extLst>
                      <a:ext uri="{FF2B5EF4-FFF2-40B4-BE49-F238E27FC236}">
                        <a16:creationId xmlns:a16="http://schemas.microsoft.com/office/drawing/2014/main" id="{F2537DC8-0ED5-E7BE-187D-3879E95FC1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30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0" name="Oval 14">
                    <a:extLst>
                      <a:ext uri="{FF2B5EF4-FFF2-40B4-BE49-F238E27FC236}">
                        <a16:creationId xmlns:a16="http://schemas.microsoft.com/office/drawing/2014/main" id="{13BCCE4C-EADD-0C5B-3F06-E8C424FD60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1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1" name="Oval 16">
                    <a:extLst>
                      <a:ext uri="{FF2B5EF4-FFF2-40B4-BE49-F238E27FC236}">
                        <a16:creationId xmlns:a16="http://schemas.microsoft.com/office/drawing/2014/main" id="{B37CBFAD-16C0-4A82-55B6-6EA606BBB4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5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2" name="Oval 17">
                    <a:extLst>
                      <a:ext uri="{FF2B5EF4-FFF2-40B4-BE49-F238E27FC236}">
                        <a16:creationId xmlns:a16="http://schemas.microsoft.com/office/drawing/2014/main" id="{B167F8BE-A9D7-DAB3-D5CF-DA06A1D856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4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3" name="Oval 19">
                    <a:extLst>
                      <a:ext uri="{FF2B5EF4-FFF2-40B4-BE49-F238E27FC236}">
                        <a16:creationId xmlns:a16="http://schemas.microsoft.com/office/drawing/2014/main" id="{99580AEF-ACB5-F41A-2505-6C10778214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30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4" name="Oval 20">
                    <a:extLst>
                      <a:ext uri="{FF2B5EF4-FFF2-40B4-BE49-F238E27FC236}">
                        <a16:creationId xmlns:a16="http://schemas.microsoft.com/office/drawing/2014/main" id="{DD633D5D-084A-25A5-73B2-07628FFE22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1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5" name="Oval 21">
                    <a:extLst>
                      <a:ext uri="{FF2B5EF4-FFF2-40B4-BE49-F238E27FC236}">
                        <a16:creationId xmlns:a16="http://schemas.microsoft.com/office/drawing/2014/main" id="{8148BA5B-3809-092E-B77A-42207B281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01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6" name="Oval 23">
                    <a:extLst>
                      <a:ext uri="{FF2B5EF4-FFF2-40B4-BE49-F238E27FC236}">
                        <a16:creationId xmlns:a16="http://schemas.microsoft.com/office/drawing/2014/main" id="{A40BF617-D3BA-D117-874F-C28C633291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30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7" name="Oval 24">
                    <a:extLst>
                      <a:ext uri="{FF2B5EF4-FFF2-40B4-BE49-F238E27FC236}">
                        <a16:creationId xmlns:a16="http://schemas.microsoft.com/office/drawing/2014/main" id="{26DB74B3-2208-35AC-5575-363233753B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8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8" name="Oval 25">
                    <a:extLst>
                      <a:ext uri="{FF2B5EF4-FFF2-40B4-BE49-F238E27FC236}">
                        <a16:creationId xmlns:a16="http://schemas.microsoft.com/office/drawing/2014/main" id="{B84D91EA-F8E1-EC8A-3FFE-3FFE28522A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96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69" name="Oval 26">
                    <a:extLst>
                      <a:ext uri="{FF2B5EF4-FFF2-40B4-BE49-F238E27FC236}">
                        <a16:creationId xmlns:a16="http://schemas.microsoft.com/office/drawing/2014/main" id="{DAF82213-C980-BB11-1255-AE03956190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16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0" name="Oval 27">
                    <a:extLst>
                      <a:ext uri="{FF2B5EF4-FFF2-40B4-BE49-F238E27FC236}">
                        <a16:creationId xmlns:a16="http://schemas.microsoft.com/office/drawing/2014/main" id="{67EA2108-DA4B-E54B-61F0-6E8E10F9AA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54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1" name="Oval 28">
                    <a:extLst>
                      <a:ext uri="{FF2B5EF4-FFF2-40B4-BE49-F238E27FC236}">
                        <a16:creationId xmlns:a16="http://schemas.microsoft.com/office/drawing/2014/main" id="{4CDC1FC1-1911-B60E-AED5-EA8F9EF679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82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2" name="Oval 29">
                    <a:extLst>
                      <a:ext uri="{FF2B5EF4-FFF2-40B4-BE49-F238E27FC236}">
                        <a16:creationId xmlns:a16="http://schemas.microsoft.com/office/drawing/2014/main" id="{0FF0069E-07B7-71E3-A067-D0DD0A7832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82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3" name="Oval 30">
                    <a:extLst>
                      <a:ext uri="{FF2B5EF4-FFF2-40B4-BE49-F238E27FC236}">
                        <a16:creationId xmlns:a16="http://schemas.microsoft.com/office/drawing/2014/main" id="{966CC2C8-8A7B-9C2C-D6BB-42C178EE7A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4" name="Oval 31">
                    <a:extLst>
                      <a:ext uri="{FF2B5EF4-FFF2-40B4-BE49-F238E27FC236}">
                        <a16:creationId xmlns:a16="http://schemas.microsoft.com/office/drawing/2014/main" id="{4223712F-9526-BFAD-A631-B017FBB21D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96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5" name="Oval 32">
                    <a:extLst>
                      <a:ext uri="{FF2B5EF4-FFF2-40B4-BE49-F238E27FC236}">
                        <a16:creationId xmlns:a16="http://schemas.microsoft.com/office/drawing/2014/main" id="{3E177778-40B1-72A2-B7BF-72897701CB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0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6" name="Oval 33">
                    <a:extLst>
                      <a:ext uri="{FF2B5EF4-FFF2-40B4-BE49-F238E27FC236}">
                        <a16:creationId xmlns:a16="http://schemas.microsoft.com/office/drawing/2014/main" id="{FBCAA428-A0D4-9F2B-EAAE-E499073759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0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4077" name="Oval 34">
                    <a:extLst>
                      <a:ext uri="{FF2B5EF4-FFF2-40B4-BE49-F238E27FC236}">
                        <a16:creationId xmlns:a16="http://schemas.microsoft.com/office/drawing/2014/main" id="{9A8A96BD-62BD-0864-02D4-AC514FB30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11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4044" name="Oval 35">
                  <a:extLst>
                    <a:ext uri="{FF2B5EF4-FFF2-40B4-BE49-F238E27FC236}">
                      <a16:creationId xmlns:a16="http://schemas.microsoft.com/office/drawing/2014/main" id="{EF657D63-6A10-C763-E0EA-AB6582481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0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45" name="Oval 37">
                  <a:extLst>
                    <a:ext uri="{FF2B5EF4-FFF2-40B4-BE49-F238E27FC236}">
                      <a16:creationId xmlns:a16="http://schemas.microsoft.com/office/drawing/2014/main" id="{A3BC1FA8-DF79-4776-7B8A-E63160D5F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46" name="Oval 38">
                  <a:extLst>
                    <a:ext uri="{FF2B5EF4-FFF2-40B4-BE49-F238E27FC236}">
                      <a16:creationId xmlns:a16="http://schemas.microsoft.com/office/drawing/2014/main" id="{E69C8237-5A82-309C-49AB-39755EDEE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47" name="Oval 39">
                  <a:extLst>
                    <a:ext uri="{FF2B5EF4-FFF2-40B4-BE49-F238E27FC236}">
                      <a16:creationId xmlns:a16="http://schemas.microsoft.com/office/drawing/2014/main" id="{078E40B5-58E5-838A-B5CE-61A39146A7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9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48" name="Oval 40">
                  <a:extLst>
                    <a:ext uri="{FF2B5EF4-FFF2-40B4-BE49-F238E27FC236}">
                      <a16:creationId xmlns:a16="http://schemas.microsoft.com/office/drawing/2014/main" id="{42E2F8A0-E9F4-0299-5634-9AA49556F8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49" name="Oval 41">
                  <a:extLst>
                    <a:ext uri="{FF2B5EF4-FFF2-40B4-BE49-F238E27FC236}">
                      <a16:creationId xmlns:a16="http://schemas.microsoft.com/office/drawing/2014/main" id="{3148B1E3-A25A-059F-3815-B5BC5A0DE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0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0" name="Oval 42">
                  <a:extLst>
                    <a:ext uri="{FF2B5EF4-FFF2-40B4-BE49-F238E27FC236}">
                      <a16:creationId xmlns:a16="http://schemas.microsoft.com/office/drawing/2014/main" id="{CBE1AB22-10AC-88FB-1205-5FF7A8AF3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225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1" name="Oval 43">
                  <a:extLst>
                    <a:ext uri="{FF2B5EF4-FFF2-40B4-BE49-F238E27FC236}">
                      <a16:creationId xmlns:a16="http://schemas.microsoft.com/office/drawing/2014/main" id="{A6DB6528-04B1-D8A9-91AC-7CA04A861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8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2" name="Oval 44">
                  <a:extLst>
                    <a:ext uri="{FF2B5EF4-FFF2-40B4-BE49-F238E27FC236}">
                      <a16:creationId xmlns:a16="http://schemas.microsoft.com/office/drawing/2014/main" id="{B71503BE-211A-A1DC-0303-C18C38A39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3" name="Oval 45">
                  <a:extLst>
                    <a:ext uri="{FF2B5EF4-FFF2-40B4-BE49-F238E27FC236}">
                      <a16:creationId xmlns:a16="http://schemas.microsoft.com/office/drawing/2014/main" id="{DCBD10ED-E67F-FC78-D3D5-79E66557F1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0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4" name="Oval 46">
                  <a:extLst>
                    <a:ext uri="{FF2B5EF4-FFF2-40B4-BE49-F238E27FC236}">
                      <a16:creationId xmlns:a16="http://schemas.microsoft.com/office/drawing/2014/main" id="{914235BB-AD32-D065-AE9C-BF5AAF0B9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11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5" name="Oval 47">
                  <a:extLst>
                    <a:ext uri="{FF2B5EF4-FFF2-40B4-BE49-F238E27FC236}">
                      <a16:creationId xmlns:a16="http://schemas.microsoft.com/office/drawing/2014/main" id="{B35076E2-FBA5-3A17-7337-C73FA0340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4041" name="Freeform 52">
                <a:extLst>
                  <a:ext uri="{FF2B5EF4-FFF2-40B4-BE49-F238E27FC236}">
                    <a16:creationId xmlns:a16="http://schemas.microsoft.com/office/drawing/2014/main" id="{7B1D7CC0-73F7-3A0E-10BC-97B48D4DB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1719"/>
                <a:ext cx="1437" cy="976"/>
              </a:xfrm>
              <a:custGeom>
                <a:avLst/>
                <a:gdLst>
                  <a:gd name="T0" fmla="*/ 746 w 1437"/>
                  <a:gd name="T1" fmla="*/ 61 h 976"/>
                  <a:gd name="T2" fmla="*/ 454 w 1437"/>
                  <a:gd name="T3" fmla="*/ 43 h 976"/>
                  <a:gd name="T4" fmla="*/ 222 w 1437"/>
                  <a:gd name="T5" fmla="*/ 129 h 976"/>
                  <a:gd name="T6" fmla="*/ 170 w 1437"/>
                  <a:gd name="T7" fmla="*/ 172 h 976"/>
                  <a:gd name="T8" fmla="*/ 162 w 1437"/>
                  <a:gd name="T9" fmla="*/ 198 h 976"/>
                  <a:gd name="T10" fmla="*/ 93 w 1437"/>
                  <a:gd name="T11" fmla="*/ 276 h 976"/>
                  <a:gd name="T12" fmla="*/ 42 w 1437"/>
                  <a:gd name="T13" fmla="*/ 379 h 976"/>
                  <a:gd name="T14" fmla="*/ 7 w 1437"/>
                  <a:gd name="T15" fmla="*/ 508 h 976"/>
                  <a:gd name="T16" fmla="*/ 24 w 1437"/>
                  <a:gd name="T17" fmla="*/ 645 h 976"/>
                  <a:gd name="T18" fmla="*/ 67 w 1437"/>
                  <a:gd name="T19" fmla="*/ 671 h 976"/>
                  <a:gd name="T20" fmla="*/ 222 w 1437"/>
                  <a:gd name="T21" fmla="*/ 748 h 976"/>
                  <a:gd name="T22" fmla="*/ 274 w 1437"/>
                  <a:gd name="T23" fmla="*/ 843 h 976"/>
                  <a:gd name="T24" fmla="*/ 308 w 1437"/>
                  <a:gd name="T25" fmla="*/ 920 h 976"/>
                  <a:gd name="T26" fmla="*/ 428 w 1437"/>
                  <a:gd name="T27" fmla="*/ 955 h 976"/>
                  <a:gd name="T28" fmla="*/ 557 w 1437"/>
                  <a:gd name="T29" fmla="*/ 946 h 976"/>
                  <a:gd name="T30" fmla="*/ 815 w 1437"/>
                  <a:gd name="T31" fmla="*/ 894 h 976"/>
                  <a:gd name="T32" fmla="*/ 893 w 1437"/>
                  <a:gd name="T33" fmla="*/ 809 h 976"/>
                  <a:gd name="T34" fmla="*/ 970 w 1437"/>
                  <a:gd name="T35" fmla="*/ 766 h 976"/>
                  <a:gd name="T36" fmla="*/ 1176 w 1437"/>
                  <a:gd name="T37" fmla="*/ 783 h 976"/>
                  <a:gd name="T38" fmla="*/ 1254 w 1437"/>
                  <a:gd name="T39" fmla="*/ 731 h 976"/>
                  <a:gd name="T40" fmla="*/ 1280 w 1437"/>
                  <a:gd name="T41" fmla="*/ 688 h 976"/>
                  <a:gd name="T42" fmla="*/ 1288 w 1437"/>
                  <a:gd name="T43" fmla="*/ 662 h 976"/>
                  <a:gd name="T44" fmla="*/ 1314 w 1437"/>
                  <a:gd name="T45" fmla="*/ 654 h 976"/>
                  <a:gd name="T46" fmla="*/ 1357 w 1437"/>
                  <a:gd name="T47" fmla="*/ 576 h 976"/>
                  <a:gd name="T48" fmla="*/ 1408 w 1437"/>
                  <a:gd name="T49" fmla="*/ 344 h 976"/>
                  <a:gd name="T50" fmla="*/ 1357 w 1437"/>
                  <a:gd name="T51" fmla="*/ 164 h 976"/>
                  <a:gd name="T52" fmla="*/ 1254 w 1437"/>
                  <a:gd name="T53" fmla="*/ 112 h 976"/>
                  <a:gd name="T54" fmla="*/ 1151 w 1437"/>
                  <a:gd name="T55" fmla="*/ 61 h 976"/>
                  <a:gd name="T56" fmla="*/ 867 w 1437"/>
                  <a:gd name="T57" fmla="*/ 43 h 976"/>
                  <a:gd name="T58" fmla="*/ 746 w 1437"/>
                  <a:gd name="T59" fmla="*/ 61 h 9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37"/>
                  <a:gd name="T91" fmla="*/ 0 h 976"/>
                  <a:gd name="T92" fmla="*/ 1437 w 1437"/>
                  <a:gd name="T93" fmla="*/ 976 h 97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37" h="976">
                    <a:moveTo>
                      <a:pt x="746" y="61"/>
                    </a:moveTo>
                    <a:cubicBezTo>
                      <a:pt x="647" y="9"/>
                      <a:pt x="591" y="38"/>
                      <a:pt x="454" y="43"/>
                    </a:cubicBezTo>
                    <a:cubicBezTo>
                      <a:pt x="371" y="58"/>
                      <a:pt x="301" y="105"/>
                      <a:pt x="222" y="129"/>
                    </a:cubicBezTo>
                    <a:cubicBezTo>
                      <a:pt x="206" y="145"/>
                      <a:pt x="184" y="154"/>
                      <a:pt x="170" y="172"/>
                    </a:cubicBezTo>
                    <a:cubicBezTo>
                      <a:pt x="164" y="179"/>
                      <a:pt x="167" y="190"/>
                      <a:pt x="162" y="198"/>
                    </a:cubicBezTo>
                    <a:cubicBezTo>
                      <a:pt x="145" y="224"/>
                      <a:pt x="115" y="254"/>
                      <a:pt x="93" y="276"/>
                    </a:cubicBezTo>
                    <a:cubicBezTo>
                      <a:pt x="81" y="313"/>
                      <a:pt x="59" y="345"/>
                      <a:pt x="42" y="379"/>
                    </a:cubicBezTo>
                    <a:cubicBezTo>
                      <a:pt x="22" y="419"/>
                      <a:pt x="14" y="465"/>
                      <a:pt x="7" y="508"/>
                    </a:cubicBezTo>
                    <a:cubicBezTo>
                      <a:pt x="11" y="554"/>
                      <a:pt x="0" y="606"/>
                      <a:pt x="24" y="645"/>
                    </a:cubicBezTo>
                    <a:cubicBezTo>
                      <a:pt x="37" y="667"/>
                      <a:pt x="46" y="660"/>
                      <a:pt x="67" y="671"/>
                    </a:cubicBezTo>
                    <a:cubicBezTo>
                      <a:pt x="118" y="697"/>
                      <a:pt x="167" y="731"/>
                      <a:pt x="222" y="748"/>
                    </a:cubicBezTo>
                    <a:cubicBezTo>
                      <a:pt x="233" y="781"/>
                      <a:pt x="249" y="819"/>
                      <a:pt x="274" y="843"/>
                    </a:cubicBezTo>
                    <a:cubicBezTo>
                      <a:pt x="278" y="855"/>
                      <a:pt x="301" y="913"/>
                      <a:pt x="308" y="920"/>
                    </a:cubicBezTo>
                    <a:cubicBezTo>
                      <a:pt x="325" y="937"/>
                      <a:pt x="406" y="951"/>
                      <a:pt x="428" y="955"/>
                    </a:cubicBezTo>
                    <a:cubicBezTo>
                      <a:pt x="471" y="952"/>
                      <a:pt x="514" y="948"/>
                      <a:pt x="557" y="946"/>
                    </a:cubicBezTo>
                    <a:cubicBezTo>
                      <a:pt x="728" y="937"/>
                      <a:pt x="733" y="976"/>
                      <a:pt x="815" y="894"/>
                    </a:cubicBezTo>
                    <a:cubicBezTo>
                      <a:pt x="828" y="858"/>
                      <a:pt x="857" y="820"/>
                      <a:pt x="893" y="809"/>
                    </a:cubicBezTo>
                    <a:cubicBezTo>
                      <a:pt x="919" y="791"/>
                      <a:pt x="944" y="783"/>
                      <a:pt x="970" y="766"/>
                    </a:cubicBezTo>
                    <a:cubicBezTo>
                      <a:pt x="1073" y="780"/>
                      <a:pt x="1056" y="792"/>
                      <a:pt x="1176" y="783"/>
                    </a:cubicBezTo>
                    <a:cubicBezTo>
                      <a:pt x="1206" y="763"/>
                      <a:pt x="1228" y="757"/>
                      <a:pt x="1254" y="731"/>
                    </a:cubicBezTo>
                    <a:cubicBezTo>
                      <a:pt x="1276" y="658"/>
                      <a:pt x="1244" y="747"/>
                      <a:pt x="1280" y="688"/>
                    </a:cubicBezTo>
                    <a:cubicBezTo>
                      <a:pt x="1285" y="680"/>
                      <a:pt x="1282" y="668"/>
                      <a:pt x="1288" y="662"/>
                    </a:cubicBezTo>
                    <a:cubicBezTo>
                      <a:pt x="1294" y="656"/>
                      <a:pt x="1305" y="657"/>
                      <a:pt x="1314" y="654"/>
                    </a:cubicBezTo>
                    <a:cubicBezTo>
                      <a:pt x="1331" y="628"/>
                      <a:pt x="1340" y="602"/>
                      <a:pt x="1357" y="576"/>
                    </a:cubicBezTo>
                    <a:cubicBezTo>
                      <a:pt x="1362" y="447"/>
                      <a:pt x="1310" y="379"/>
                      <a:pt x="1408" y="344"/>
                    </a:cubicBezTo>
                    <a:cubicBezTo>
                      <a:pt x="1435" y="267"/>
                      <a:pt x="1437" y="189"/>
                      <a:pt x="1357" y="164"/>
                    </a:cubicBezTo>
                    <a:cubicBezTo>
                      <a:pt x="1324" y="143"/>
                      <a:pt x="1289" y="129"/>
                      <a:pt x="1254" y="112"/>
                    </a:cubicBezTo>
                    <a:cubicBezTo>
                      <a:pt x="1220" y="95"/>
                      <a:pt x="1188" y="73"/>
                      <a:pt x="1151" y="61"/>
                    </a:cubicBezTo>
                    <a:cubicBezTo>
                      <a:pt x="1063" y="0"/>
                      <a:pt x="999" y="38"/>
                      <a:pt x="867" y="43"/>
                    </a:cubicBezTo>
                    <a:cubicBezTo>
                      <a:pt x="787" y="55"/>
                      <a:pt x="827" y="49"/>
                      <a:pt x="746" y="6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4042" name="Freeform 53">
                <a:extLst>
                  <a:ext uri="{FF2B5EF4-FFF2-40B4-BE49-F238E27FC236}">
                    <a16:creationId xmlns:a16="http://schemas.microsoft.com/office/drawing/2014/main" id="{F824CC11-EBEC-06AA-83C8-796B01410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780"/>
                <a:ext cx="595" cy="715"/>
              </a:xfrm>
              <a:custGeom>
                <a:avLst/>
                <a:gdLst>
                  <a:gd name="T0" fmla="*/ 127 w 595"/>
                  <a:gd name="T1" fmla="*/ 111 h 715"/>
                  <a:gd name="T2" fmla="*/ 239 w 595"/>
                  <a:gd name="T3" fmla="*/ 51 h 715"/>
                  <a:gd name="T4" fmla="*/ 333 w 595"/>
                  <a:gd name="T5" fmla="*/ 0 h 715"/>
                  <a:gd name="T6" fmla="*/ 411 w 595"/>
                  <a:gd name="T7" fmla="*/ 17 h 715"/>
                  <a:gd name="T8" fmla="*/ 419 w 595"/>
                  <a:gd name="T9" fmla="*/ 60 h 715"/>
                  <a:gd name="T10" fmla="*/ 488 w 595"/>
                  <a:gd name="T11" fmla="*/ 215 h 715"/>
                  <a:gd name="T12" fmla="*/ 523 w 595"/>
                  <a:gd name="T13" fmla="*/ 292 h 715"/>
                  <a:gd name="T14" fmla="*/ 548 w 595"/>
                  <a:gd name="T15" fmla="*/ 300 h 715"/>
                  <a:gd name="T16" fmla="*/ 557 w 595"/>
                  <a:gd name="T17" fmla="*/ 533 h 715"/>
                  <a:gd name="T18" fmla="*/ 505 w 595"/>
                  <a:gd name="T19" fmla="*/ 558 h 715"/>
                  <a:gd name="T20" fmla="*/ 411 w 595"/>
                  <a:gd name="T21" fmla="*/ 610 h 715"/>
                  <a:gd name="T22" fmla="*/ 359 w 595"/>
                  <a:gd name="T23" fmla="*/ 653 h 715"/>
                  <a:gd name="T24" fmla="*/ 204 w 595"/>
                  <a:gd name="T25" fmla="*/ 713 h 715"/>
                  <a:gd name="T26" fmla="*/ 127 w 595"/>
                  <a:gd name="T27" fmla="*/ 696 h 715"/>
                  <a:gd name="T28" fmla="*/ 101 w 595"/>
                  <a:gd name="T29" fmla="*/ 644 h 715"/>
                  <a:gd name="T30" fmla="*/ 93 w 595"/>
                  <a:gd name="T31" fmla="*/ 619 h 715"/>
                  <a:gd name="T32" fmla="*/ 75 w 595"/>
                  <a:gd name="T33" fmla="*/ 593 h 715"/>
                  <a:gd name="T34" fmla="*/ 67 w 595"/>
                  <a:gd name="T35" fmla="*/ 550 h 715"/>
                  <a:gd name="T36" fmla="*/ 50 w 595"/>
                  <a:gd name="T37" fmla="*/ 515 h 715"/>
                  <a:gd name="T38" fmla="*/ 50 w 595"/>
                  <a:gd name="T39" fmla="*/ 292 h 715"/>
                  <a:gd name="T40" fmla="*/ 101 w 595"/>
                  <a:gd name="T41" fmla="*/ 189 h 715"/>
                  <a:gd name="T42" fmla="*/ 127 w 595"/>
                  <a:gd name="T43" fmla="*/ 111 h 715"/>
                  <a:gd name="T44" fmla="*/ 153 w 595"/>
                  <a:gd name="T45" fmla="*/ 103 h 715"/>
                  <a:gd name="T46" fmla="*/ 127 w 595"/>
                  <a:gd name="T47" fmla="*/ 111 h 7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95"/>
                  <a:gd name="T73" fmla="*/ 0 h 715"/>
                  <a:gd name="T74" fmla="*/ 595 w 595"/>
                  <a:gd name="T75" fmla="*/ 715 h 7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95" h="715">
                    <a:moveTo>
                      <a:pt x="127" y="111"/>
                    </a:moveTo>
                    <a:cubicBezTo>
                      <a:pt x="157" y="82"/>
                      <a:pt x="199" y="65"/>
                      <a:pt x="239" y="51"/>
                    </a:cubicBezTo>
                    <a:cubicBezTo>
                      <a:pt x="265" y="12"/>
                      <a:pt x="288" y="8"/>
                      <a:pt x="333" y="0"/>
                    </a:cubicBezTo>
                    <a:cubicBezTo>
                      <a:pt x="343" y="1"/>
                      <a:pt x="405" y="9"/>
                      <a:pt x="411" y="17"/>
                    </a:cubicBezTo>
                    <a:cubicBezTo>
                      <a:pt x="419" y="29"/>
                      <a:pt x="415" y="46"/>
                      <a:pt x="419" y="60"/>
                    </a:cubicBezTo>
                    <a:cubicBezTo>
                      <a:pt x="433" y="113"/>
                      <a:pt x="450" y="174"/>
                      <a:pt x="488" y="215"/>
                    </a:cubicBezTo>
                    <a:cubicBezTo>
                      <a:pt x="491" y="222"/>
                      <a:pt x="521" y="290"/>
                      <a:pt x="523" y="292"/>
                    </a:cubicBezTo>
                    <a:cubicBezTo>
                      <a:pt x="529" y="298"/>
                      <a:pt x="540" y="297"/>
                      <a:pt x="548" y="300"/>
                    </a:cubicBezTo>
                    <a:cubicBezTo>
                      <a:pt x="584" y="354"/>
                      <a:pt x="595" y="485"/>
                      <a:pt x="557" y="533"/>
                    </a:cubicBezTo>
                    <a:cubicBezTo>
                      <a:pt x="545" y="548"/>
                      <a:pt x="522" y="553"/>
                      <a:pt x="505" y="558"/>
                    </a:cubicBezTo>
                    <a:cubicBezTo>
                      <a:pt x="480" y="585"/>
                      <a:pt x="444" y="594"/>
                      <a:pt x="411" y="610"/>
                    </a:cubicBezTo>
                    <a:cubicBezTo>
                      <a:pt x="354" y="639"/>
                      <a:pt x="417" y="614"/>
                      <a:pt x="359" y="653"/>
                    </a:cubicBezTo>
                    <a:cubicBezTo>
                      <a:pt x="317" y="681"/>
                      <a:pt x="252" y="698"/>
                      <a:pt x="204" y="713"/>
                    </a:cubicBezTo>
                    <a:cubicBezTo>
                      <a:pt x="178" y="709"/>
                      <a:pt x="146" y="715"/>
                      <a:pt x="127" y="696"/>
                    </a:cubicBezTo>
                    <a:cubicBezTo>
                      <a:pt x="113" y="682"/>
                      <a:pt x="112" y="660"/>
                      <a:pt x="101" y="644"/>
                    </a:cubicBezTo>
                    <a:cubicBezTo>
                      <a:pt x="98" y="636"/>
                      <a:pt x="97" y="627"/>
                      <a:pt x="93" y="619"/>
                    </a:cubicBezTo>
                    <a:cubicBezTo>
                      <a:pt x="88" y="610"/>
                      <a:pt x="79" y="603"/>
                      <a:pt x="75" y="593"/>
                    </a:cubicBezTo>
                    <a:cubicBezTo>
                      <a:pt x="70" y="579"/>
                      <a:pt x="71" y="564"/>
                      <a:pt x="67" y="550"/>
                    </a:cubicBezTo>
                    <a:cubicBezTo>
                      <a:pt x="63" y="538"/>
                      <a:pt x="56" y="527"/>
                      <a:pt x="50" y="515"/>
                    </a:cubicBezTo>
                    <a:cubicBezTo>
                      <a:pt x="34" y="438"/>
                      <a:pt x="0" y="364"/>
                      <a:pt x="50" y="292"/>
                    </a:cubicBezTo>
                    <a:cubicBezTo>
                      <a:pt x="61" y="256"/>
                      <a:pt x="81" y="220"/>
                      <a:pt x="101" y="189"/>
                    </a:cubicBezTo>
                    <a:cubicBezTo>
                      <a:pt x="105" y="166"/>
                      <a:pt x="104" y="129"/>
                      <a:pt x="127" y="111"/>
                    </a:cubicBezTo>
                    <a:cubicBezTo>
                      <a:pt x="134" y="105"/>
                      <a:pt x="153" y="103"/>
                      <a:pt x="153" y="103"/>
                    </a:cubicBezTo>
                    <a:cubicBezTo>
                      <a:pt x="153" y="103"/>
                      <a:pt x="136" y="108"/>
                      <a:pt x="127" y="1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4038" name="Rectangle 55">
              <a:extLst>
                <a:ext uri="{FF2B5EF4-FFF2-40B4-BE49-F238E27FC236}">
                  <a16:creationId xmlns:a16="http://schemas.microsoft.com/office/drawing/2014/main" id="{13781E4A-D25F-5E19-F5F6-481AAD8DF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064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039" name="Rectangle 56">
              <a:extLst>
                <a:ext uri="{FF2B5EF4-FFF2-40B4-BE49-F238E27FC236}">
                  <a16:creationId xmlns:a16="http://schemas.microsoft.com/office/drawing/2014/main" id="{A77D0EC4-B6C5-79B3-156A-9399FAFD8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160"/>
              <a:ext cx="48" cy="4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A13D37D2-1CF4-1E9F-FE2F-31A21D231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kmeans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815D5BD-5069-8726-9478-AEB69DE63C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grpSp>
        <p:nvGrpSpPr>
          <p:cNvPr id="46084" name="Group 53">
            <a:extLst>
              <a:ext uri="{FF2B5EF4-FFF2-40B4-BE49-F238E27FC236}">
                <a16:creationId xmlns:a16="http://schemas.microsoft.com/office/drawing/2014/main" id="{88CDE5FA-A48A-D3DC-B484-F7A877F7E35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514600"/>
            <a:ext cx="3429000" cy="2971800"/>
            <a:chOff x="2784" y="1296"/>
            <a:chExt cx="2688" cy="2160"/>
          </a:xfrm>
        </p:grpSpPr>
        <p:grpSp>
          <p:nvGrpSpPr>
            <p:cNvPr id="46131" name="Group 6">
              <a:extLst>
                <a:ext uri="{FF2B5EF4-FFF2-40B4-BE49-F238E27FC236}">
                  <a16:creationId xmlns:a16="http://schemas.microsoft.com/office/drawing/2014/main" id="{F8707F95-B86E-2EDB-38F5-3FA0F75F32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296"/>
              <a:ext cx="2688" cy="2160"/>
              <a:chOff x="1680" y="1440"/>
              <a:chExt cx="2496" cy="1680"/>
            </a:xfrm>
          </p:grpSpPr>
          <p:grpSp>
            <p:nvGrpSpPr>
              <p:cNvPr id="46138" name="Group 7">
                <a:extLst>
                  <a:ext uri="{FF2B5EF4-FFF2-40B4-BE49-F238E27FC236}">
                    <a16:creationId xmlns:a16="http://schemas.microsoft.com/office/drawing/2014/main" id="{DEAB72ED-DF0E-166C-1093-473BDD0A4F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440"/>
                <a:ext cx="2496" cy="1680"/>
                <a:chOff x="1680" y="1440"/>
                <a:chExt cx="2496" cy="1680"/>
              </a:xfrm>
            </p:grpSpPr>
            <p:grpSp>
              <p:nvGrpSpPr>
                <p:cNvPr id="46141" name="Group 8">
                  <a:extLst>
                    <a:ext uri="{FF2B5EF4-FFF2-40B4-BE49-F238E27FC236}">
                      <a16:creationId xmlns:a16="http://schemas.microsoft.com/office/drawing/2014/main" id="{45717F53-BD1F-17F0-AB0C-2D24077A6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0" y="1440"/>
                  <a:ext cx="2496" cy="1680"/>
                  <a:chOff x="1680" y="1440"/>
                  <a:chExt cx="2496" cy="1680"/>
                </a:xfrm>
              </p:grpSpPr>
              <p:grpSp>
                <p:nvGrpSpPr>
                  <p:cNvPr id="46154" name="Group 9">
                    <a:extLst>
                      <a:ext uri="{FF2B5EF4-FFF2-40B4-BE49-F238E27FC236}">
                        <a16:creationId xmlns:a16="http://schemas.microsoft.com/office/drawing/2014/main" id="{D2B368D2-BDDD-D361-F76A-9C5AFD6101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440"/>
                    <a:ext cx="2496" cy="1680"/>
                    <a:chOff x="1680" y="1440"/>
                    <a:chExt cx="2496" cy="1680"/>
                  </a:xfrm>
                </p:grpSpPr>
                <p:sp>
                  <p:nvSpPr>
                    <p:cNvPr id="46176" name="Line 10">
                      <a:extLst>
                        <a:ext uri="{FF2B5EF4-FFF2-40B4-BE49-F238E27FC236}">
                          <a16:creationId xmlns:a16="http://schemas.microsoft.com/office/drawing/2014/main" id="{FA402751-6253-423A-AEE9-01DFF08C85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1440"/>
                      <a:ext cx="0" cy="16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77" name="Line 11">
                      <a:extLst>
                        <a:ext uri="{FF2B5EF4-FFF2-40B4-BE49-F238E27FC236}">
                          <a16:creationId xmlns:a16="http://schemas.microsoft.com/office/drawing/2014/main" id="{6FCAD22C-4F47-4A2B-1C55-43DF0C897B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80" y="2160"/>
                      <a:ext cx="24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6155" name="Oval 12">
                    <a:extLst>
                      <a:ext uri="{FF2B5EF4-FFF2-40B4-BE49-F238E27FC236}">
                        <a16:creationId xmlns:a16="http://schemas.microsoft.com/office/drawing/2014/main" id="{0B61A500-53A2-4A49-5F47-A714AD7CC0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7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56" name="Oval 13">
                    <a:extLst>
                      <a:ext uri="{FF2B5EF4-FFF2-40B4-BE49-F238E27FC236}">
                        <a16:creationId xmlns:a16="http://schemas.microsoft.com/office/drawing/2014/main" id="{945DDDCE-E6C9-8830-192B-7C53DEEB59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92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57" name="Oval 14">
                    <a:extLst>
                      <a:ext uri="{FF2B5EF4-FFF2-40B4-BE49-F238E27FC236}">
                        <a16:creationId xmlns:a16="http://schemas.microsoft.com/office/drawing/2014/main" id="{F82423FF-C07D-739D-1D8C-0A83F692C7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230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58" name="Oval 15">
                    <a:extLst>
                      <a:ext uri="{FF2B5EF4-FFF2-40B4-BE49-F238E27FC236}">
                        <a16:creationId xmlns:a16="http://schemas.microsoft.com/office/drawing/2014/main" id="{0BF08083-E6EC-3E26-E6B2-8CB82D0A9D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01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59" name="Oval 16">
                    <a:extLst>
                      <a:ext uri="{FF2B5EF4-FFF2-40B4-BE49-F238E27FC236}">
                        <a16:creationId xmlns:a16="http://schemas.microsoft.com/office/drawing/2014/main" id="{7CD79FE0-5EA2-FF62-82E1-4718C67A44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35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0" name="Oval 17">
                    <a:extLst>
                      <a:ext uri="{FF2B5EF4-FFF2-40B4-BE49-F238E27FC236}">
                        <a16:creationId xmlns:a16="http://schemas.microsoft.com/office/drawing/2014/main" id="{E5F57D8F-4C1A-396B-81C8-D84456D59A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4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1" name="Oval 18">
                    <a:extLst>
                      <a:ext uri="{FF2B5EF4-FFF2-40B4-BE49-F238E27FC236}">
                        <a16:creationId xmlns:a16="http://schemas.microsoft.com/office/drawing/2014/main" id="{6DFCDBD1-423A-B637-3F1F-635591EFA1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30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2" name="Oval 19">
                    <a:extLst>
                      <a:ext uri="{FF2B5EF4-FFF2-40B4-BE49-F238E27FC236}">
                        <a16:creationId xmlns:a16="http://schemas.microsoft.com/office/drawing/2014/main" id="{7DA78BCD-818A-CBB0-72C9-1585A7F16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201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3" name="Oval 20">
                    <a:extLst>
                      <a:ext uri="{FF2B5EF4-FFF2-40B4-BE49-F238E27FC236}">
                        <a16:creationId xmlns:a16="http://schemas.microsoft.com/office/drawing/2014/main" id="{AC97AEB0-3BE0-C87D-0DCC-18C17385C7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01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4" name="Oval 21">
                    <a:extLst>
                      <a:ext uri="{FF2B5EF4-FFF2-40B4-BE49-F238E27FC236}">
                        <a16:creationId xmlns:a16="http://schemas.microsoft.com/office/drawing/2014/main" id="{68CB30C7-AE81-4B9D-6928-0F8A1DC9DF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30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5" name="Oval 22">
                    <a:extLst>
                      <a:ext uri="{FF2B5EF4-FFF2-40B4-BE49-F238E27FC236}">
                        <a16:creationId xmlns:a16="http://schemas.microsoft.com/office/drawing/2014/main" id="{D2473674-EB18-5555-0BD9-923938B72D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87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6" name="Oval 23">
                    <a:extLst>
                      <a:ext uri="{FF2B5EF4-FFF2-40B4-BE49-F238E27FC236}">
                        <a16:creationId xmlns:a16="http://schemas.microsoft.com/office/drawing/2014/main" id="{E87828E9-CCD1-9B6A-D265-E012FF7DF9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96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7" name="Oval 24">
                    <a:extLst>
                      <a:ext uri="{FF2B5EF4-FFF2-40B4-BE49-F238E27FC236}">
                        <a16:creationId xmlns:a16="http://schemas.microsoft.com/office/drawing/2014/main" id="{AC54A308-A6C4-6D8E-89C4-0C6610745E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92" y="216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8" name="Oval 25">
                    <a:extLst>
                      <a:ext uri="{FF2B5EF4-FFF2-40B4-BE49-F238E27FC236}">
                        <a16:creationId xmlns:a16="http://schemas.microsoft.com/office/drawing/2014/main" id="{AE2A57C4-E7D3-D5FE-802C-10EF799F82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254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69" name="Oval 26">
                    <a:extLst>
                      <a:ext uri="{FF2B5EF4-FFF2-40B4-BE49-F238E27FC236}">
                        <a16:creationId xmlns:a16="http://schemas.microsoft.com/office/drawing/2014/main" id="{A1C81570-F1AD-B886-94ED-F194BDBDD9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82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70" name="Oval 27">
                    <a:extLst>
                      <a:ext uri="{FF2B5EF4-FFF2-40B4-BE49-F238E27FC236}">
                        <a16:creationId xmlns:a16="http://schemas.microsoft.com/office/drawing/2014/main" id="{23AF94BB-4233-D725-20D9-BD9722AE5C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82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71" name="Oval 28">
                    <a:extLst>
                      <a:ext uri="{FF2B5EF4-FFF2-40B4-BE49-F238E27FC236}">
                        <a16:creationId xmlns:a16="http://schemas.microsoft.com/office/drawing/2014/main" id="{A90698B0-EFFF-0A99-CD44-53021E2BA3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4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72" name="Oval 29">
                    <a:extLst>
                      <a:ext uri="{FF2B5EF4-FFF2-40B4-BE49-F238E27FC236}">
                        <a16:creationId xmlns:a16="http://schemas.microsoft.com/office/drawing/2014/main" id="{D0E5ED2F-1790-2FB9-4E41-6D8B52C6C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96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73" name="Oval 30">
                    <a:extLst>
                      <a:ext uri="{FF2B5EF4-FFF2-40B4-BE49-F238E27FC236}">
                        <a16:creationId xmlns:a16="http://schemas.microsoft.com/office/drawing/2014/main" id="{174D8863-9B60-0E16-F5A6-27B9A7D2B9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0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74" name="Oval 31">
                    <a:extLst>
                      <a:ext uri="{FF2B5EF4-FFF2-40B4-BE49-F238E27FC236}">
                        <a16:creationId xmlns:a16="http://schemas.microsoft.com/office/drawing/2014/main" id="{92401D4B-050F-02B0-524A-98631F1FDA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220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6175" name="Oval 32">
                    <a:extLst>
                      <a:ext uri="{FF2B5EF4-FFF2-40B4-BE49-F238E27FC236}">
                        <a16:creationId xmlns:a16="http://schemas.microsoft.com/office/drawing/2014/main" id="{E3ED6128-2CC1-D013-68CC-224FB782C9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11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46142" name="Oval 33">
                  <a:extLst>
                    <a:ext uri="{FF2B5EF4-FFF2-40B4-BE49-F238E27FC236}">
                      <a16:creationId xmlns:a16="http://schemas.microsoft.com/office/drawing/2014/main" id="{A9E360E8-0AAE-23C0-F363-1F88904D9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0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3" name="Oval 34">
                  <a:extLst>
                    <a:ext uri="{FF2B5EF4-FFF2-40B4-BE49-F238E27FC236}">
                      <a16:creationId xmlns:a16="http://schemas.microsoft.com/office/drawing/2014/main" id="{2DCF677F-78EB-2C0A-9CBC-4F1BB78B5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4" name="Oval 35">
                  <a:extLst>
                    <a:ext uri="{FF2B5EF4-FFF2-40B4-BE49-F238E27FC236}">
                      <a16:creationId xmlns:a16="http://schemas.microsoft.com/office/drawing/2014/main" id="{1B9EC0BA-6C46-D049-9268-2A60579F57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40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5" name="Oval 36">
                  <a:extLst>
                    <a:ext uri="{FF2B5EF4-FFF2-40B4-BE49-F238E27FC236}">
                      <a16:creationId xmlns:a16="http://schemas.microsoft.com/office/drawing/2014/main" id="{B246AC9C-B86B-C915-4EA2-576322FCD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920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6" name="Oval 37">
                  <a:extLst>
                    <a:ext uri="{FF2B5EF4-FFF2-40B4-BE49-F238E27FC236}">
                      <a16:creationId xmlns:a16="http://schemas.microsoft.com/office/drawing/2014/main" id="{47AAD3E2-0714-2A2C-47E9-905FC43789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4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7" name="Oval 38">
                  <a:extLst>
                    <a:ext uri="{FF2B5EF4-FFF2-40B4-BE49-F238E27FC236}">
                      <a16:creationId xmlns:a16="http://schemas.microsoft.com/office/drawing/2014/main" id="{7C098D90-1CAE-1903-C3D6-43986AC4DF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20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8" name="Oval 39">
                  <a:extLst>
                    <a:ext uri="{FF2B5EF4-FFF2-40B4-BE49-F238E27FC236}">
                      <a16:creationId xmlns:a16="http://schemas.microsoft.com/office/drawing/2014/main" id="{3E923836-7028-825D-CDC0-3286719728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2" y="2256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49" name="Oval 40">
                  <a:extLst>
                    <a:ext uri="{FF2B5EF4-FFF2-40B4-BE49-F238E27FC236}">
                      <a16:creationId xmlns:a16="http://schemas.microsoft.com/office/drawing/2014/main" id="{11BBB7F7-7FAB-DF86-AC3D-44FB174D5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182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50" name="Oval 41">
                  <a:extLst>
                    <a:ext uri="{FF2B5EF4-FFF2-40B4-BE49-F238E27FC236}">
                      <a16:creationId xmlns:a16="http://schemas.microsoft.com/office/drawing/2014/main" id="{5D8AAE73-D99A-6C38-6570-89FC07D333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51" name="Oval 42">
                  <a:extLst>
                    <a:ext uri="{FF2B5EF4-FFF2-40B4-BE49-F238E27FC236}">
                      <a16:creationId xmlns:a16="http://schemas.microsoft.com/office/drawing/2014/main" id="{78AA58E4-0D41-1AC2-FFE5-528F3A09DD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6" y="2064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52" name="Oval 43">
                  <a:extLst>
                    <a:ext uri="{FF2B5EF4-FFF2-40B4-BE49-F238E27FC236}">
                      <a16:creationId xmlns:a16="http://schemas.microsoft.com/office/drawing/2014/main" id="{40DD9F03-617E-5687-EC2C-343AA25CA2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60" y="211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53" name="Oval 44">
                  <a:extLst>
                    <a:ext uri="{FF2B5EF4-FFF2-40B4-BE49-F238E27FC236}">
                      <a16:creationId xmlns:a16="http://schemas.microsoft.com/office/drawing/2014/main" id="{36D852D8-0CED-97D7-1915-022770ED0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6139" name="Freeform 45">
                <a:extLst>
                  <a:ext uri="{FF2B5EF4-FFF2-40B4-BE49-F238E27FC236}">
                    <a16:creationId xmlns:a16="http://schemas.microsoft.com/office/drawing/2014/main" id="{9184673B-89B3-D1DF-A0A2-F94EBD3BA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7" y="1719"/>
                <a:ext cx="1437" cy="976"/>
              </a:xfrm>
              <a:custGeom>
                <a:avLst/>
                <a:gdLst>
                  <a:gd name="T0" fmla="*/ 746 w 1437"/>
                  <a:gd name="T1" fmla="*/ 61 h 976"/>
                  <a:gd name="T2" fmla="*/ 454 w 1437"/>
                  <a:gd name="T3" fmla="*/ 43 h 976"/>
                  <a:gd name="T4" fmla="*/ 222 w 1437"/>
                  <a:gd name="T5" fmla="*/ 129 h 976"/>
                  <a:gd name="T6" fmla="*/ 170 w 1437"/>
                  <a:gd name="T7" fmla="*/ 172 h 976"/>
                  <a:gd name="T8" fmla="*/ 162 w 1437"/>
                  <a:gd name="T9" fmla="*/ 198 h 976"/>
                  <a:gd name="T10" fmla="*/ 93 w 1437"/>
                  <a:gd name="T11" fmla="*/ 276 h 976"/>
                  <a:gd name="T12" fmla="*/ 42 w 1437"/>
                  <a:gd name="T13" fmla="*/ 379 h 976"/>
                  <a:gd name="T14" fmla="*/ 7 w 1437"/>
                  <a:gd name="T15" fmla="*/ 508 h 976"/>
                  <a:gd name="T16" fmla="*/ 24 w 1437"/>
                  <a:gd name="T17" fmla="*/ 645 h 976"/>
                  <a:gd name="T18" fmla="*/ 67 w 1437"/>
                  <a:gd name="T19" fmla="*/ 671 h 976"/>
                  <a:gd name="T20" fmla="*/ 222 w 1437"/>
                  <a:gd name="T21" fmla="*/ 748 h 976"/>
                  <a:gd name="T22" fmla="*/ 274 w 1437"/>
                  <a:gd name="T23" fmla="*/ 843 h 976"/>
                  <a:gd name="T24" fmla="*/ 308 w 1437"/>
                  <a:gd name="T25" fmla="*/ 920 h 976"/>
                  <a:gd name="T26" fmla="*/ 428 w 1437"/>
                  <a:gd name="T27" fmla="*/ 955 h 976"/>
                  <a:gd name="T28" fmla="*/ 557 w 1437"/>
                  <a:gd name="T29" fmla="*/ 946 h 976"/>
                  <a:gd name="T30" fmla="*/ 815 w 1437"/>
                  <a:gd name="T31" fmla="*/ 894 h 976"/>
                  <a:gd name="T32" fmla="*/ 893 w 1437"/>
                  <a:gd name="T33" fmla="*/ 809 h 976"/>
                  <a:gd name="T34" fmla="*/ 970 w 1437"/>
                  <a:gd name="T35" fmla="*/ 766 h 976"/>
                  <a:gd name="T36" fmla="*/ 1176 w 1437"/>
                  <a:gd name="T37" fmla="*/ 783 h 976"/>
                  <a:gd name="T38" fmla="*/ 1254 w 1437"/>
                  <a:gd name="T39" fmla="*/ 731 h 976"/>
                  <a:gd name="T40" fmla="*/ 1280 w 1437"/>
                  <a:gd name="T41" fmla="*/ 688 h 976"/>
                  <a:gd name="T42" fmla="*/ 1288 w 1437"/>
                  <a:gd name="T43" fmla="*/ 662 h 976"/>
                  <a:gd name="T44" fmla="*/ 1314 w 1437"/>
                  <a:gd name="T45" fmla="*/ 654 h 976"/>
                  <a:gd name="T46" fmla="*/ 1357 w 1437"/>
                  <a:gd name="T47" fmla="*/ 576 h 976"/>
                  <a:gd name="T48" fmla="*/ 1408 w 1437"/>
                  <a:gd name="T49" fmla="*/ 344 h 976"/>
                  <a:gd name="T50" fmla="*/ 1357 w 1437"/>
                  <a:gd name="T51" fmla="*/ 164 h 976"/>
                  <a:gd name="T52" fmla="*/ 1254 w 1437"/>
                  <a:gd name="T53" fmla="*/ 112 h 976"/>
                  <a:gd name="T54" fmla="*/ 1151 w 1437"/>
                  <a:gd name="T55" fmla="*/ 61 h 976"/>
                  <a:gd name="T56" fmla="*/ 867 w 1437"/>
                  <a:gd name="T57" fmla="*/ 43 h 976"/>
                  <a:gd name="T58" fmla="*/ 746 w 1437"/>
                  <a:gd name="T59" fmla="*/ 61 h 97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437"/>
                  <a:gd name="T91" fmla="*/ 0 h 976"/>
                  <a:gd name="T92" fmla="*/ 1437 w 1437"/>
                  <a:gd name="T93" fmla="*/ 976 h 97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437" h="976">
                    <a:moveTo>
                      <a:pt x="746" y="61"/>
                    </a:moveTo>
                    <a:cubicBezTo>
                      <a:pt x="647" y="9"/>
                      <a:pt x="591" y="38"/>
                      <a:pt x="454" y="43"/>
                    </a:cubicBezTo>
                    <a:cubicBezTo>
                      <a:pt x="371" y="58"/>
                      <a:pt x="301" y="105"/>
                      <a:pt x="222" y="129"/>
                    </a:cubicBezTo>
                    <a:cubicBezTo>
                      <a:pt x="206" y="145"/>
                      <a:pt x="184" y="154"/>
                      <a:pt x="170" y="172"/>
                    </a:cubicBezTo>
                    <a:cubicBezTo>
                      <a:pt x="164" y="179"/>
                      <a:pt x="167" y="190"/>
                      <a:pt x="162" y="198"/>
                    </a:cubicBezTo>
                    <a:cubicBezTo>
                      <a:pt x="145" y="224"/>
                      <a:pt x="115" y="254"/>
                      <a:pt x="93" y="276"/>
                    </a:cubicBezTo>
                    <a:cubicBezTo>
                      <a:pt x="81" y="313"/>
                      <a:pt x="59" y="345"/>
                      <a:pt x="42" y="379"/>
                    </a:cubicBezTo>
                    <a:cubicBezTo>
                      <a:pt x="22" y="419"/>
                      <a:pt x="14" y="465"/>
                      <a:pt x="7" y="508"/>
                    </a:cubicBezTo>
                    <a:cubicBezTo>
                      <a:pt x="11" y="554"/>
                      <a:pt x="0" y="606"/>
                      <a:pt x="24" y="645"/>
                    </a:cubicBezTo>
                    <a:cubicBezTo>
                      <a:pt x="37" y="667"/>
                      <a:pt x="46" y="660"/>
                      <a:pt x="67" y="671"/>
                    </a:cubicBezTo>
                    <a:cubicBezTo>
                      <a:pt x="118" y="697"/>
                      <a:pt x="167" y="731"/>
                      <a:pt x="222" y="748"/>
                    </a:cubicBezTo>
                    <a:cubicBezTo>
                      <a:pt x="233" y="781"/>
                      <a:pt x="249" y="819"/>
                      <a:pt x="274" y="843"/>
                    </a:cubicBezTo>
                    <a:cubicBezTo>
                      <a:pt x="278" y="855"/>
                      <a:pt x="301" y="913"/>
                      <a:pt x="308" y="920"/>
                    </a:cubicBezTo>
                    <a:cubicBezTo>
                      <a:pt x="325" y="937"/>
                      <a:pt x="406" y="951"/>
                      <a:pt x="428" y="955"/>
                    </a:cubicBezTo>
                    <a:cubicBezTo>
                      <a:pt x="471" y="952"/>
                      <a:pt x="514" y="948"/>
                      <a:pt x="557" y="946"/>
                    </a:cubicBezTo>
                    <a:cubicBezTo>
                      <a:pt x="728" y="937"/>
                      <a:pt x="733" y="976"/>
                      <a:pt x="815" y="894"/>
                    </a:cubicBezTo>
                    <a:cubicBezTo>
                      <a:pt x="828" y="858"/>
                      <a:pt x="857" y="820"/>
                      <a:pt x="893" y="809"/>
                    </a:cubicBezTo>
                    <a:cubicBezTo>
                      <a:pt x="919" y="791"/>
                      <a:pt x="944" y="783"/>
                      <a:pt x="970" y="766"/>
                    </a:cubicBezTo>
                    <a:cubicBezTo>
                      <a:pt x="1073" y="780"/>
                      <a:pt x="1056" y="792"/>
                      <a:pt x="1176" y="783"/>
                    </a:cubicBezTo>
                    <a:cubicBezTo>
                      <a:pt x="1206" y="763"/>
                      <a:pt x="1228" y="757"/>
                      <a:pt x="1254" y="731"/>
                    </a:cubicBezTo>
                    <a:cubicBezTo>
                      <a:pt x="1276" y="658"/>
                      <a:pt x="1244" y="747"/>
                      <a:pt x="1280" y="688"/>
                    </a:cubicBezTo>
                    <a:cubicBezTo>
                      <a:pt x="1285" y="680"/>
                      <a:pt x="1282" y="668"/>
                      <a:pt x="1288" y="662"/>
                    </a:cubicBezTo>
                    <a:cubicBezTo>
                      <a:pt x="1294" y="656"/>
                      <a:pt x="1305" y="657"/>
                      <a:pt x="1314" y="654"/>
                    </a:cubicBezTo>
                    <a:cubicBezTo>
                      <a:pt x="1331" y="628"/>
                      <a:pt x="1340" y="602"/>
                      <a:pt x="1357" y="576"/>
                    </a:cubicBezTo>
                    <a:cubicBezTo>
                      <a:pt x="1362" y="447"/>
                      <a:pt x="1310" y="379"/>
                      <a:pt x="1408" y="344"/>
                    </a:cubicBezTo>
                    <a:cubicBezTo>
                      <a:pt x="1435" y="267"/>
                      <a:pt x="1437" y="189"/>
                      <a:pt x="1357" y="164"/>
                    </a:cubicBezTo>
                    <a:cubicBezTo>
                      <a:pt x="1324" y="143"/>
                      <a:pt x="1289" y="129"/>
                      <a:pt x="1254" y="112"/>
                    </a:cubicBezTo>
                    <a:cubicBezTo>
                      <a:pt x="1220" y="95"/>
                      <a:pt x="1188" y="73"/>
                      <a:pt x="1151" y="61"/>
                    </a:cubicBezTo>
                    <a:cubicBezTo>
                      <a:pt x="1063" y="0"/>
                      <a:pt x="999" y="38"/>
                      <a:pt x="867" y="43"/>
                    </a:cubicBezTo>
                    <a:cubicBezTo>
                      <a:pt x="787" y="55"/>
                      <a:pt x="827" y="49"/>
                      <a:pt x="746" y="6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140" name="Freeform 46">
                <a:extLst>
                  <a:ext uri="{FF2B5EF4-FFF2-40B4-BE49-F238E27FC236}">
                    <a16:creationId xmlns:a16="http://schemas.microsoft.com/office/drawing/2014/main" id="{B9AD13B3-47F2-8E1A-C487-0523DA089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780"/>
                <a:ext cx="595" cy="715"/>
              </a:xfrm>
              <a:custGeom>
                <a:avLst/>
                <a:gdLst>
                  <a:gd name="T0" fmla="*/ 127 w 595"/>
                  <a:gd name="T1" fmla="*/ 111 h 715"/>
                  <a:gd name="T2" fmla="*/ 239 w 595"/>
                  <a:gd name="T3" fmla="*/ 51 h 715"/>
                  <a:gd name="T4" fmla="*/ 333 w 595"/>
                  <a:gd name="T5" fmla="*/ 0 h 715"/>
                  <a:gd name="T6" fmla="*/ 411 w 595"/>
                  <a:gd name="T7" fmla="*/ 17 h 715"/>
                  <a:gd name="T8" fmla="*/ 419 w 595"/>
                  <a:gd name="T9" fmla="*/ 60 h 715"/>
                  <a:gd name="T10" fmla="*/ 488 w 595"/>
                  <a:gd name="T11" fmla="*/ 215 h 715"/>
                  <a:gd name="T12" fmla="*/ 523 w 595"/>
                  <a:gd name="T13" fmla="*/ 292 h 715"/>
                  <a:gd name="T14" fmla="*/ 548 w 595"/>
                  <a:gd name="T15" fmla="*/ 300 h 715"/>
                  <a:gd name="T16" fmla="*/ 557 w 595"/>
                  <a:gd name="T17" fmla="*/ 533 h 715"/>
                  <a:gd name="T18" fmla="*/ 505 w 595"/>
                  <a:gd name="T19" fmla="*/ 558 h 715"/>
                  <a:gd name="T20" fmla="*/ 411 w 595"/>
                  <a:gd name="T21" fmla="*/ 610 h 715"/>
                  <a:gd name="T22" fmla="*/ 359 w 595"/>
                  <a:gd name="T23" fmla="*/ 653 h 715"/>
                  <a:gd name="T24" fmla="*/ 204 w 595"/>
                  <a:gd name="T25" fmla="*/ 713 h 715"/>
                  <a:gd name="T26" fmla="*/ 127 w 595"/>
                  <a:gd name="T27" fmla="*/ 696 h 715"/>
                  <a:gd name="T28" fmla="*/ 101 w 595"/>
                  <a:gd name="T29" fmla="*/ 644 h 715"/>
                  <a:gd name="T30" fmla="*/ 93 w 595"/>
                  <a:gd name="T31" fmla="*/ 619 h 715"/>
                  <a:gd name="T32" fmla="*/ 75 w 595"/>
                  <a:gd name="T33" fmla="*/ 593 h 715"/>
                  <a:gd name="T34" fmla="*/ 67 w 595"/>
                  <a:gd name="T35" fmla="*/ 550 h 715"/>
                  <a:gd name="T36" fmla="*/ 50 w 595"/>
                  <a:gd name="T37" fmla="*/ 515 h 715"/>
                  <a:gd name="T38" fmla="*/ 50 w 595"/>
                  <a:gd name="T39" fmla="*/ 292 h 715"/>
                  <a:gd name="T40" fmla="*/ 101 w 595"/>
                  <a:gd name="T41" fmla="*/ 189 h 715"/>
                  <a:gd name="T42" fmla="*/ 127 w 595"/>
                  <a:gd name="T43" fmla="*/ 111 h 715"/>
                  <a:gd name="T44" fmla="*/ 153 w 595"/>
                  <a:gd name="T45" fmla="*/ 103 h 715"/>
                  <a:gd name="T46" fmla="*/ 127 w 595"/>
                  <a:gd name="T47" fmla="*/ 111 h 71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95"/>
                  <a:gd name="T73" fmla="*/ 0 h 715"/>
                  <a:gd name="T74" fmla="*/ 595 w 595"/>
                  <a:gd name="T75" fmla="*/ 715 h 71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95" h="715">
                    <a:moveTo>
                      <a:pt x="127" y="111"/>
                    </a:moveTo>
                    <a:cubicBezTo>
                      <a:pt x="157" y="82"/>
                      <a:pt x="199" y="65"/>
                      <a:pt x="239" y="51"/>
                    </a:cubicBezTo>
                    <a:cubicBezTo>
                      <a:pt x="265" y="12"/>
                      <a:pt x="288" y="8"/>
                      <a:pt x="333" y="0"/>
                    </a:cubicBezTo>
                    <a:cubicBezTo>
                      <a:pt x="343" y="1"/>
                      <a:pt x="405" y="9"/>
                      <a:pt x="411" y="17"/>
                    </a:cubicBezTo>
                    <a:cubicBezTo>
                      <a:pt x="419" y="29"/>
                      <a:pt x="415" y="46"/>
                      <a:pt x="419" y="60"/>
                    </a:cubicBezTo>
                    <a:cubicBezTo>
                      <a:pt x="433" y="113"/>
                      <a:pt x="450" y="174"/>
                      <a:pt x="488" y="215"/>
                    </a:cubicBezTo>
                    <a:cubicBezTo>
                      <a:pt x="491" y="222"/>
                      <a:pt x="521" y="290"/>
                      <a:pt x="523" y="292"/>
                    </a:cubicBezTo>
                    <a:cubicBezTo>
                      <a:pt x="529" y="298"/>
                      <a:pt x="540" y="297"/>
                      <a:pt x="548" y="300"/>
                    </a:cubicBezTo>
                    <a:cubicBezTo>
                      <a:pt x="584" y="354"/>
                      <a:pt x="595" y="485"/>
                      <a:pt x="557" y="533"/>
                    </a:cubicBezTo>
                    <a:cubicBezTo>
                      <a:pt x="545" y="548"/>
                      <a:pt x="522" y="553"/>
                      <a:pt x="505" y="558"/>
                    </a:cubicBezTo>
                    <a:cubicBezTo>
                      <a:pt x="480" y="585"/>
                      <a:pt x="444" y="594"/>
                      <a:pt x="411" y="610"/>
                    </a:cubicBezTo>
                    <a:cubicBezTo>
                      <a:pt x="354" y="639"/>
                      <a:pt x="417" y="614"/>
                      <a:pt x="359" y="653"/>
                    </a:cubicBezTo>
                    <a:cubicBezTo>
                      <a:pt x="317" y="681"/>
                      <a:pt x="252" y="698"/>
                      <a:pt x="204" y="713"/>
                    </a:cubicBezTo>
                    <a:cubicBezTo>
                      <a:pt x="178" y="709"/>
                      <a:pt x="146" y="715"/>
                      <a:pt x="127" y="696"/>
                    </a:cubicBezTo>
                    <a:cubicBezTo>
                      <a:pt x="113" y="682"/>
                      <a:pt x="112" y="660"/>
                      <a:pt x="101" y="644"/>
                    </a:cubicBezTo>
                    <a:cubicBezTo>
                      <a:pt x="98" y="636"/>
                      <a:pt x="97" y="627"/>
                      <a:pt x="93" y="619"/>
                    </a:cubicBezTo>
                    <a:cubicBezTo>
                      <a:pt x="88" y="610"/>
                      <a:pt x="79" y="603"/>
                      <a:pt x="75" y="593"/>
                    </a:cubicBezTo>
                    <a:cubicBezTo>
                      <a:pt x="70" y="579"/>
                      <a:pt x="71" y="564"/>
                      <a:pt x="67" y="550"/>
                    </a:cubicBezTo>
                    <a:cubicBezTo>
                      <a:pt x="63" y="538"/>
                      <a:pt x="56" y="527"/>
                      <a:pt x="50" y="515"/>
                    </a:cubicBezTo>
                    <a:cubicBezTo>
                      <a:pt x="34" y="438"/>
                      <a:pt x="0" y="364"/>
                      <a:pt x="50" y="292"/>
                    </a:cubicBezTo>
                    <a:cubicBezTo>
                      <a:pt x="61" y="256"/>
                      <a:pt x="81" y="220"/>
                      <a:pt x="101" y="189"/>
                    </a:cubicBezTo>
                    <a:cubicBezTo>
                      <a:pt x="105" y="166"/>
                      <a:pt x="104" y="129"/>
                      <a:pt x="127" y="111"/>
                    </a:cubicBezTo>
                    <a:cubicBezTo>
                      <a:pt x="134" y="105"/>
                      <a:pt x="153" y="103"/>
                      <a:pt x="153" y="103"/>
                    </a:cubicBezTo>
                    <a:cubicBezTo>
                      <a:pt x="153" y="103"/>
                      <a:pt x="136" y="108"/>
                      <a:pt x="127" y="11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6132" name="Rectangle 47">
              <a:extLst>
                <a:ext uri="{FF2B5EF4-FFF2-40B4-BE49-F238E27FC236}">
                  <a16:creationId xmlns:a16="http://schemas.microsoft.com/office/drawing/2014/main" id="{C20819FE-45A7-9574-575E-D70F9C9F7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98"/>
              <a:ext cx="52" cy="6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3" name="Rectangle 48">
              <a:extLst>
                <a:ext uri="{FF2B5EF4-FFF2-40B4-BE49-F238E27FC236}">
                  <a16:creationId xmlns:a16="http://schemas.microsoft.com/office/drawing/2014/main" id="{1273113D-0620-BD98-3C82-9018FD143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2222"/>
              <a:ext cx="51" cy="6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4" name="Rectangle 49">
              <a:extLst>
                <a:ext uri="{FF2B5EF4-FFF2-40B4-BE49-F238E27FC236}">
                  <a16:creationId xmlns:a16="http://schemas.microsoft.com/office/drawing/2014/main" id="{43B9004A-DEFD-CD52-30C3-3BA3AEB6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12"/>
              <a:ext cx="51" cy="6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5" name="Rectangle 50">
              <a:extLst>
                <a:ext uri="{FF2B5EF4-FFF2-40B4-BE49-F238E27FC236}">
                  <a16:creationId xmlns:a16="http://schemas.microsoft.com/office/drawing/2014/main" id="{476E9350-A5A1-D69B-4C95-BF16E292C3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51" cy="6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6" name="Line 51">
              <a:extLst>
                <a:ext uri="{FF2B5EF4-FFF2-40B4-BE49-F238E27FC236}">
                  <a16:creationId xmlns:a16="http://schemas.microsoft.com/office/drawing/2014/main" id="{B318F700-20B2-9820-8B95-3E3D1C6CF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92" y="2112"/>
              <a:ext cx="336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7" name="Line 52">
              <a:extLst>
                <a:ext uri="{FF2B5EF4-FFF2-40B4-BE49-F238E27FC236}">
                  <a16:creationId xmlns:a16="http://schemas.microsoft.com/office/drawing/2014/main" id="{6DA5A4BD-3FEC-2219-FE60-A27D05897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1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6085" name="TextBox 51">
            <a:extLst>
              <a:ext uri="{FF2B5EF4-FFF2-40B4-BE49-F238E27FC236}">
                <a16:creationId xmlns:a16="http://schemas.microsoft.com/office/drawing/2014/main" id="{1756AD71-B4CF-F28A-FF42-79FF2406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81200"/>
            <a:ext cx="309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Recalculate the centroids</a:t>
            </a:r>
          </a:p>
        </p:txBody>
      </p:sp>
      <p:grpSp>
        <p:nvGrpSpPr>
          <p:cNvPr id="46086" name="Group 56">
            <a:extLst>
              <a:ext uri="{FF2B5EF4-FFF2-40B4-BE49-F238E27FC236}">
                <a16:creationId xmlns:a16="http://schemas.microsoft.com/office/drawing/2014/main" id="{4EB915CA-7EA8-34EF-7558-D50F2F30ACEE}"/>
              </a:ext>
            </a:extLst>
          </p:cNvPr>
          <p:cNvGrpSpPr>
            <a:grpSpLocks/>
          </p:cNvGrpSpPr>
          <p:nvPr/>
        </p:nvGrpSpPr>
        <p:grpSpPr bwMode="auto">
          <a:xfrm>
            <a:off x="5154613" y="2732088"/>
            <a:ext cx="3352800" cy="2601912"/>
            <a:chOff x="2784" y="1296"/>
            <a:chExt cx="2688" cy="2160"/>
          </a:xfrm>
        </p:grpSpPr>
        <p:grpSp>
          <p:nvGrpSpPr>
            <p:cNvPr id="46089" name="Group 7">
              <a:extLst>
                <a:ext uri="{FF2B5EF4-FFF2-40B4-BE49-F238E27FC236}">
                  <a16:creationId xmlns:a16="http://schemas.microsoft.com/office/drawing/2014/main" id="{BA7E69DF-F811-0FEC-C59E-72D15A695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1296"/>
              <a:ext cx="2688" cy="2160"/>
              <a:chOff x="1680" y="1440"/>
              <a:chExt cx="2496" cy="1680"/>
            </a:xfrm>
          </p:grpSpPr>
          <p:grpSp>
            <p:nvGrpSpPr>
              <p:cNvPr id="46094" name="Group 8">
                <a:extLst>
                  <a:ext uri="{FF2B5EF4-FFF2-40B4-BE49-F238E27FC236}">
                    <a16:creationId xmlns:a16="http://schemas.microsoft.com/office/drawing/2014/main" id="{1B88C462-EEDB-C49B-925E-DA76A6C6B8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1440"/>
                <a:ext cx="2496" cy="1680"/>
                <a:chOff x="1680" y="1440"/>
                <a:chExt cx="2496" cy="1680"/>
              </a:xfrm>
            </p:grpSpPr>
            <p:grpSp>
              <p:nvGrpSpPr>
                <p:cNvPr id="46107" name="Group 9">
                  <a:extLst>
                    <a:ext uri="{FF2B5EF4-FFF2-40B4-BE49-F238E27FC236}">
                      <a16:creationId xmlns:a16="http://schemas.microsoft.com/office/drawing/2014/main" id="{155C1CAA-8D75-96FD-6B43-D07C9503D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0" y="1440"/>
                  <a:ext cx="2496" cy="1680"/>
                  <a:chOff x="1680" y="1440"/>
                  <a:chExt cx="2496" cy="1680"/>
                </a:xfrm>
              </p:grpSpPr>
              <p:sp>
                <p:nvSpPr>
                  <p:cNvPr id="46129" name="Line 10">
                    <a:extLst>
                      <a:ext uri="{FF2B5EF4-FFF2-40B4-BE49-F238E27FC236}">
                        <a16:creationId xmlns:a16="http://schemas.microsoft.com/office/drawing/2014/main" id="{4E95A5AC-6652-2EE6-5AC3-DD73B5B324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440"/>
                    <a:ext cx="0" cy="168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6130" name="Line 11">
                    <a:extLst>
                      <a:ext uri="{FF2B5EF4-FFF2-40B4-BE49-F238E27FC236}">
                        <a16:creationId xmlns:a16="http://schemas.microsoft.com/office/drawing/2014/main" id="{AA5BE973-1369-D067-395B-2B495A10C6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0" y="2160"/>
                    <a:ext cx="24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108" name="Oval 12">
                  <a:extLst>
                    <a:ext uri="{FF2B5EF4-FFF2-40B4-BE49-F238E27FC236}">
                      <a16:creationId xmlns:a16="http://schemas.microsoft.com/office/drawing/2014/main" id="{F875A6BD-F9B6-BEEB-21EE-FDCABEDC9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177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09" name="Oval 13">
                  <a:extLst>
                    <a:ext uri="{FF2B5EF4-FFF2-40B4-BE49-F238E27FC236}">
                      <a16:creationId xmlns:a16="http://schemas.microsoft.com/office/drawing/2014/main" id="{3C1C03A2-6913-D8E6-E10A-218D84610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192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0" name="Oval 14">
                  <a:extLst>
                    <a:ext uri="{FF2B5EF4-FFF2-40B4-BE49-F238E27FC236}">
                      <a16:creationId xmlns:a16="http://schemas.microsoft.com/office/drawing/2014/main" id="{9CFA8CC6-46C9-A08F-1692-D7E26306E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1" name="Oval 15">
                  <a:extLst>
                    <a:ext uri="{FF2B5EF4-FFF2-40B4-BE49-F238E27FC236}">
                      <a16:creationId xmlns:a16="http://schemas.microsoft.com/office/drawing/2014/main" id="{47EE0751-C233-3D9E-0F3C-771F3A5CE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201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2" name="Oval 16">
                  <a:extLst>
                    <a:ext uri="{FF2B5EF4-FFF2-40B4-BE49-F238E27FC236}">
                      <a16:creationId xmlns:a16="http://schemas.microsoft.com/office/drawing/2014/main" id="{4B9DB2BA-8113-DC70-8EFE-F048F4274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235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3" name="Oval 17">
                  <a:extLst>
                    <a:ext uri="{FF2B5EF4-FFF2-40B4-BE49-F238E27FC236}">
                      <a16:creationId xmlns:a16="http://schemas.microsoft.com/office/drawing/2014/main" id="{1BC13E52-9B5C-3444-BA88-562734518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56" y="254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4" name="Oval 18">
                  <a:extLst>
                    <a:ext uri="{FF2B5EF4-FFF2-40B4-BE49-F238E27FC236}">
                      <a16:creationId xmlns:a16="http://schemas.microsoft.com/office/drawing/2014/main" id="{65A9BCA7-4CE1-83BE-3C91-4EB8346B02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3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5" name="Oval 19">
                  <a:extLst>
                    <a:ext uri="{FF2B5EF4-FFF2-40B4-BE49-F238E27FC236}">
                      <a16:creationId xmlns:a16="http://schemas.microsoft.com/office/drawing/2014/main" id="{0EB89AE8-378D-186D-893D-ABD7EA045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201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6" name="Oval 20">
                  <a:extLst>
                    <a:ext uri="{FF2B5EF4-FFF2-40B4-BE49-F238E27FC236}">
                      <a16:creationId xmlns:a16="http://schemas.microsoft.com/office/drawing/2014/main" id="{F1FF2655-4CD1-3376-5327-6A3F1DAFA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2016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7" name="Oval 21">
                  <a:extLst>
                    <a:ext uri="{FF2B5EF4-FFF2-40B4-BE49-F238E27FC236}">
                      <a16:creationId xmlns:a16="http://schemas.microsoft.com/office/drawing/2014/main" id="{D1FA155C-970A-41FE-9C14-4EB5CBAA2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8" name="Oval 22">
                  <a:extLst>
                    <a:ext uri="{FF2B5EF4-FFF2-40B4-BE49-F238E27FC236}">
                      <a16:creationId xmlns:a16="http://schemas.microsoft.com/office/drawing/2014/main" id="{E8BCC813-A434-8C4B-6504-4B52CDAEC3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88" y="187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19" name="Oval 23">
                  <a:extLst>
                    <a:ext uri="{FF2B5EF4-FFF2-40B4-BE49-F238E27FC236}">
                      <a16:creationId xmlns:a16="http://schemas.microsoft.com/office/drawing/2014/main" id="{515B3F59-9E13-D3E7-15B1-444538131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0" name="Oval 24">
                  <a:extLst>
                    <a:ext uri="{FF2B5EF4-FFF2-40B4-BE49-F238E27FC236}">
                      <a16:creationId xmlns:a16="http://schemas.microsoft.com/office/drawing/2014/main" id="{194AB5CF-47A4-D340-3565-D4978F4BA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2" y="216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1" name="Oval 25">
                  <a:extLst>
                    <a:ext uri="{FF2B5EF4-FFF2-40B4-BE49-F238E27FC236}">
                      <a16:creationId xmlns:a16="http://schemas.microsoft.com/office/drawing/2014/main" id="{95B17340-5037-317B-8837-F77809801F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54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2" name="Oval 26">
                  <a:extLst>
                    <a:ext uri="{FF2B5EF4-FFF2-40B4-BE49-F238E27FC236}">
                      <a16:creationId xmlns:a16="http://schemas.microsoft.com/office/drawing/2014/main" id="{149CC4A9-E3AC-4A7C-59C2-61B8E1E21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18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3" name="Oval 27">
                  <a:extLst>
                    <a:ext uri="{FF2B5EF4-FFF2-40B4-BE49-F238E27FC236}">
                      <a16:creationId xmlns:a16="http://schemas.microsoft.com/office/drawing/2014/main" id="{B8574B95-9A8E-529B-EF90-5419EC6238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82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4" name="Oval 28">
                  <a:extLst>
                    <a:ext uri="{FF2B5EF4-FFF2-40B4-BE49-F238E27FC236}">
                      <a16:creationId xmlns:a16="http://schemas.microsoft.com/office/drawing/2014/main" id="{03AE53B7-2CB5-8B1A-30E7-B4583BA5C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5" name="Oval 29">
                  <a:extLst>
                    <a:ext uri="{FF2B5EF4-FFF2-40B4-BE49-F238E27FC236}">
                      <a16:creationId xmlns:a16="http://schemas.microsoft.com/office/drawing/2014/main" id="{A6C8B5DA-F97B-070A-B667-ACC248798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6" name="Oval 30">
                  <a:extLst>
                    <a:ext uri="{FF2B5EF4-FFF2-40B4-BE49-F238E27FC236}">
                      <a16:creationId xmlns:a16="http://schemas.microsoft.com/office/drawing/2014/main" id="{452EF886-B234-BDAC-EE7A-EE169DB96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20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7" name="Oval 31">
                  <a:extLst>
                    <a:ext uri="{FF2B5EF4-FFF2-40B4-BE49-F238E27FC236}">
                      <a16:creationId xmlns:a16="http://schemas.microsoft.com/office/drawing/2014/main" id="{7B2ECC9F-D6D2-2457-D115-16E42C3AB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220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128" name="Oval 32">
                  <a:extLst>
                    <a:ext uri="{FF2B5EF4-FFF2-40B4-BE49-F238E27FC236}">
                      <a16:creationId xmlns:a16="http://schemas.microsoft.com/office/drawing/2014/main" id="{35CD4F37-123F-DD24-1C82-5A72A119E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4" y="2112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6095" name="Oval 33">
                <a:extLst>
                  <a:ext uri="{FF2B5EF4-FFF2-40B4-BE49-F238E27FC236}">
                    <a16:creationId xmlns:a16="http://schemas.microsoft.com/office/drawing/2014/main" id="{1489C6C5-B1AE-78E9-B0B8-A74E57330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96" name="Oval 34">
                <a:extLst>
                  <a:ext uri="{FF2B5EF4-FFF2-40B4-BE49-F238E27FC236}">
                    <a16:creationId xmlns:a16="http://schemas.microsoft.com/office/drawing/2014/main" id="{286B3EB3-2214-F025-0CC5-4A091A73B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2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97" name="Oval 35">
                <a:extLst>
                  <a:ext uri="{FF2B5EF4-FFF2-40B4-BE49-F238E27FC236}">
                    <a16:creationId xmlns:a16="http://schemas.microsoft.com/office/drawing/2014/main" id="{FDAABCBB-C253-9AF7-1C36-67FD67376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40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98" name="Oval 36">
                <a:extLst>
                  <a:ext uri="{FF2B5EF4-FFF2-40B4-BE49-F238E27FC236}">
                    <a16:creationId xmlns:a16="http://schemas.microsoft.com/office/drawing/2014/main" id="{DF1163BA-4F09-FCFD-198A-1CFA2F00E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099" name="Oval 37">
                <a:extLst>
                  <a:ext uri="{FF2B5EF4-FFF2-40B4-BE49-F238E27FC236}">
                    <a16:creationId xmlns:a16="http://schemas.microsoft.com/office/drawing/2014/main" id="{07114178-4174-CA35-BEB9-3A0332A9B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0" name="Oval 38">
                <a:extLst>
                  <a:ext uri="{FF2B5EF4-FFF2-40B4-BE49-F238E27FC236}">
                    <a16:creationId xmlns:a16="http://schemas.microsoft.com/office/drawing/2014/main" id="{6961FBDB-286F-BB92-07F7-7193B074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1" name="Oval 39">
                <a:extLst>
                  <a:ext uri="{FF2B5EF4-FFF2-40B4-BE49-F238E27FC236}">
                    <a16:creationId xmlns:a16="http://schemas.microsoft.com/office/drawing/2014/main" id="{A17C1EB3-E5F5-1871-6F1A-92BDC103C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2" name="Oval 40">
                <a:extLst>
                  <a:ext uri="{FF2B5EF4-FFF2-40B4-BE49-F238E27FC236}">
                    <a16:creationId xmlns:a16="http://schemas.microsoft.com/office/drawing/2014/main" id="{C288FD74-EBEB-A57E-594A-B8EE1B595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3" name="Oval 41">
                <a:extLst>
                  <a:ext uri="{FF2B5EF4-FFF2-40B4-BE49-F238E27FC236}">
                    <a16:creationId xmlns:a16="http://schemas.microsoft.com/office/drawing/2014/main" id="{3BFB541C-683F-65DB-7B9C-46FC081F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4" name="Oval 42">
                <a:extLst>
                  <a:ext uri="{FF2B5EF4-FFF2-40B4-BE49-F238E27FC236}">
                    <a16:creationId xmlns:a16="http://schemas.microsoft.com/office/drawing/2014/main" id="{12808F9F-C607-6A4E-7EB8-88E77344D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5" name="Oval 43">
                <a:extLst>
                  <a:ext uri="{FF2B5EF4-FFF2-40B4-BE49-F238E27FC236}">
                    <a16:creationId xmlns:a16="http://schemas.microsoft.com/office/drawing/2014/main" id="{C2A181C8-B7AD-C8FF-6B31-1AFF92BED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06" name="Oval 44">
                <a:extLst>
                  <a:ext uri="{FF2B5EF4-FFF2-40B4-BE49-F238E27FC236}">
                    <a16:creationId xmlns:a16="http://schemas.microsoft.com/office/drawing/2014/main" id="{FD6FB742-B2C0-0377-850A-034028C1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090" name="Rectangle 49">
              <a:extLst>
                <a:ext uri="{FF2B5EF4-FFF2-40B4-BE49-F238E27FC236}">
                  <a16:creationId xmlns:a16="http://schemas.microsoft.com/office/drawing/2014/main" id="{85392D5D-E174-B8AA-F701-8DB0BDAAC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112"/>
              <a:ext cx="51" cy="6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1" name="Rectangle 50">
              <a:extLst>
                <a:ext uri="{FF2B5EF4-FFF2-40B4-BE49-F238E27FC236}">
                  <a16:creationId xmlns:a16="http://schemas.microsoft.com/office/drawing/2014/main" id="{CD6543C6-7A02-FDA8-3B51-2EE998C8D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51" cy="6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2" name="Freeform 54">
              <a:extLst>
                <a:ext uri="{FF2B5EF4-FFF2-40B4-BE49-F238E27FC236}">
                  <a16:creationId xmlns:a16="http://schemas.microsoft.com/office/drawing/2014/main" id="{22C8F07B-F31A-6CDF-F7F4-A24ADDE5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1745"/>
              <a:ext cx="837" cy="895"/>
            </a:xfrm>
            <a:custGeom>
              <a:avLst/>
              <a:gdLst>
                <a:gd name="T0" fmla="*/ 404 w 837"/>
                <a:gd name="T1" fmla="*/ 164 h 895"/>
                <a:gd name="T2" fmla="*/ 447 w 837"/>
                <a:gd name="T3" fmla="*/ 86 h 895"/>
                <a:gd name="T4" fmla="*/ 481 w 837"/>
                <a:gd name="T5" fmla="*/ 52 h 895"/>
                <a:gd name="T6" fmla="*/ 576 w 837"/>
                <a:gd name="T7" fmla="*/ 9 h 895"/>
                <a:gd name="T8" fmla="*/ 636 w 837"/>
                <a:gd name="T9" fmla="*/ 17 h 895"/>
                <a:gd name="T10" fmla="*/ 653 w 837"/>
                <a:gd name="T11" fmla="*/ 35 h 895"/>
                <a:gd name="T12" fmla="*/ 679 w 837"/>
                <a:gd name="T13" fmla="*/ 43 h 895"/>
                <a:gd name="T14" fmla="*/ 713 w 837"/>
                <a:gd name="T15" fmla="*/ 250 h 895"/>
                <a:gd name="T16" fmla="*/ 816 w 837"/>
                <a:gd name="T17" fmla="*/ 499 h 895"/>
                <a:gd name="T18" fmla="*/ 773 w 837"/>
                <a:gd name="T19" fmla="*/ 662 h 895"/>
                <a:gd name="T20" fmla="*/ 670 w 837"/>
                <a:gd name="T21" fmla="*/ 714 h 895"/>
                <a:gd name="T22" fmla="*/ 593 w 837"/>
                <a:gd name="T23" fmla="*/ 765 h 895"/>
                <a:gd name="T24" fmla="*/ 550 w 837"/>
                <a:gd name="T25" fmla="*/ 834 h 895"/>
                <a:gd name="T26" fmla="*/ 473 w 837"/>
                <a:gd name="T27" fmla="*/ 868 h 895"/>
                <a:gd name="T28" fmla="*/ 369 w 837"/>
                <a:gd name="T29" fmla="*/ 860 h 895"/>
                <a:gd name="T30" fmla="*/ 318 w 837"/>
                <a:gd name="T31" fmla="*/ 757 h 895"/>
                <a:gd name="T32" fmla="*/ 240 w 837"/>
                <a:gd name="T33" fmla="*/ 722 h 895"/>
                <a:gd name="T34" fmla="*/ 129 w 837"/>
                <a:gd name="T35" fmla="*/ 671 h 895"/>
                <a:gd name="T36" fmla="*/ 34 w 837"/>
                <a:gd name="T37" fmla="*/ 619 h 895"/>
                <a:gd name="T38" fmla="*/ 0 w 837"/>
                <a:gd name="T39" fmla="*/ 525 h 895"/>
                <a:gd name="T40" fmla="*/ 86 w 837"/>
                <a:gd name="T41" fmla="*/ 292 h 895"/>
                <a:gd name="T42" fmla="*/ 266 w 837"/>
                <a:gd name="T43" fmla="*/ 207 h 895"/>
                <a:gd name="T44" fmla="*/ 378 w 837"/>
                <a:gd name="T45" fmla="*/ 181 h 895"/>
                <a:gd name="T46" fmla="*/ 430 w 837"/>
                <a:gd name="T47" fmla="*/ 138 h 895"/>
                <a:gd name="T48" fmla="*/ 404 w 837"/>
                <a:gd name="T49" fmla="*/ 164 h 8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7"/>
                <a:gd name="T76" fmla="*/ 0 h 895"/>
                <a:gd name="T77" fmla="*/ 837 w 837"/>
                <a:gd name="T78" fmla="*/ 895 h 8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7" h="895">
                  <a:moveTo>
                    <a:pt x="404" y="164"/>
                  </a:moveTo>
                  <a:cubicBezTo>
                    <a:pt x="421" y="138"/>
                    <a:pt x="430" y="112"/>
                    <a:pt x="447" y="86"/>
                  </a:cubicBezTo>
                  <a:cubicBezTo>
                    <a:pt x="462" y="36"/>
                    <a:pt x="442" y="78"/>
                    <a:pt x="481" y="52"/>
                  </a:cubicBezTo>
                  <a:cubicBezTo>
                    <a:pt x="560" y="0"/>
                    <a:pt x="425" y="46"/>
                    <a:pt x="576" y="9"/>
                  </a:cubicBezTo>
                  <a:cubicBezTo>
                    <a:pt x="596" y="12"/>
                    <a:pt x="617" y="11"/>
                    <a:pt x="636" y="17"/>
                  </a:cubicBezTo>
                  <a:cubicBezTo>
                    <a:pt x="644" y="20"/>
                    <a:pt x="646" y="31"/>
                    <a:pt x="653" y="35"/>
                  </a:cubicBezTo>
                  <a:cubicBezTo>
                    <a:pt x="661" y="40"/>
                    <a:pt x="670" y="40"/>
                    <a:pt x="679" y="43"/>
                  </a:cubicBezTo>
                  <a:cubicBezTo>
                    <a:pt x="692" y="111"/>
                    <a:pt x="683" y="188"/>
                    <a:pt x="713" y="250"/>
                  </a:cubicBezTo>
                  <a:cubicBezTo>
                    <a:pt x="754" y="333"/>
                    <a:pt x="799" y="406"/>
                    <a:pt x="816" y="499"/>
                  </a:cubicBezTo>
                  <a:cubicBezTo>
                    <a:pt x="812" y="557"/>
                    <a:pt x="837" y="642"/>
                    <a:pt x="773" y="662"/>
                  </a:cubicBezTo>
                  <a:cubicBezTo>
                    <a:pt x="742" y="683"/>
                    <a:pt x="705" y="702"/>
                    <a:pt x="670" y="714"/>
                  </a:cubicBezTo>
                  <a:cubicBezTo>
                    <a:pt x="645" y="740"/>
                    <a:pt x="628" y="754"/>
                    <a:pt x="593" y="765"/>
                  </a:cubicBezTo>
                  <a:cubicBezTo>
                    <a:pt x="574" y="785"/>
                    <a:pt x="571" y="817"/>
                    <a:pt x="550" y="834"/>
                  </a:cubicBezTo>
                  <a:cubicBezTo>
                    <a:pt x="538" y="844"/>
                    <a:pt x="490" y="863"/>
                    <a:pt x="473" y="868"/>
                  </a:cubicBezTo>
                  <a:cubicBezTo>
                    <a:pt x="434" y="895"/>
                    <a:pt x="407" y="885"/>
                    <a:pt x="369" y="860"/>
                  </a:cubicBezTo>
                  <a:cubicBezTo>
                    <a:pt x="362" y="839"/>
                    <a:pt x="335" y="771"/>
                    <a:pt x="318" y="757"/>
                  </a:cubicBezTo>
                  <a:cubicBezTo>
                    <a:pt x="303" y="745"/>
                    <a:pt x="259" y="732"/>
                    <a:pt x="240" y="722"/>
                  </a:cubicBezTo>
                  <a:cubicBezTo>
                    <a:pt x="204" y="703"/>
                    <a:pt x="169" y="684"/>
                    <a:pt x="129" y="671"/>
                  </a:cubicBezTo>
                  <a:cubicBezTo>
                    <a:pt x="104" y="647"/>
                    <a:pt x="67" y="630"/>
                    <a:pt x="34" y="619"/>
                  </a:cubicBezTo>
                  <a:cubicBezTo>
                    <a:pt x="22" y="580"/>
                    <a:pt x="8" y="569"/>
                    <a:pt x="0" y="525"/>
                  </a:cubicBezTo>
                  <a:cubicBezTo>
                    <a:pt x="7" y="445"/>
                    <a:pt x="28" y="353"/>
                    <a:pt x="86" y="292"/>
                  </a:cubicBezTo>
                  <a:cubicBezTo>
                    <a:pt x="112" y="211"/>
                    <a:pt x="189" y="214"/>
                    <a:pt x="266" y="207"/>
                  </a:cubicBezTo>
                  <a:cubicBezTo>
                    <a:pt x="304" y="199"/>
                    <a:pt x="343" y="198"/>
                    <a:pt x="378" y="181"/>
                  </a:cubicBezTo>
                  <a:cubicBezTo>
                    <a:pt x="398" y="171"/>
                    <a:pt x="430" y="138"/>
                    <a:pt x="430" y="138"/>
                  </a:cubicBezTo>
                  <a:cubicBezTo>
                    <a:pt x="430" y="138"/>
                    <a:pt x="413" y="155"/>
                    <a:pt x="404" y="1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093" name="Freeform 55">
              <a:extLst>
                <a:ext uri="{FF2B5EF4-FFF2-40B4-BE49-F238E27FC236}">
                  <a16:creationId xmlns:a16="http://schemas.microsoft.com/office/drawing/2014/main" id="{C4AD6A54-3B9D-790F-83E5-3907DA95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642"/>
              <a:ext cx="1351" cy="1248"/>
            </a:xfrm>
            <a:custGeom>
              <a:avLst/>
              <a:gdLst>
                <a:gd name="T0" fmla="*/ 915 w 1351"/>
                <a:gd name="T1" fmla="*/ 138 h 1248"/>
                <a:gd name="T2" fmla="*/ 683 w 1351"/>
                <a:gd name="T3" fmla="*/ 34 h 1248"/>
                <a:gd name="T4" fmla="*/ 589 w 1351"/>
                <a:gd name="T5" fmla="*/ 0 h 1248"/>
                <a:gd name="T6" fmla="*/ 408 w 1351"/>
                <a:gd name="T7" fmla="*/ 43 h 1248"/>
                <a:gd name="T8" fmla="*/ 331 w 1351"/>
                <a:gd name="T9" fmla="*/ 120 h 1248"/>
                <a:gd name="T10" fmla="*/ 296 w 1351"/>
                <a:gd name="T11" fmla="*/ 163 h 1248"/>
                <a:gd name="T12" fmla="*/ 253 w 1351"/>
                <a:gd name="T13" fmla="*/ 198 h 1248"/>
                <a:gd name="T14" fmla="*/ 227 w 1351"/>
                <a:gd name="T15" fmla="*/ 241 h 1248"/>
                <a:gd name="T16" fmla="*/ 219 w 1351"/>
                <a:gd name="T17" fmla="*/ 267 h 1248"/>
                <a:gd name="T18" fmla="*/ 150 w 1351"/>
                <a:gd name="T19" fmla="*/ 395 h 1248"/>
                <a:gd name="T20" fmla="*/ 47 w 1351"/>
                <a:gd name="T21" fmla="*/ 628 h 1248"/>
                <a:gd name="T22" fmla="*/ 13 w 1351"/>
                <a:gd name="T23" fmla="*/ 731 h 1248"/>
                <a:gd name="T24" fmla="*/ 73 w 1351"/>
                <a:gd name="T25" fmla="*/ 894 h 1248"/>
                <a:gd name="T26" fmla="*/ 150 w 1351"/>
                <a:gd name="T27" fmla="*/ 920 h 1248"/>
                <a:gd name="T28" fmla="*/ 202 w 1351"/>
                <a:gd name="T29" fmla="*/ 946 h 1248"/>
                <a:gd name="T30" fmla="*/ 305 w 1351"/>
                <a:gd name="T31" fmla="*/ 1169 h 1248"/>
                <a:gd name="T32" fmla="*/ 356 w 1351"/>
                <a:gd name="T33" fmla="*/ 1204 h 1248"/>
                <a:gd name="T34" fmla="*/ 649 w 1351"/>
                <a:gd name="T35" fmla="*/ 1221 h 1248"/>
                <a:gd name="T36" fmla="*/ 924 w 1351"/>
                <a:gd name="T37" fmla="*/ 1195 h 1248"/>
                <a:gd name="T38" fmla="*/ 975 w 1351"/>
                <a:gd name="T39" fmla="*/ 1135 h 1248"/>
                <a:gd name="T40" fmla="*/ 984 w 1351"/>
                <a:gd name="T41" fmla="*/ 1109 h 1248"/>
                <a:gd name="T42" fmla="*/ 1113 w 1351"/>
                <a:gd name="T43" fmla="*/ 1057 h 1248"/>
                <a:gd name="T44" fmla="*/ 1216 w 1351"/>
                <a:gd name="T45" fmla="*/ 1032 h 1248"/>
                <a:gd name="T46" fmla="*/ 1268 w 1351"/>
                <a:gd name="T47" fmla="*/ 937 h 1248"/>
                <a:gd name="T48" fmla="*/ 1233 w 1351"/>
                <a:gd name="T49" fmla="*/ 834 h 1248"/>
                <a:gd name="T50" fmla="*/ 1208 w 1351"/>
                <a:gd name="T51" fmla="*/ 774 h 1248"/>
                <a:gd name="T52" fmla="*/ 1182 w 1351"/>
                <a:gd name="T53" fmla="*/ 671 h 1248"/>
                <a:gd name="T54" fmla="*/ 1190 w 1351"/>
                <a:gd name="T55" fmla="*/ 550 h 1248"/>
                <a:gd name="T56" fmla="*/ 1233 w 1351"/>
                <a:gd name="T57" fmla="*/ 473 h 1248"/>
                <a:gd name="T58" fmla="*/ 1311 w 1351"/>
                <a:gd name="T59" fmla="*/ 318 h 1248"/>
                <a:gd name="T60" fmla="*/ 1345 w 1351"/>
                <a:gd name="T61" fmla="*/ 232 h 1248"/>
                <a:gd name="T62" fmla="*/ 1328 w 1351"/>
                <a:gd name="T63" fmla="*/ 138 h 1248"/>
                <a:gd name="T64" fmla="*/ 1251 w 1351"/>
                <a:gd name="T65" fmla="*/ 103 h 1248"/>
                <a:gd name="T66" fmla="*/ 1156 w 1351"/>
                <a:gd name="T67" fmla="*/ 60 h 1248"/>
                <a:gd name="T68" fmla="*/ 1079 w 1351"/>
                <a:gd name="T69" fmla="*/ 69 h 1248"/>
                <a:gd name="T70" fmla="*/ 864 w 1351"/>
                <a:gd name="T71" fmla="*/ 138 h 12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51"/>
                <a:gd name="T109" fmla="*/ 0 h 1248"/>
                <a:gd name="T110" fmla="*/ 1351 w 1351"/>
                <a:gd name="T111" fmla="*/ 1248 h 12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51" h="1248">
                  <a:moveTo>
                    <a:pt x="915" y="138"/>
                  </a:moveTo>
                  <a:cubicBezTo>
                    <a:pt x="833" y="121"/>
                    <a:pt x="760" y="67"/>
                    <a:pt x="683" y="34"/>
                  </a:cubicBezTo>
                  <a:cubicBezTo>
                    <a:pt x="652" y="21"/>
                    <a:pt x="589" y="0"/>
                    <a:pt x="589" y="0"/>
                  </a:cubicBezTo>
                  <a:cubicBezTo>
                    <a:pt x="520" y="8"/>
                    <a:pt x="472" y="21"/>
                    <a:pt x="408" y="43"/>
                  </a:cubicBezTo>
                  <a:cubicBezTo>
                    <a:pt x="376" y="75"/>
                    <a:pt x="376" y="106"/>
                    <a:pt x="331" y="120"/>
                  </a:cubicBezTo>
                  <a:cubicBezTo>
                    <a:pt x="313" y="172"/>
                    <a:pt x="336" y="123"/>
                    <a:pt x="296" y="163"/>
                  </a:cubicBezTo>
                  <a:cubicBezTo>
                    <a:pt x="256" y="203"/>
                    <a:pt x="305" y="180"/>
                    <a:pt x="253" y="198"/>
                  </a:cubicBezTo>
                  <a:cubicBezTo>
                    <a:pt x="231" y="271"/>
                    <a:pt x="263" y="182"/>
                    <a:pt x="227" y="241"/>
                  </a:cubicBezTo>
                  <a:cubicBezTo>
                    <a:pt x="222" y="249"/>
                    <a:pt x="223" y="259"/>
                    <a:pt x="219" y="267"/>
                  </a:cubicBezTo>
                  <a:cubicBezTo>
                    <a:pt x="198" y="309"/>
                    <a:pt x="177" y="356"/>
                    <a:pt x="150" y="395"/>
                  </a:cubicBezTo>
                  <a:cubicBezTo>
                    <a:pt x="140" y="463"/>
                    <a:pt x="86" y="568"/>
                    <a:pt x="47" y="628"/>
                  </a:cubicBezTo>
                  <a:cubicBezTo>
                    <a:pt x="37" y="667"/>
                    <a:pt x="20" y="691"/>
                    <a:pt x="13" y="731"/>
                  </a:cubicBezTo>
                  <a:cubicBezTo>
                    <a:pt x="18" y="800"/>
                    <a:pt x="0" y="871"/>
                    <a:pt x="73" y="894"/>
                  </a:cubicBezTo>
                  <a:cubicBezTo>
                    <a:pt x="132" y="933"/>
                    <a:pt x="58" y="889"/>
                    <a:pt x="150" y="920"/>
                  </a:cubicBezTo>
                  <a:cubicBezTo>
                    <a:pt x="168" y="926"/>
                    <a:pt x="184" y="940"/>
                    <a:pt x="202" y="946"/>
                  </a:cubicBezTo>
                  <a:cubicBezTo>
                    <a:pt x="226" y="1019"/>
                    <a:pt x="237" y="1124"/>
                    <a:pt x="305" y="1169"/>
                  </a:cubicBezTo>
                  <a:cubicBezTo>
                    <a:pt x="316" y="1205"/>
                    <a:pt x="306" y="1200"/>
                    <a:pt x="356" y="1204"/>
                  </a:cubicBezTo>
                  <a:cubicBezTo>
                    <a:pt x="454" y="1212"/>
                    <a:pt x="551" y="1215"/>
                    <a:pt x="649" y="1221"/>
                  </a:cubicBezTo>
                  <a:cubicBezTo>
                    <a:pt x="742" y="1236"/>
                    <a:pt x="843" y="1248"/>
                    <a:pt x="924" y="1195"/>
                  </a:cubicBezTo>
                  <a:cubicBezTo>
                    <a:pt x="934" y="1161"/>
                    <a:pt x="941" y="1146"/>
                    <a:pt x="975" y="1135"/>
                  </a:cubicBezTo>
                  <a:cubicBezTo>
                    <a:pt x="978" y="1126"/>
                    <a:pt x="977" y="1115"/>
                    <a:pt x="984" y="1109"/>
                  </a:cubicBezTo>
                  <a:cubicBezTo>
                    <a:pt x="998" y="1098"/>
                    <a:pt x="1092" y="1062"/>
                    <a:pt x="1113" y="1057"/>
                  </a:cubicBezTo>
                  <a:cubicBezTo>
                    <a:pt x="1147" y="1048"/>
                    <a:pt x="1216" y="1032"/>
                    <a:pt x="1216" y="1032"/>
                  </a:cubicBezTo>
                  <a:cubicBezTo>
                    <a:pt x="1240" y="1007"/>
                    <a:pt x="1257" y="970"/>
                    <a:pt x="1268" y="937"/>
                  </a:cubicBezTo>
                  <a:cubicBezTo>
                    <a:pt x="1261" y="892"/>
                    <a:pt x="1265" y="864"/>
                    <a:pt x="1233" y="834"/>
                  </a:cubicBezTo>
                  <a:cubicBezTo>
                    <a:pt x="1227" y="813"/>
                    <a:pt x="1213" y="795"/>
                    <a:pt x="1208" y="774"/>
                  </a:cubicBezTo>
                  <a:cubicBezTo>
                    <a:pt x="1182" y="663"/>
                    <a:pt x="1220" y="726"/>
                    <a:pt x="1182" y="671"/>
                  </a:cubicBezTo>
                  <a:cubicBezTo>
                    <a:pt x="1185" y="631"/>
                    <a:pt x="1183" y="590"/>
                    <a:pt x="1190" y="550"/>
                  </a:cubicBezTo>
                  <a:cubicBezTo>
                    <a:pt x="1192" y="540"/>
                    <a:pt x="1227" y="485"/>
                    <a:pt x="1233" y="473"/>
                  </a:cubicBezTo>
                  <a:cubicBezTo>
                    <a:pt x="1259" y="421"/>
                    <a:pt x="1279" y="367"/>
                    <a:pt x="1311" y="318"/>
                  </a:cubicBezTo>
                  <a:cubicBezTo>
                    <a:pt x="1321" y="286"/>
                    <a:pt x="1337" y="265"/>
                    <a:pt x="1345" y="232"/>
                  </a:cubicBezTo>
                  <a:cubicBezTo>
                    <a:pt x="1341" y="200"/>
                    <a:pt x="1351" y="161"/>
                    <a:pt x="1328" y="138"/>
                  </a:cubicBezTo>
                  <a:cubicBezTo>
                    <a:pt x="1321" y="131"/>
                    <a:pt x="1263" y="107"/>
                    <a:pt x="1251" y="103"/>
                  </a:cubicBezTo>
                  <a:cubicBezTo>
                    <a:pt x="1226" y="79"/>
                    <a:pt x="1156" y="60"/>
                    <a:pt x="1156" y="60"/>
                  </a:cubicBezTo>
                  <a:cubicBezTo>
                    <a:pt x="1130" y="63"/>
                    <a:pt x="1104" y="63"/>
                    <a:pt x="1079" y="69"/>
                  </a:cubicBezTo>
                  <a:cubicBezTo>
                    <a:pt x="1005" y="86"/>
                    <a:pt x="944" y="138"/>
                    <a:pt x="864" y="1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6087" name="TextBox 95">
            <a:extLst>
              <a:ext uri="{FF2B5EF4-FFF2-40B4-BE49-F238E27FC236}">
                <a16:creationId xmlns:a16="http://schemas.microsoft.com/office/drawing/2014/main" id="{C71A32C3-D87A-4BF5-A54F-FF212512F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1200"/>
            <a:ext cx="191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Reclustering</a:t>
            </a:r>
          </a:p>
        </p:txBody>
      </p:sp>
      <p:sp>
        <p:nvSpPr>
          <p:cNvPr id="46088" name="TextBox 230">
            <a:extLst>
              <a:ext uri="{FF2B5EF4-FFF2-40B4-BE49-F238E27FC236}">
                <a16:creationId xmlns:a16="http://schemas.microsoft.com/office/drawing/2014/main" id="{EB222809-A3B4-0D2B-1ABC-6BD8CD32F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562600"/>
            <a:ext cx="3665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Repeat, until the cluster labels do not change, or the changes of centroids are very small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F64CBF0D-0123-6EEC-BF23-177C919C0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Hierarchical clustering illustrated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45A183F7-72A2-C30E-AFFD-467135FDF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Start with each point as a cluster</a:t>
            </a:r>
          </a:p>
          <a:p>
            <a:r>
              <a:rPr lang="en-US" altLang="en-US"/>
              <a:t>Merge closest clusters in each iteration</a:t>
            </a:r>
          </a:p>
        </p:txBody>
      </p:sp>
      <p:grpSp>
        <p:nvGrpSpPr>
          <p:cNvPr id="48132" name="Group 30">
            <a:extLst>
              <a:ext uri="{FF2B5EF4-FFF2-40B4-BE49-F238E27FC236}">
                <a16:creationId xmlns:a16="http://schemas.microsoft.com/office/drawing/2014/main" id="{8888F974-E0AA-CC26-3489-462C0052879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886200"/>
            <a:ext cx="6705600" cy="1890713"/>
            <a:chOff x="1143000" y="3962400"/>
            <a:chExt cx="6705600" cy="1890713"/>
          </a:xfrm>
        </p:grpSpPr>
        <p:sp>
          <p:nvSpPr>
            <p:cNvPr id="48133" name="Oval 4">
              <a:extLst>
                <a:ext uri="{FF2B5EF4-FFF2-40B4-BE49-F238E27FC236}">
                  <a16:creationId xmlns:a16="http://schemas.microsoft.com/office/drawing/2014/main" id="{FD907DC6-9E0A-F9AD-5303-9DABE1DB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4876800"/>
              <a:ext cx="228600" cy="2286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  <a:ea typeface="MS PGothic" panose="020B0600070205080204" pitchFamily="34" charset="-128"/>
              </a:endParaRPr>
            </a:p>
          </p:txBody>
        </p:sp>
        <p:sp>
          <p:nvSpPr>
            <p:cNvPr id="48134" name="Oval 5">
              <a:extLst>
                <a:ext uri="{FF2B5EF4-FFF2-40B4-BE49-F238E27FC236}">
                  <a16:creationId xmlns:a16="http://schemas.microsoft.com/office/drawing/2014/main" id="{F1708C28-CB0D-A845-D0BE-A7A4BC7CC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5181600"/>
              <a:ext cx="228600" cy="2286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  <a:ea typeface="MS PGothic" panose="020B0600070205080204" pitchFamily="34" charset="-128"/>
              </a:endParaRPr>
            </a:p>
          </p:txBody>
        </p:sp>
        <p:sp>
          <p:nvSpPr>
            <p:cNvPr id="48135" name="Oval 6">
              <a:extLst>
                <a:ext uri="{FF2B5EF4-FFF2-40B4-BE49-F238E27FC236}">
                  <a16:creationId xmlns:a16="http://schemas.microsoft.com/office/drawing/2014/main" id="{D1F614AF-8E84-B090-B4D9-70199DE2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419600"/>
              <a:ext cx="228600" cy="2286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  <a:ea typeface="MS PGothic" panose="020B0600070205080204" pitchFamily="34" charset="-128"/>
              </a:endParaRPr>
            </a:p>
          </p:txBody>
        </p:sp>
        <p:sp>
          <p:nvSpPr>
            <p:cNvPr id="48136" name="Oval 7">
              <a:extLst>
                <a:ext uri="{FF2B5EF4-FFF2-40B4-BE49-F238E27FC236}">
                  <a16:creationId xmlns:a16="http://schemas.microsoft.com/office/drawing/2014/main" id="{D1C7168F-94AC-901F-0A82-DE407E185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648200"/>
              <a:ext cx="228600" cy="2286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  <a:ea typeface="MS PGothic" panose="020B0600070205080204" pitchFamily="34" charset="-128"/>
              </a:endParaRPr>
            </a:p>
          </p:txBody>
        </p:sp>
        <p:sp>
          <p:nvSpPr>
            <p:cNvPr id="48137" name="Oval 8">
              <a:extLst>
                <a:ext uri="{FF2B5EF4-FFF2-40B4-BE49-F238E27FC236}">
                  <a16:creationId xmlns:a16="http://schemas.microsoft.com/office/drawing/2014/main" id="{30B6C8EC-BA4F-38D5-E3A0-D9DDC7831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600" y="4114800"/>
              <a:ext cx="228600" cy="228600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  <a:ea typeface="MS PGothic" panose="020B0600070205080204" pitchFamily="34" charset="-128"/>
              </a:endParaRPr>
            </a:p>
          </p:txBody>
        </p:sp>
        <p:sp>
          <p:nvSpPr>
            <p:cNvPr id="48138" name="Text Box 9">
              <a:extLst>
                <a:ext uri="{FF2B5EF4-FFF2-40B4-BE49-F238E27FC236}">
                  <a16:creationId xmlns:a16="http://schemas.microsoft.com/office/drawing/2014/main" id="{77889EFF-4D5B-C4C0-1915-E39B21ED2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46482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i="1">
                  <a:latin typeface="Rockwell" panose="02060603020205020403" pitchFamily="18" charset="77"/>
                  <a:ea typeface="MS PGothic" panose="020B0600070205080204" pitchFamily="34" charset="-128"/>
                </a:rPr>
                <a:t>d1</a:t>
              </a:r>
              <a:endParaRPr lang="en-US" altLang="en-US" sz="1800">
                <a:latin typeface="Rockwell" panose="02060603020205020403" pitchFamily="18" charset="77"/>
                <a:ea typeface="MS PGothic" panose="020B0600070205080204" pitchFamily="34" charset="-128"/>
              </a:endParaRPr>
            </a:p>
          </p:txBody>
        </p:sp>
        <p:sp>
          <p:nvSpPr>
            <p:cNvPr id="48139" name="Text Box 10">
              <a:extLst>
                <a:ext uri="{FF2B5EF4-FFF2-40B4-BE49-F238E27FC236}">
                  <a16:creationId xmlns:a16="http://schemas.microsoft.com/office/drawing/2014/main" id="{3CB7E157-0F2F-453B-FBBC-A6AA7477D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5241925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i="1">
                  <a:latin typeface="Rockwell" panose="02060603020205020403" pitchFamily="18" charset="77"/>
                  <a:ea typeface="MS PGothic" panose="020B0600070205080204" pitchFamily="34" charset="-128"/>
                </a:rPr>
                <a:t>d2</a:t>
              </a:r>
              <a:endParaRPr lang="en-US" altLang="en-US" sz="1800">
                <a:latin typeface="Rockwell" panose="02060603020205020403" pitchFamily="18" charset="77"/>
                <a:ea typeface="MS PGothic" panose="020B0600070205080204" pitchFamily="34" charset="-128"/>
              </a:endParaRPr>
            </a:p>
          </p:txBody>
        </p:sp>
        <p:sp>
          <p:nvSpPr>
            <p:cNvPr id="48140" name="Text Box 11">
              <a:extLst>
                <a:ext uri="{FF2B5EF4-FFF2-40B4-BE49-F238E27FC236}">
                  <a16:creationId xmlns:a16="http://schemas.microsoft.com/office/drawing/2014/main" id="{3F056613-6521-2454-2B4C-BDB9284CF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40386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i="1">
                  <a:latin typeface="Rockwell" panose="02060603020205020403" pitchFamily="18" charset="77"/>
                  <a:ea typeface="MS PGothic" panose="020B0600070205080204" pitchFamily="34" charset="-128"/>
                </a:rPr>
                <a:t>d3</a:t>
              </a:r>
              <a:endParaRPr lang="en-US" altLang="en-US" sz="1800">
                <a:latin typeface="Rockwell" panose="02060603020205020403" pitchFamily="18" charset="77"/>
                <a:ea typeface="MS PGothic" panose="020B0600070205080204" pitchFamily="34" charset="-128"/>
              </a:endParaRPr>
            </a:p>
          </p:txBody>
        </p:sp>
        <p:sp>
          <p:nvSpPr>
            <p:cNvPr id="48141" name="Text Box 12">
              <a:extLst>
                <a:ext uri="{FF2B5EF4-FFF2-40B4-BE49-F238E27FC236}">
                  <a16:creationId xmlns:a16="http://schemas.microsoft.com/office/drawing/2014/main" id="{5378CCC3-6ED1-91A0-2876-97AD3E64A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8006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i="1">
                  <a:latin typeface="Rockwell" panose="02060603020205020403" pitchFamily="18" charset="77"/>
                  <a:ea typeface="MS PGothic" panose="020B0600070205080204" pitchFamily="34" charset="-128"/>
                </a:rPr>
                <a:t>d4</a:t>
              </a:r>
              <a:endParaRPr lang="en-US" altLang="en-US" sz="1800">
                <a:latin typeface="Rockwell" panose="02060603020205020403" pitchFamily="18" charset="77"/>
                <a:ea typeface="MS PGothic" panose="020B0600070205080204" pitchFamily="34" charset="-128"/>
              </a:endParaRPr>
            </a:p>
          </p:txBody>
        </p:sp>
        <p:sp>
          <p:nvSpPr>
            <p:cNvPr id="48142" name="Text Box 13">
              <a:extLst>
                <a:ext uri="{FF2B5EF4-FFF2-40B4-BE49-F238E27FC236}">
                  <a16:creationId xmlns:a16="http://schemas.microsoft.com/office/drawing/2014/main" id="{4C3B2E0F-5CDF-30E4-E1D5-C9897A14F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5600" y="4343400"/>
              <a:ext cx="533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i="1">
                  <a:latin typeface="Rockwell" panose="02060603020205020403" pitchFamily="18" charset="77"/>
                  <a:ea typeface="MS PGothic" panose="020B0600070205080204" pitchFamily="34" charset="-128"/>
                </a:rPr>
                <a:t>d5</a:t>
              </a:r>
              <a:endParaRPr lang="en-US" altLang="en-US" sz="1800">
                <a:latin typeface="Rockwell" panose="02060603020205020403" pitchFamily="18" charset="77"/>
                <a:ea typeface="MS PGothic" panose="020B0600070205080204" pitchFamily="34" charset="-128"/>
              </a:endParaRPr>
            </a:p>
          </p:txBody>
        </p:sp>
        <p:sp>
          <p:nvSpPr>
            <p:cNvPr id="48143" name="Line 14">
              <a:extLst>
                <a:ext uri="{FF2B5EF4-FFF2-40B4-BE49-F238E27FC236}">
                  <a16:creationId xmlns:a16="http://schemas.microsoft.com/office/drawing/2014/main" id="{5A9E70ED-EB24-80ED-78A9-126B4313E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1950" y="5105400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Text Box 15">
              <a:extLst>
                <a:ext uri="{FF2B5EF4-FFF2-40B4-BE49-F238E27FC236}">
                  <a16:creationId xmlns:a16="http://schemas.microsoft.com/office/drawing/2014/main" id="{E9EEB637-30D6-E20F-0BA9-E11689AB5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438" y="5481638"/>
              <a:ext cx="771525" cy="314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1400" i="1">
                  <a:latin typeface="Rockwell" panose="02060603020205020403" pitchFamily="18" charset="77"/>
                  <a:ea typeface="MS PGothic" panose="020B0600070205080204" pitchFamily="34" charset="-128"/>
                </a:rPr>
                <a:t>d1,d2</a:t>
              </a:r>
              <a:endParaRPr lang="en-US" altLang="en-US" sz="1400">
                <a:latin typeface="Rockwell" panose="02060603020205020403" pitchFamily="18" charset="77"/>
                <a:ea typeface="MS PGothic" panose="020B0600070205080204" pitchFamily="34" charset="-128"/>
              </a:endParaRPr>
            </a:p>
          </p:txBody>
        </p:sp>
        <p:sp>
          <p:nvSpPr>
            <p:cNvPr id="48145" name="Line 16">
              <a:extLst>
                <a:ext uri="{FF2B5EF4-FFF2-40B4-BE49-F238E27FC236}">
                  <a16:creationId xmlns:a16="http://schemas.microsoft.com/office/drawing/2014/main" id="{B8C958F0-FAF1-22BD-B41B-BF9FC0081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088" y="4624388"/>
              <a:ext cx="92075" cy="92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Line 17">
              <a:extLst>
                <a:ext uri="{FF2B5EF4-FFF2-40B4-BE49-F238E27FC236}">
                  <a16:creationId xmlns:a16="http://schemas.microsoft.com/office/drawing/2014/main" id="{AB706851-B847-9D57-568D-2616A583F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225" y="4295775"/>
              <a:ext cx="347663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147" name="Group 18">
              <a:extLst>
                <a:ext uri="{FF2B5EF4-FFF2-40B4-BE49-F238E27FC236}">
                  <a16:creationId xmlns:a16="http://schemas.microsoft.com/office/drawing/2014/main" id="{058B9689-FBD5-0166-CD1F-D2CEDB0AC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6038" y="5481638"/>
              <a:ext cx="1452562" cy="371475"/>
              <a:chOff x="4029" y="3453"/>
              <a:chExt cx="915" cy="234"/>
            </a:xfrm>
          </p:grpSpPr>
          <p:sp>
            <p:nvSpPr>
              <p:cNvPr id="48157" name="Text Box 19">
                <a:extLst>
                  <a:ext uri="{FF2B5EF4-FFF2-40B4-BE49-F238E27FC236}">
                    <a16:creationId xmlns:a16="http://schemas.microsoft.com/office/drawing/2014/main" id="{44BD0010-427B-4154-E80E-B3B9F4F30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9" y="3453"/>
                <a:ext cx="486" cy="1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 i="1">
                    <a:latin typeface="Rockwell" panose="02060603020205020403" pitchFamily="18" charset="77"/>
                    <a:ea typeface="MS PGothic" panose="020B0600070205080204" pitchFamily="34" charset="-128"/>
                  </a:rPr>
                  <a:t>d4,d5</a:t>
                </a:r>
                <a:endParaRPr lang="en-US" altLang="en-US" sz="1400">
                  <a:latin typeface="Rockwell" panose="02060603020205020403" pitchFamily="18" charset="77"/>
                  <a:ea typeface="MS PGothic" panose="020B0600070205080204" pitchFamily="34" charset="-128"/>
                </a:endParaRPr>
              </a:p>
            </p:txBody>
          </p:sp>
          <p:sp>
            <p:nvSpPr>
              <p:cNvPr id="48158" name="Text Box 20">
                <a:extLst>
                  <a:ext uri="{FF2B5EF4-FFF2-40B4-BE49-F238E27FC236}">
                    <a16:creationId xmlns:a16="http://schemas.microsoft.com/office/drawing/2014/main" id="{5485238F-7CA6-15E1-AB6C-EC0CE9F99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3456"/>
                <a:ext cx="288" cy="2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 i="1">
                    <a:latin typeface="Rockwell" panose="02060603020205020403" pitchFamily="18" charset="77"/>
                    <a:ea typeface="MS PGothic" panose="020B0600070205080204" pitchFamily="34" charset="-128"/>
                  </a:rPr>
                  <a:t>d3</a:t>
                </a:r>
                <a:endParaRPr lang="en-US" altLang="en-US" sz="1400">
                  <a:latin typeface="Rockwell" panose="02060603020205020403" pitchFamily="18" charset="77"/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48148" name="Group 21">
              <a:extLst>
                <a:ext uri="{FF2B5EF4-FFF2-40B4-BE49-F238E27FC236}">
                  <a16:creationId xmlns:a16="http://schemas.microsoft.com/office/drawing/2014/main" id="{840CD652-51B5-9233-7379-843C3A6E0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05600" y="4724400"/>
              <a:ext cx="1004888" cy="762000"/>
              <a:chOff x="4224" y="2976"/>
              <a:chExt cx="633" cy="480"/>
            </a:xfrm>
          </p:grpSpPr>
          <p:sp>
            <p:nvSpPr>
              <p:cNvPr id="48154" name="Text Box 22">
                <a:extLst>
                  <a:ext uri="{FF2B5EF4-FFF2-40B4-BE49-F238E27FC236}">
                    <a16:creationId xmlns:a16="http://schemas.microsoft.com/office/drawing/2014/main" id="{5889E418-DB15-1B29-59CB-A695B0510A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2976"/>
                <a:ext cx="633" cy="2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400" i="1">
                    <a:latin typeface="Rockwell" panose="02060603020205020403" pitchFamily="18" charset="77"/>
                    <a:ea typeface="MS PGothic" panose="020B0600070205080204" pitchFamily="34" charset="-128"/>
                  </a:rPr>
                  <a:t>d3,d4,d5</a:t>
                </a:r>
              </a:p>
            </p:txBody>
          </p:sp>
          <p:cxnSp>
            <p:nvCxnSpPr>
              <p:cNvPr id="48155" name="AutoShape 23">
                <a:extLst>
                  <a:ext uri="{FF2B5EF4-FFF2-40B4-BE49-F238E27FC236}">
                    <a16:creationId xmlns:a16="http://schemas.microsoft.com/office/drawing/2014/main" id="{F8B757E1-2F87-00C2-E052-6632599FC2F2}"/>
                  </a:ext>
                </a:extLst>
              </p:cNvPr>
              <p:cNvCxnSpPr>
                <a:cxnSpLocks noChangeShapeType="1"/>
                <a:stCxn id="48154" idx="2"/>
                <a:endCxn id="48157" idx="0"/>
              </p:cNvCxnSpPr>
              <p:nvPr/>
            </p:nvCxnSpPr>
            <p:spPr bwMode="auto">
              <a:xfrm flipH="1">
                <a:off x="4272" y="3206"/>
                <a:ext cx="269" cy="24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6" name="AutoShape 24">
                <a:extLst>
                  <a:ext uri="{FF2B5EF4-FFF2-40B4-BE49-F238E27FC236}">
                    <a16:creationId xmlns:a16="http://schemas.microsoft.com/office/drawing/2014/main" id="{CC453F2C-86DE-7FA9-C989-5BFAF00872FF}"/>
                  </a:ext>
                </a:extLst>
              </p:cNvPr>
              <p:cNvCxnSpPr>
                <a:cxnSpLocks noChangeShapeType="1"/>
                <a:stCxn id="48154" idx="2"/>
                <a:endCxn id="48158" idx="0"/>
              </p:cNvCxnSpPr>
              <p:nvPr/>
            </p:nvCxnSpPr>
            <p:spPr bwMode="auto">
              <a:xfrm>
                <a:off x="4541" y="3206"/>
                <a:ext cx="259" cy="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8149" name="Group 25">
              <a:extLst>
                <a:ext uri="{FF2B5EF4-FFF2-40B4-BE49-F238E27FC236}">
                  <a16:creationId xmlns:a16="http://schemas.microsoft.com/office/drawing/2014/main" id="{04DC20F0-AD5C-D8AA-0E9E-E2A71AAAF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0200" y="3962400"/>
              <a:ext cx="1798638" cy="1519238"/>
              <a:chOff x="3408" y="2496"/>
              <a:chExt cx="1133" cy="957"/>
            </a:xfrm>
          </p:grpSpPr>
          <p:sp>
            <p:nvSpPr>
              <p:cNvPr id="48151" name="Text Box 26">
                <a:extLst>
                  <a:ext uri="{FF2B5EF4-FFF2-40B4-BE49-F238E27FC236}">
                    <a16:creationId xmlns:a16="http://schemas.microsoft.com/office/drawing/2014/main" id="{DF848229-65C2-AD8A-4A26-C8462E7E2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7" y="2496"/>
                <a:ext cx="633" cy="2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3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o"/>
                  <a:defRPr sz="23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5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5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1800">
                    <a:latin typeface="Rockwell" panose="02060603020205020403" pitchFamily="18" charset="77"/>
                    <a:ea typeface="MS PGothic" panose="020B0600070205080204" pitchFamily="34" charset="-128"/>
                  </a:rPr>
                  <a:t> </a:t>
                </a:r>
                <a:endParaRPr lang="en-US" altLang="en-US" sz="1400">
                  <a:latin typeface="Rockwell" panose="02060603020205020403" pitchFamily="18" charset="77"/>
                  <a:ea typeface="MS PGothic" panose="020B0600070205080204" pitchFamily="34" charset="-128"/>
                </a:endParaRPr>
              </a:p>
            </p:txBody>
          </p:sp>
          <p:cxnSp>
            <p:nvCxnSpPr>
              <p:cNvPr id="48152" name="AutoShape 27">
                <a:extLst>
                  <a:ext uri="{FF2B5EF4-FFF2-40B4-BE49-F238E27FC236}">
                    <a16:creationId xmlns:a16="http://schemas.microsoft.com/office/drawing/2014/main" id="{E2CD6D21-E14D-FEF1-5818-B9167EEF5BE7}"/>
                  </a:ext>
                </a:extLst>
              </p:cNvPr>
              <p:cNvCxnSpPr>
                <a:cxnSpLocks noChangeShapeType="1"/>
                <a:stCxn id="48151" idx="2"/>
                <a:endCxn id="48154" idx="0"/>
              </p:cNvCxnSpPr>
              <p:nvPr/>
            </p:nvCxnSpPr>
            <p:spPr bwMode="auto">
              <a:xfrm>
                <a:off x="4004" y="2726"/>
                <a:ext cx="537" cy="25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153" name="AutoShape 28">
                <a:extLst>
                  <a:ext uri="{FF2B5EF4-FFF2-40B4-BE49-F238E27FC236}">
                    <a16:creationId xmlns:a16="http://schemas.microsoft.com/office/drawing/2014/main" id="{40D23AC3-207A-8275-9DE8-25EA70A28000}"/>
                  </a:ext>
                </a:extLst>
              </p:cNvPr>
              <p:cNvCxnSpPr>
                <a:cxnSpLocks noChangeShapeType="1"/>
                <a:stCxn id="48151" idx="2"/>
                <a:endCxn id="48144" idx="0"/>
              </p:cNvCxnSpPr>
              <p:nvPr/>
            </p:nvCxnSpPr>
            <p:spPr bwMode="auto">
              <a:xfrm flipH="1">
                <a:off x="3408" y="2726"/>
                <a:ext cx="596" cy="72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8150" name="AutoShape 29">
              <a:extLst>
                <a:ext uri="{FF2B5EF4-FFF2-40B4-BE49-F238E27FC236}">
                  <a16:creationId xmlns:a16="http://schemas.microsoft.com/office/drawing/2014/main" id="{044406EA-9B43-1A78-A8FE-49CBEF9B4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419600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tx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3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anose="020B0602030504020204" pitchFamily="34" charset="77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38306BA-7D00-4FBF-6F9C-570759BD0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PPDM issues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9D5A273-6AB7-A183-AA9D-8F4172F92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data is collected</a:t>
            </a:r>
          </a:p>
          <a:p>
            <a:pPr lvl="1" eaLnBrk="1" hangingPunct="1"/>
            <a:r>
              <a:rPr lang="en-US" altLang="en-US"/>
              <a:t>Single party releasing data</a:t>
            </a:r>
          </a:p>
          <a:p>
            <a:pPr lvl="2" eaLnBrk="1" hangingPunct="1"/>
            <a:r>
              <a:rPr lang="en-US" altLang="en-US"/>
              <a:t>Publishing or outsourcing?</a:t>
            </a:r>
          </a:p>
          <a:p>
            <a:pPr lvl="1" eaLnBrk="1" hangingPunct="1"/>
            <a:r>
              <a:rPr lang="en-US" altLang="en-US"/>
              <a:t>Multiparty collaboratively mining data</a:t>
            </a:r>
          </a:p>
          <a:p>
            <a:pPr lvl="2" eaLnBrk="1" hangingPunct="1"/>
            <a:r>
              <a:rPr lang="en-US" altLang="en-US"/>
              <a:t>Pooling data</a:t>
            </a:r>
          </a:p>
          <a:p>
            <a:pPr lvl="2" eaLnBrk="1" hangingPunct="1"/>
            <a:r>
              <a:rPr lang="en-US" altLang="en-US"/>
              <a:t>Cryptographic protocols </a:t>
            </a:r>
          </a:p>
          <a:p>
            <a:pPr eaLnBrk="1" hangingPunct="1"/>
            <a:r>
              <a:rPr lang="en-US" altLang="en-US"/>
              <a:t>How data is partitioned (multiparty)</a:t>
            </a:r>
          </a:p>
          <a:p>
            <a:pPr lvl="1" eaLnBrk="1" hangingPunct="1"/>
            <a:r>
              <a:rPr lang="en-US" altLang="en-US"/>
              <a:t>Horizontally</a:t>
            </a:r>
          </a:p>
          <a:p>
            <a:pPr lvl="1" eaLnBrk="1" hangingPunct="1"/>
            <a:r>
              <a:rPr lang="en-US" altLang="en-US"/>
              <a:t>vertically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A42A71-112D-7B55-D7F6-FBFF4060EC8B}"/>
              </a:ext>
            </a:extLst>
          </p:cNvPr>
          <p:cNvGrpSpPr/>
          <p:nvPr/>
        </p:nvGrpSpPr>
        <p:grpSpPr>
          <a:xfrm>
            <a:off x="2338040" y="1000120"/>
            <a:ext cx="3097800" cy="2027520"/>
            <a:chOff x="2338040" y="1000120"/>
            <a:chExt cx="3097800" cy="20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7BFA5B-79F9-96FA-6987-0DAFFE26DC6F}"/>
                    </a:ext>
                  </a:extLst>
                </p14:cNvPr>
                <p14:cNvContentPartPr/>
                <p14:nvPr/>
              </p14:nvContentPartPr>
              <p14:xfrm>
                <a:off x="4057760" y="2940880"/>
                <a:ext cx="1378080" cy="867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7BFA5B-79F9-96FA-6987-0DAFFE26DC6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49120" y="2931880"/>
                  <a:ext cx="139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FA824E2-02CA-D9E8-5D40-1A8E81BFF0C5}"/>
                    </a:ext>
                  </a:extLst>
                </p14:cNvPr>
                <p14:cNvContentPartPr/>
                <p14:nvPr/>
              </p14:nvContentPartPr>
              <p14:xfrm>
                <a:off x="2338040" y="2951320"/>
                <a:ext cx="660960" cy="62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FA824E2-02CA-D9E8-5D40-1A8E81BFF0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29040" y="2942680"/>
                  <a:ext cx="678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CF4F237-2CCC-9DF9-4A61-2ACD3D7CE2EA}"/>
                    </a:ext>
                  </a:extLst>
                </p14:cNvPr>
                <p14:cNvContentPartPr/>
                <p14:nvPr/>
              </p14:nvContentPartPr>
              <p14:xfrm>
                <a:off x="3197720" y="1675120"/>
                <a:ext cx="387360" cy="1155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CF4F237-2CCC-9DF9-4A61-2ACD3D7CE2E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88720" y="1666480"/>
                  <a:ext cx="405000" cy="11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AF4EDB1-9180-274D-4C7A-70859E1AB757}"/>
                    </a:ext>
                  </a:extLst>
                </p14:cNvPr>
                <p14:cNvContentPartPr/>
                <p14:nvPr/>
              </p14:nvContentPartPr>
              <p14:xfrm>
                <a:off x="3818720" y="1244560"/>
                <a:ext cx="177840" cy="167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AF4EDB1-9180-274D-4C7A-70859E1AB75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10080" y="1235560"/>
                  <a:ext cx="195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3B176B-EFCB-C636-0D16-163909D8F4E2}"/>
                    </a:ext>
                  </a:extLst>
                </p14:cNvPr>
                <p14:cNvContentPartPr/>
                <p14:nvPr/>
              </p14:nvContentPartPr>
              <p14:xfrm>
                <a:off x="4047680" y="1044400"/>
                <a:ext cx="190800" cy="314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3B176B-EFCB-C636-0D16-163909D8F4E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39040" y="1035400"/>
                  <a:ext cx="2084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DDF991-BAB8-A163-3564-ABFDADE5C619}"/>
                    </a:ext>
                  </a:extLst>
                </p14:cNvPr>
                <p14:cNvContentPartPr/>
                <p14:nvPr/>
              </p14:nvContentPartPr>
              <p14:xfrm>
                <a:off x="4242440" y="1179040"/>
                <a:ext cx="224640" cy="84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DDF991-BAB8-A163-3564-ABFDADE5C6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3440" y="1170400"/>
                  <a:ext cx="242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55FBBED-DCD5-FCF7-5E88-6F5DCD1D7305}"/>
                    </a:ext>
                  </a:extLst>
                </p14:cNvPr>
                <p14:cNvContentPartPr/>
                <p14:nvPr/>
              </p14:nvContentPartPr>
              <p14:xfrm>
                <a:off x="4592360" y="1176520"/>
                <a:ext cx="11160" cy="30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55FBBED-DCD5-FCF7-5E88-6F5DCD1D730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83720" y="1167520"/>
                  <a:ext cx="28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01F089-03B9-4E72-FD59-CC3DC99098DA}"/>
                    </a:ext>
                  </a:extLst>
                </p14:cNvPr>
                <p14:cNvContentPartPr/>
                <p14:nvPr/>
              </p14:nvContentPartPr>
              <p14:xfrm>
                <a:off x="4557800" y="1000120"/>
                <a:ext cx="18000" cy="72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01F089-03B9-4E72-FD59-CC3DC99098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48800" y="991120"/>
                  <a:ext cx="3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82C0A3E-C74A-FB45-C0DF-C641F85F4100}"/>
                    </a:ext>
                  </a:extLst>
                </p14:cNvPr>
                <p14:cNvContentPartPr/>
                <p14:nvPr/>
              </p14:nvContentPartPr>
              <p14:xfrm>
                <a:off x="4629800" y="1062760"/>
                <a:ext cx="306720" cy="48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82C0A3E-C74A-FB45-C0DF-C641F85F41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21160" y="1054120"/>
                  <a:ext cx="32436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01CD08-8B3A-403F-0BF4-1971DFE26C62}"/>
              </a:ext>
            </a:extLst>
          </p:cNvPr>
          <p:cNvGrpSpPr/>
          <p:nvPr/>
        </p:nvGrpSpPr>
        <p:grpSpPr>
          <a:xfrm>
            <a:off x="5688200" y="2028280"/>
            <a:ext cx="2340720" cy="641520"/>
            <a:chOff x="5688200" y="2028280"/>
            <a:chExt cx="2340720" cy="64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827DF7-B8D0-3E63-D6AC-85806C04E1A6}"/>
                    </a:ext>
                  </a:extLst>
                </p14:cNvPr>
                <p14:cNvContentPartPr/>
                <p14:nvPr/>
              </p14:nvContentPartPr>
              <p14:xfrm>
                <a:off x="5688200" y="2468200"/>
                <a:ext cx="504360" cy="201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827DF7-B8D0-3E63-D6AC-85806C04E1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679560" y="2459200"/>
                  <a:ext cx="522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37B846A-48AB-A840-999D-22F92FA91664}"/>
                    </a:ext>
                  </a:extLst>
                </p14:cNvPr>
                <p14:cNvContentPartPr/>
                <p14:nvPr/>
              </p14:nvContentPartPr>
              <p14:xfrm>
                <a:off x="6402440" y="2340760"/>
                <a:ext cx="252720" cy="148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37B846A-48AB-A840-999D-22F92FA916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93800" y="2332120"/>
                  <a:ext cx="270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287DF2-36DB-942F-9923-94EFE182AC3F}"/>
                    </a:ext>
                  </a:extLst>
                </p14:cNvPr>
                <p14:cNvContentPartPr/>
                <p14:nvPr/>
              </p14:nvContentPartPr>
              <p14:xfrm>
                <a:off x="6663440" y="2214040"/>
                <a:ext cx="114480" cy="18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287DF2-36DB-942F-9923-94EFE182AC3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54440" y="2205040"/>
                  <a:ext cx="132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703B30-FF86-8748-31D7-30E7A0C24919}"/>
                    </a:ext>
                  </a:extLst>
                </p14:cNvPr>
                <p14:cNvContentPartPr/>
                <p14:nvPr/>
              </p14:nvContentPartPr>
              <p14:xfrm>
                <a:off x="6948560" y="2262640"/>
                <a:ext cx="86400" cy="129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703B30-FF86-8748-31D7-30E7A0C249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39920" y="2253640"/>
                  <a:ext cx="1040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BAD8063-8C04-0A1D-BE13-0A3DD8CA12DC}"/>
                    </a:ext>
                  </a:extLst>
                </p14:cNvPr>
                <p14:cNvContentPartPr/>
                <p14:nvPr/>
              </p14:nvContentPartPr>
              <p14:xfrm>
                <a:off x="7014080" y="2132680"/>
                <a:ext cx="256680" cy="186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BAD8063-8C04-0A1D-BE13-0A3DD8CA12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05080" y="2123680"/>
                  <a:ext cx="274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B72775-FD8E-44CB-D7F2-E13411D11986}"/>
                    </a:ext>
                  </a:extLst>
                </p14:cNvPr>
                <p14:cNvContentPartPr/>
                <p14:nvPr/>
              </p14:nvContentPartPr>
              <p14:xfrm>
                <a:off x="7261040" y="2152120"/>
                <a:ext cx="222480" cy="11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B72775-FD8E-44CB-D7F2-E13411D119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52400" y="2143120"/>
                  <a:ext cx="240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E96850-65A9-8C17-672A-C605ACC2BD91}"/>
                    </a:ext>
                  </a:extLst>
                </p14:cNvPr>
                <p14:cNvContentPartPr/>
                <p14:nvPr/>
              </p14:nvContentPartPr>
              <p14:xfrm>
                <a:off x="7555520" y="2162560"/>
                <a:ext cx="6840" cy="85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E96850-65A9-8C17-672A-C605ACC2BD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46520" y="2153560"/>
                  <a:ext cx="24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F333D9-5161-736A-3E51-20C218637EB7}"/>
                    </a:ext>
                  </a:extLst>
                </p14:cNvPr>
                <p14:cNvContentPartPr/>
                <p14:nvPr/>
              </p14:nvContentPartPr>
              <p14:xfrm>
                <a:off x="7539320" y="2028280"/>
                <a:ext cx="32040" cy="23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F333D9-5161-736A-3E51-20C218637EB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30680" y="2019280"/>
                  <a:ext cx="4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B3B3DC-8774-AC9F-D572-C1C6389705BB}"/>
                    </a:ext>
                  </a:extLst>
                </p14:cNvPr>
                <p14:cNvContentPartPr/>
                <p14:nvPr/>
              </p14:nvContentPartPr>
              <p14:xfrm>
                <a:off x="7673240" y="2086960"/>
                <a:ext cx="355680" cy="319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B3B3DC-8774-AC9F-D572-C1C6389705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64240" y="2078320"/>
                  <a:ext cx="37332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EEA04A-3CB5-8B28-B6DC-C42809EDD04C}"/>
              </a:ext>
            </a:extLst>
          </p:cNvPr>
          <p:cNvGrpSpPr/>
          <p:nvPr/>
        </p:nvGrpSpPr>
        <p:grpSpPr>
          <a:xfrm>
            <a:off x="790040" y="3289720"/>
            <a:ext cx="757080" cy="931320"/>
            <a:chOff x="790040" y="3289720"/>
            <a:chExt cx="757080" cy="93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E50C3C-79B3-2C02-5500-4569A14DC832}"/>
                    </a:ext>
                  </a:extLst>
                </p14:cNvPr>
                <p14:cNvContentPartPr/>
                <p14:nvPr/>
              </p14:nvContentPartPr>
              <p14:xfrm>
                <a:off x="920000" y="3289720"/>
                <a:ext cx="627120" cy="898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E50C3C-79B3-2C02-5500-4569A14DC8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1000" y="3281080"/>
                  <a:ext cx="644760" cy="9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2876CFF-D31F-835F-A1A5-25079FFAAA3C}"/>
                    </a:ext>
                  </a:extLst>
                </p14:cNvPr>
                <p14:cNvContentPartPr/>
                <p14:nvPr/>
              </p14:nvContentPartPr>
              <p14:xfrm>
                <a:off x="790040" y="3996400"/>
                <a:ext cx="345600" cy="224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2876CFF-D31F-835F-A1A5-25079FFAAA3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1400" y="3987760"/>
                  <a:ext cx="36324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F6BACF3-8352-10F1-ABFF-36A48A05F0CD}"/>
                  </a:ext>
                </a:extLst>
              </p14:cNvPr>
              <p14:cNvContentPartPr/>
              <p14:nvPr/>
            </p14:nvContentPartPr>
            <p14:xfrm>
              <a:off x="6393440" y="4325080"/>
              <a:ext cx="13680" cy="60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F6BACF3-8352-10F1-ABFF-36A48A05F0C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84440" y="4316080"/>
                <a:ext cx="3132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80" name="Group 50179">
            <a:extLst>
              <a:ext uri="{FF2B5EF4-FFF2-40B4-BE49-F238E27FC236}">
                <a16:creationId xmlns:a16="http://schemas.microsoft.com/office/drawing/2014/main" id="{D4B703F2-A38D-A019-364C-9DE36CD79B64}"/>
              </a:ext>
            </a:extLst>
          </p:cNvPr>
          <p:cNvGrpSpPr/>
          <p:nvPr/>
        </p:nvGrpSpPr>
        <p:grpSpPr>
          <a:xfrm>
            <a:off x="4158560" y="4602280"/>
            <a:ext cx="4340520" cy="2153160"/>
            <a:chOff x="4158560" y="4602280"/>
            <a:chExt cx="4340520" cy="21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8CBE03A-07EB-9E5D-512A-9911DC259C56}"/>
                    </a:ext>
                  </a:extLst>
                </p14:cNvPr>
                <p14:cNvContentPartPr/>
                <p14:nvPr/>
              </p14:nvContentPartPr>
              <p14:xfrm>
                <a:off x="5492360" y="5228680"/>
                <a:ext cx="77040" cy="1317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8CBE03A-07EB-9E5D-512A-9911DC259C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83720" y="5220040"/>
                  <a:ext cx="94680" cy="13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81F3F95-75E5-0E5E-2BAF-6F4C829EBD6C}"/>
                    </a:ext>
                  </a:extLst>
                </p14:cNvPr>
                <p14:cNvContentPartPr/>
                <p14:nvPr/>
              </p14:nvContentPartPr>
              <p14:xfrm>
                <a:off x="5566880" y="5101240"/>
                <a:ext cx="1924920" cy="1270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81F3F95-75E5-0E5E-2BAF-6F4C829EBD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58240" y="5092600"/>
                  <a:ext cx="1942560" cy="12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A6D0F0-01B4-4064-E8F7-66FF753C59DE}"/>
                    </a:ext>
                  </a:extLst>
                </p14:cNvPr>
                <p14:cNvContentPartPr/>
                <p14:nvPr/>
              </p14:nvContentPartPr>
              <p14:xfrm>
                <a:off x="5535560" y="5385640"/>
                <a:ext cx="1931400" cy="105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A6D0F0-01B4-4064-E8F7-66FF753C59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26920" y="5376640"/>
                  <a:ext cx="1949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0F4022-E72E-2BB3-82B7-AF19F3AC0552}"/>
                    </a:ext>
                  </a:extLst>
                </p14:cNvPr>
                <p14:cNvContentPartPr/>
                <p14:nvPr/>
              </p14:nvContentPartPr>
              <p14:xfrm>
                <a:off x="5570120" y="6473200"/>
                <a:ext cx="1797480" cy="98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0F4022-E72E-2BB3-82B7-AF19F3AC055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61120" y="6464200"/>
                  <a:ext cx="181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D3DF7B-A738-308A-BC97-74FF5926058C}"/>
                    </a:ext>
                  </a:extLst>
                </p14:cNvPr>
                <p14:cNvContentPartPr/>
                <p14:nvPr/>
              </p14:nvContentPartPr>
              <p14:xfrm>
                <a:off x="4999160" y="5615680"/>
                <a:ext cx="229320" cy="9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D3DF7B-A738-308A-BC97-74FF592605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90160" y="5607040"/>
                  <a:ext cx="246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0920C8-6555-41E7-1B1E-C70D4EA37E56}"/>
                    </a:ext>
                  </a:extLst>
                </p14:cNvPr>
                <p14:cNvContentPartPr/>
                <p14:nvPr/>
              </p14:nvContentPartPr>
              <p14:xfrm>
                <a:off x="5146400" y="5572840"/>
                <a:ext cx="110520" cy="10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0920C8-6555-41E7-1B1E-C70D4EA37E5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37400" y="5564200"/>
                  <a:ext cx="128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DF1A4E-1732-80C9-DBD6-30EBB135B287}"/>
                    </a:ext>
                  </a:extLst>
                </p14:cNvPr>
                <p14:cNvContentPartPr/>
                <p14:nvPr/>
              </p14:nvContentPartPr>
              <p14:xfrm>
                <a:off x="4556000" y="5531080"/>
                <a:ext cx="73080" cy="92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DF1A4E-1732-80C9-DBD6-30EBB135B2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47360" y="5522080"/>
                  <a:ext cx="90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12389DA-3BC2-D980-0579-3ADB74F144B8}"/>
                    </a:ext>
                  </a:extLst>
                </p14:cNvPr>
                <p14:cNvContentPartPr/>
                <p14:nvPr/>
              </p14:nvContentPartPr>
              <p14:xfrm>
                <a:off x="4615040" y="5510920"/>
                <a:ext cx="71280" cy="104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12389DA-3BC2-D980-0579-3ADB74F144B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06040" y="5502280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BB176F2-1D74-98CE-DC61-4BC9DBB59FFE}"/>
                    </a:ext>
                  </a:extLst>
                </p14:cNvPr>
                <p14:cNvContentPartPr/>
                <p14:nvPr/>
              </p14:nvContentPartPr>
              <p14:xfrm>
                <a:off x="4745720" y="5510200"/>
                <a:ext cx="102600" cy="84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BB176F2-1D74-98CE-DC61-4BC9DBB59F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36720" y="5501200"/>
                  <a:ext cx="120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8CFA371-9539-2957-9A41-D9B9B25C02D9}"/>
                    </a:ext>
                  </a:extLst>
                </p14:cNvPr>
                <p14:cNvContentPartPr/>
                <p14:nvPr/>
              </p14:nvContentPartPr>
              <p14:xfrm>
                <a:off x="4833200" y="5496160"/>
                <a:ext cx="144360" cy="156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8CFA371-9539-2957-9A41-D9B9B25C02D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24560" y="5487520"/>
                  <a:ext cx="162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49EAF91-3ED0-777A-23CC-6AF422319753}"/>
                    </a:ext>
                  </a:extLst>
                </p14:cNvPr>
                <p14:cNvContentPartPr/>
                <p14:nvPr/>
              </p14:nvContentPartPr>
              <p14:xfrm>
                <a:off x="5782880" y="4934560"/>
                <a:ext cx="181080" cy="1820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49EAF91-3ED0-777A-23CC-6AF4223197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74240" y="4925560"/>
                  <a:ext cx="198720" cy="18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BA5D423-5E66-6F00-8B6D-2BE029E29183}"/>
                    </a:ext>
                  </a:extLst>
                </p14:cNvPr>
                <p14:cNvContentPartPr/>
                <p14:nvPr/>
              </p14:nvContentPartPr>
              <p14:xfrm>
                <a:off x="5972600" y="4800640"/>
                <a:ext cx="269280" cy="1872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BA5D423-5E66-6F00-8B6D-2BE029E2918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63600" y="4792000"/>
                  <a:ext cx="286920" cy="18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2BA52F6-F163-59BE-C25E-8BB5974F58C6}"/>
                    </a:ext>
                  </a:extLst>
                </p14:cNvPr>
                <p14:cNvContentPartPr/>
                <p14:nvPr/>
              </p14:nvContentPartPr>
              <p14:xfrm>
                <a:off x="6266720" y="4889560"/>
                <a:ext cx="192960" cy="1639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2BA52F6-F163-59BE-C25E-8BB5974F58C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57720" y="4880560"/>
                  <a:ext cx="210600" cy="16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845EA60-C9EE-2945-27A2-1F2ED4ED547B}"/>
                    </a:ext>
                  </a:extLst>
                </p14:cNvPr>
                <p14:cNvContentPartPr/>
                <p14:nvPr/>
              </p14:nvContentPartPr>
              <p14:xfrm>
                <a:off x="6473000" y="4793800"/>
                <a:ext cx="208440" cy="1556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845EA60-C9EE-2945-27A2-1F2ED4ED547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64360" y="4784800"/>
                  <a:ext cx="226080" cy="15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D9E7B5-A7CB-741A-E134-03085BBF53EE}"/>
                    </a:ext>
                  </a:extLst>
                </p14:cNvPr>
                <p14:cNvContentPartPr/>
                <p14:nvPr/>
              </p14:nvContentPartPr>
              <p14:xfrm>
                <a:off x="6697640" y="4745560"/>
                <a:ext cx="284040" cy="1763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D9E7B5-A7CB-741A-E134-03085BBF53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89000" y="4736920"/>
                  <a:ext cx="301680" cy="17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9338491-AEB3-B94F-BAF5-A582E56C2D85}"/>
                    </a:ext>
                  </a:extLst>
                </p14:cNvPr>
                <p14:cNvContentPartPr/>
                <p14:nvPr/>
              </p14:nvContentPartPr>
              <p14:xfrm>
                <a:off x="6864320" y="4822240"/>
                <a:ext cx="331560" cy="1730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9338491-AEB3-B94F-BAF5-A582E56C2D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55320" y="4813240"/>
                  <a:ext cx="349200" cy="17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9DC497-A440-FC46-EE34-10F9223AE4D7}"/>
                    </a:ext>
                  </a:extLst>
                </p14:cNvPr>
                <p14:cNvContentPartPr/>
                <p14:nvPr/>
              </p14:nvContentPartPr>
              <p14:xfrm>
                <a:off x="7189400" y="4816120"/>
                <a:ext cx="173160" cy="77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9DC497-A440-FC46-EE34-10F9223AE4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80760" y="4807480"/>
                  <a:ext cx="190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66D02FF-A1FA-C453-6FC9-B86F774D3FC6}"/>
                    </a:ext>
                  </a:extLst>
                </p14:cNvPr>
                <p14:cNvContentPartPr/>
                <p14:nvPr/>
              </p14:nvContentPartPr>
              <p14:xfrm>
                <a:off x="7475600" y="4847800"/>
                <a:ext cx="74520" cy="103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66D02FF-A1FA-C453-6FC9-B86F774D3FC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66960" y="4838800"/>
                  <a:ext cx="9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A518E0-E49C-E00D-E483-9D7D832D68EF}"/>
                    </a:ext>
                  </a:extLst>
                </p14:cNvPr>
                <p14:cNvContentPartPr/>
                <p14:nvPr/>
              </p14:nvContentPartPr>
              <p14:xfrm>
                <a:off x="7388840" y="4867960"/>
                <a:ext cx="60840" cy="96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A518E0-E49C-E00D-E483-9D7D832D68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80200" y="4859320"/>
                  <a:ext cx="78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D6BC18-3300-335E-2F55-039E3848E115}"/>
                    </a:ext>
                  </a:extLst>
                </p14:cNvPr>
                <p14:cNvContentPartPr/>
                <p14:nvPr/>
              </p14:nvContentPartPr>
              <p14:xfrm>
                <a:off x="7546520" y="4784800"/>
                <a:ext cx="50040" cy="149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D6BC18-3300-335E-2F55-039E3848E11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7520" y="4775800"/>
                  <a:ext cx="67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C5B3D0-8BF8-0ED3-25A9-807AA8203F26}"/>
                    </a:ext>
                  </a:extLst>
                </p14:cNvPr>
                <p14:cNvContentPartPr/>
                <p14:nvPr/>
              </p14:nvContentPartPr>
              <p14:xfrm>
                <a:off x="7662440" y="4839880"/>
                <a:ext cx="32760" cy="93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C5B3D0-8BF8-0ED3-25A9-807AA8203F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53800" y="4830880"/>
                  <a:ext cx="5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B8F1D08-957F-7B28-E729-8129A038820A}"/>
                    </a:ext>
                  </a:extLst>
                </p14:cNvPr>
                <p14:cNvContentPartPr/>
                <p14:nvPr/>
              </p14:nvContentPartPr>
              <p14:xfrm>
                <a:off x="7722920" y="4828000"/>
                <a:ext cx="53280" cy="74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B8F1D08-957F-7B28-E729-8129A038820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13920" y="4819000"/>
                  <a:ext cx="70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897E11-35C9-E47F-FC74-1B5EEC8C5308}"/>
                    </a:ext>
                  </a:extLst>
                </p14:cNvPr>
                <p14:cNvContentPartPr/>
                <p14:nvPr/>
              </p14:nvContentPartPr>
              <p14:xfrm>
                <a:off x="7593320" y="4824400"/>
                <a:ext cx="72720" cy="128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897E11-35C9-E47F-FC74-1B5EEC8C53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84680" y="4815400"/>
                  <a:ext cx="90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8999CC0-A7E6-7676-265C-AF307EF99D61}"/>
                    </a:ext>
                  </a:extLst>
                </p14:cNvPr>
                <p14:cNvContentPartPr/>
                <p14:nvPr/>
              </p14:nvContentPartPr>
              <p14:xfrm>
                <a:off x="7676480" y="4826200"/>
                <a:ext cx="360" cy="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8999CC0-A7E6-7676-265C-AF307EF99D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67480" y="4817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A1F514-87BF-D145-F558-2E41DBF14833}"/>
                    </a:ext>
                  </a:extLst>
                </p14:cNvPr>
                <p14:cNvContentPartPr/>
                <p14:nvPr/>
              </p14:nvContentPartPr>
              <p14:xfrm>
                <a:off x="7608440" y="4793080"/>
                <a:ext cx="286560" cy="162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A1F514-87BF-D145-F558-2E41DBF1483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99440" y="4784440"/>
                  <a:ext cx="304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875F28D-9920-5B07-1986-C9E96E69CF44}"/>
                    </a:ext>
                  </a:extLst>
                </p14:cNvPr>
                <p14:cNvContentPartPr/>
                <p14:nvPr/>
              </p14:nvContentPartPr>
              <p14:xfrm>
                <a:off x="7913360" y="4800640"/>
                <a:ext cx="103680" cy="85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875F28D-9920-5B07-1986-C9E96E69CF4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04720" y="4792000"/>
                  <a:ext cx="121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3D3F4E-8D66-2F64-6CA3-A696CF6194B5}"/>
                    </a:ext>
                  </a:extLst>
                </p14:cNvPr>
                <p14:cNvContentPartPr/>
                <p14:nvPr/>
              </p14:nvContentPartPr>
              <p14:xfrm>
                <a:off x="8060960" y="4752040"/>
                <a:ext cx="362160" cy="20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3D3F4E-8D66-2F64-6CA3-A696CF6194B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51960" y="4743400"/>
                  <a:ext cx="379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765EAA-C42F-ED92-4276-2DD0DD84DA86}"/>
                    </a:ext>
                  </a:extLst>
                </p14:cNvPr>
                <p14:cNvContentPartPr/>
                <p14:nvPr/>
              </p14:nvContentPartPr>
              <p14:xfrm>
                <a:off x="4158560" y="6009880"/>
                <a:ext cx="946440" cy="41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765EAA-C42F-ED92-4276-2DD0DD84DA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49920" y="6000880"/>
                  <a:ext cx="964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E0F5C7-9F96-62A9-59BF-6B37F8515F75}"/>
                    </a:ext>
                  </a:extLst>
                </p14:cNvPr>
                <p14:cNvContentPartPr/>
                <p14:nvPr/>
              </p14:nvContentPartPr>
              <p14:xfrm>
                <a:off x="5326400" y="5996560"/>
                <a:ext cx="384120" cy="86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E0F5C7-9F96-62A9-59BF-6B37F8515F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17760" y="5987560"/>
                  <a:ext cx="401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16615C-BE4D-4A93-6FC8-D8C859605361}"/>
                    </a:ext>
                  </a:extLst>
                </p14:cNvPr>
                <p14:cNvContentPartPr/>
                <p14:nvPr/>
              </p14:nvContentPartPr>
              <p14:xfrm>
                <a:off x="5956760" y="5873800"/>
                <a:ext cx="1305360" cy="130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16615C-BE4D-4A93-6FC8-D8C85960536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48120" y="5865160"/>
                  <a:ext cx="1323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17A90EC-1BCE-3925-8304-983E2081EBCC}"/>
                    </a:ext>
                  </a:extLst>
                </p14:cNvPr>
                <p14:cNvContentPartPr/>
                <p14:nvPr/>
              </p14:nvContentPartPr>
              <p14:xfrm>
                <a:off x="7358600" y="5758240"/>
                <a:ext cx="587880" cy="152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17A90EC-1BCE-3925-8304-983E2081EBC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49600" y="5749600"/>
                  <a:ext cx="605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86DB36-A3C1-E58A-739C-75753BE20FF3}"/>
                    </a:ext>
                  </a:extLst>
                </p14:cNvPr>
                <p14:cNvContentPartPr/>
                <p14:nvPr/>
              </p14:nvContentPartPr>
              <p14:xfrm>
                <a:off x="8268680" y="5695240"/>
                <a:ext cx="230400" cy="1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86DB36-A3C1-E58A-739C-75753BE20FF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59680" y="5686600"/>
                  <a:ext cx="248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0176" name="Ink 50175">
                  <a:extLst>
                    <a:ext uri="{FF2B5EF4-FFF2-40B4-BE49-F238E27FC236}">
                      <a16:creationId xmlns:a16="http://schemas.microsoft.com/office/drawing/2014/main" id="{282075EB-BD0C-1989-432B-B4FB69889AB5}"/>
                    </a:ext>
                  </a:extLst>
                </p14:cNvPr>
                <p14:cNvContentPartPr/>
                <p14:nvPr/>
              </p14:nvContentPartPr>
              <p14:xfrm>
                <a:off x="6425840" y="4602280"/>
                <a:ext cx="59040" cy="371520"/>
              </p14:xfrm>
            </p:contentPart>
          </mc:Choice>
          <mc:Fallback>
            <p:pic>
              <p:nvPicPr>
                <p:cNvPr id="50176" name="Ink 50175">
                  <a:extLst>
                    <a:ext uri="{FF2B5EF4-FFF2-40B4-BE49-F238E27FC236}">
                      <a16:creationId xmlns:a16="http://schemas.microsoft.com/office/drawing/2014/main" id="{282075EB-BD0C-1989-432B-B4FB69889AB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17200" y="4593280"/>
                  <a:ext cx="76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0177" name="Ink 50176">
                  <a:extLst>
                    <a:ext uri="{FF2B5EF4-FFF2-40B4-BE49-F238E27FC236}">
                      <a16:creationId xmlns:a16="http://schemas.microsoft.com/office/drawing/2014/main" id="{BA73D331-18B9-A5DE-D15B-4B1E319BF95A}"/>
                    </a:ext>
                  </a:extLst>
                </p14:cNvPr>
                <p14:cNvContentPartPr/>
                <p14:nvPr/>
              </p14:nvContentPartPr>
              <p14:xfrm>
                <a:off x="6493520" y="5285560"/>
                <a:ext cx="320760" cy="1226520"/>
              </p14:xfrm>
            </p:contentPart>
          </mc:Choice>
          <mc:Fallback>
            <p:pic>
              <p:nvPicPr>
                <p:cNvPr id="50177" name="Ink 50176">
                  <a:extLst>
                    <a:ext uri="{FF2B5EF4-FFF2-40B4-BE49-F238E27FC236}">
                      <a16:creationId xmlns:a16="http://schemas.microsoft.com/office/drawing/2014/main" id="{BA73D331-18B9-A5DE-D15B-4B1E319BF9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84520" y="5276560"/>
                  <a:ext cx="338400" cy="12441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ED104C2-1FC4-DFB9-7707-58FBC0EDF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Single party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2BA9C65-48CC-1A63-EE6F-ADB4E14DA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perturbation (hiding values)</a:t>
            </a:r>
          </a:p>
          <a:p>
            <a:pPr lvl="1" eaLnBrk="1" hangingPunct="1"/>
            <a:r>
              <a:rPr lang="en-US" altLang="en-US"/>
              <a:t>Additive perturbation, for decision tree (publishing)</a:t>
            </a:r>
          </a:p>
          <a:p>
            <a:pPr lvl="1" eaLnBrk="1" hangingPunct="1"/>
            <a:r>
              <a:rPr lang="en-US" altLang="en-US"/>
              <a:t>Multiplicative perturbation, for many classifiers and clustering algorithms (outsourcing)</a:t>
            </a:r>
          </a:p>
          <a:p>
            <a:pPr lvl="1" eaLnBrk="1" hangingPunct="1"/>
            <a:r>
              <a:rPr lang="en-US" altLang="en-US"/>
              <a:t>Differential privacy (publishing)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Anonymization (hiding IDs)</a:t>
            </a:r>
          </a:p>
          <a:p>
            <a:pPr lvl="1" eaLnBrk="1" hangingPunct="1"/>
            <a:r>
              <a:rPr lang="en-US" altLang="en-US"/>
              <a:t>Top-down/bottom-up: decision tree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28C58F-4F6F-6422-FBE1-4FE5B1770E9A}"/>
                  </a:ext>
                </a:extLst>
              </p14:cNvPr>
              <p14:cNvContentPartPr/>
              <p14:nvPr/>
            </p14:nvContentPartPr>
            <p14:xfrm>
              <a:off x="1939880" y="4660600"/>
              <a:ext cx="2275920" cy="137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28C58F-4F6F-6422-FBE1-4FE5B1770E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0880" y="4651600"/>
                <a:ext cx="22935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EEB22D-BACC-0513-75A2-488FAB0CC078}"/>
                  </a:ext>
                </a:extLst>
              </p14:cNvPr>
              <p14:cNvContentPartPr/>
              <p14:nvPr/>
            </p14:nvContentPartPr>
            <p14:xfrm>
              <a:off x="7777640" y="5969920"/>
              <a:ext cx="302400" cy="4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EEB22D-BACC-0513-75A2-488FAB0CC0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9000" y="5960920"/>
                <a:ext cx="320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7F5C78-7E79-8950-DABB-30CC82B8AA2E}"/>
                  </a:ext>
                </a:extLst>
              </p14:cNvPr>
              <p14:cNvContentPartPr/>
              <p14:nvPr/>
            </p14:nvContentPartPr>
            <p14:xfrm>
              <a:off x="670880" y="4194760"/>
              <a:ext cx="339480" cy="358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7F5C78-7E79-8950-DABB-30CC82B8AA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1880" y="4186120"/>
                <a:ext cx="357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8A0B80-2B53-A4E2-6519-A9875EE2D3AD}"/>
                  </a:ext>
                </a:extLst>
              </p14:cNvPr>
              <p14:cNvContentPartPr/>
              <p14:nvPr/>
            </p14:nvContentPartPr>
            <p14:xfrm>
              <a:off x="248600" y="4996120"/>
              <a:ext cx="256680" cy="249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8A0B80-2B53-A4E2-6519-A9875EE2D3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960" y="4987120"/>
                <a:ext cx="27432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8D4524-9DCB-EF09-0F41-FCB7080DB9CF}"/>
                  </a:ext>
                </a:extLst>
              </p14:cNvPr>
              <p14:cNvContentPartPr/>
              <p14:nvPr/>
            </p14:nvContentPartPr>
            <p14:xfrm>
              <a:off x="498080" y="5638000"/>
              <a:ext cx="15480" cy="23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8D4524-9DCB-EF09-0F41-FCB7080DB9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9080" y="5629000"/>
                <a:ext cx="331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EDC3CFA-9D58-7056-61DA-4434F0839806}"/>
                  </a:ext>
                </a:extLst>
              </p14:cNvPr>
              <p14:cNvContentPartPr/>
              <p14:nvPr/>
            </p14:nvContentPartPr>
            <p14:xfrm>
              <a:off x="877880" y="2211160"/>
              <a:ext cx="246240" cy="198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EDC3CFA-9D58-7056-61DA-4434F083980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9240" y="2202520"/>
                <a:ext cx="263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BC331ED-A8A0-5168-6D93-DBE6918B42DE}"/>
                  </a:ext>
                </a:extLst>
              </p14:cNvPr>
              <p14:cNvContentPartPr/>
              <p14:nvPr/>
            </p14:nvContentPartPr>
            <p14:xfrm>
              <a:off x="851960" y="2795800"/>
              <a:ext cx="135720" cy="336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BC331ED-A8A0-5168-6D93-DBE6918B42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2960" y="2787160"/>
                <a:ext cx="1533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BEDDB68-F81E-CA4C-1D6F-3E4CEB15D883}"/>
                  </a:ext>
                </a:extLst>
              </p14:cNvPr>
              <p14:cNvContentPartPr/>
              <p14:nvPr/>
            </p14:nvContentPartPr>
            <p14:xfrm>
              <a:off x="1016840" y="3416440"/>
              <a:ext cx="28800" cy="24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BEDDB68-F81E-CA4C-1D6F-3E4CEB15D88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08200" y="3407800"/>
                <a:ext cx="46440" cy="4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EE1D21A-B801-346A-03B4-BC636A3A6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 parties</a:t>
            </a:r>
          </a:p>
        </p:txBody>
      </p:sp>
      <p:grpSp>
        <p:nvGrpSpPr>
          <p:cNvPr id="54275" name="Group 4">
            <a:extLst>
              <a:ext uri="{FF2B5EF4-FFF2-40B4-BE49-F238E27FC236}">
                <a16:creationId xmlns:a16="http://schemas.microsoft.com/office/drawing/2014/main" id="{C0C011CB-06A4-2D16-EB11-514A876B1983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438400"/>
            <a:ext cx="2743200" cy="1066800"/>
            <a:chOff x="2880" y="1632"/>
            <a:chExt cx="2352" cy="1008"/>
          </a:xfrm>
        </p:grpSpPr>
        <p:sp>
          <p:nvSpPr>
            <p:cNvPr id="54295" name="Oval 5">
              <a:extLst>
                <a:ext uri="{FF2B5EF4-FFF2-40B4-BE49-F238E27FC236}">
                  <a16:creationId xmlns:a16="http://schemas.microsoft.com/office/drawing/2014/main" id="{44F57261-6BE8-5C20-15E4-EA6E9B26BF1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80" y="1632"/>
              <a:ext cx="720" cy="480"/>
            </a:xfrm>
            <a:prstGeom prst="ellipse">
              <a:avLst/>
            </a:prstGeom>
            <a:solidFill>
              <a:srgbClr val="FAF8E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400"/>
                <a:t>Party 1</a:t>
              </a:r>
            </a:p>
          </p:txBody>
        </p:sp>
        <p:sp>
          <p:nvSpPr>
            <p:cNvPr id="54296" name="AutoShape 6">
              <a:extLst>
                <a:ext uri="{FF2B5EF4-FFF2-40B4-BE49-F238E27FC236}">
                  <a16:creationId xmlns:a16="http://schemas.microsoft.com/office/drawing/2014/main" id="{BC1FA358-AD37-8330-4DEC-6F7CEEA7478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024" y="2304"/>
              <a:ext cx="384" cy="33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400"/>
                <a:t>data</a:t>
              </a:r>
            </a:p>
          </p:txBody>
        </p:sp>
        <p:sp>
          <p:nvSpPr>
            <p:cNvPr id="54297" name="Line 7">
              <a:extLst>
                <a:ext uri="{FF2B5EF4-FFF2-40B4-BE49-F238E27FC236}">
                  <a16:creationId xmlns:a16="http://schemas.microsoft.com/office/drawing/2014/main" id="{0CD96217-7F70-E9BA-ED83-71E68E4558C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3216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8">
              <a:extLst>
                <a:ext uri="{FF2B5EF4-FFF2-40B4-BE49-F238E27FC236}">
                  <a16:creationId xmlns:a16="http://schemas.microsoft.com/office/drawing/2014/main" id="{2D918717-F0DD-716D-8CDF-AD6016D870C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696" y="1632"/>
              <a:ext cx="720" cy="480"/>
            </a:xfrm>
            <a:prstGeom prst="ellipse">
              <a:avLst/>
            </a:prstGeom>
            <a:solidFill>
              <a:srgbClr val="FAF8E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400"/>
                <a:t>Party 2</a:t>
              </a:r>
            </a:p>
          </p:txBody>
        </p:sp>
        <p:sp>
          <p:nvSpPr>
            <p:cNvPr id="54299" name="AutoShape 9">
              <a:extLst>
                <a:ext uri="{FF2B5EF4-FFF2-40B4-BE49-F238E27FC236}">
                  <a16:creationId xmlns:a16="http://schemas.microsoft.com/office/drawing/2014/main" id="{2619A320-0A07-4ED4-1E3F-EF451EE7D48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40" y="2304"/>
              <a:ext cx="384" cy="33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400"/>
                <a:t>data</a:t>
              </a:r>
            </a:p>
          </p:txBody>
        </p:sp>
        <p:sp>
          <p:nvSpPr>
            <p:cNvPr id="54300" name="Line 10">
              <a:extLst>
                <a:ext uri="{FF2B5EF4-FFF2-40B4-BE49-F238E27FC236}">
                  <a16:creationId xmlns:a16="http://schemas.microsoft.com/office/drawing/2014/main" id="{95703F47-BD43-DD67-76CE-893BD9E4EC2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032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11">
              <a:extLst>
                <a:ext uri="{FF2B5EF4-FFF2-40B4-BE49-F238E27FC236}">
                  <a16:creationId xmlns:a16="http://schemas.microsoft.com/office/drawing/2014/main" id="{7FB667A3-EC8C-5A6E-1089-F8B79E32EB48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512" y="1632"/>
              <a:ext cx="720" cy="480"/>
            </a:xfrm>
            <a:prstGeom prst="ellipse">
              <a:avLst/>
            </a:prstGeom>
            <a:solidFill>
              <a:srgbClr val="FAF8E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400"/>
                <a:t>Party n</a:t>
              </a:r>
            </a:p>
          </p:txBody>
        </p:sp>
        <p:sp>
          <p:nvSpPr>
            <p:cNvPr id="54302" name="AutoShape 12">
              <a:extLst>
                <a:ext uri="{FF2B5EF4-FFF2-40B4-BE49-F238E27FC236}">
                  <a16:creationId xmlns:a16="http://schemas.microsoft.com/office/drawing/2014/main" id="{75C64293-EA9C-404B-958D-46ACDD4A80B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656" y="2304"/>
              <a:ext cx="384" cy="33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400"/>
                <a:t>data</a:t>
              </a:r>
            </a:p>
          </p:txBody>
        </p:sp>
        <p:sp>
          <p:nvSpPr>
            <p:cNvPr id="54303" name="Line 13">
              <a:extLst>
                <a:ext uri="{FF2B5EF4-FFF2-40B4-BE49-F238E27FC236}">
                  <a16:creationId xmlns:a16="http://schemas.microsoft.com/office/drawing/2014/main" id="{D10304E0-9213-2BB3-EE53-AE8A698C44D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848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6" name="Group 14">
            <a:extLst>
              <a:ext uri="{FF2B5EF4-FFF2-40B4-BE49-F238E27FC236}">
                <a16:creationId xmlns:a16="http://schemas.microsoft.com/office/drawing/2014/main" id="{90F62472-D39A-8569-3550-BCB64C143E8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971800"/>
            <a:ext cx="914400" cy="1219200"/>
            <a:chOff x="864" y="2256"/>
            <a:chExt cx="720" cy="1008"/>
          </a:xfrm>
        </p:grpSpPr>
        <p:sp>
          <p:nvSpPr>
            <p:cNvPr id="54292" name="Oval 15">
              <a:extLst>
                <a:ext uri="{FF2B5EF4-FFF2-40B4-BE49-F238E27FC236}">
                  <a16:creationId xmlns:a16="http://schemas.microsoft.com/office/drawing/2014/main" id="{82A791F2-711D-25AC-4210-A5DC296DAC2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864" y="2256"/>
              <a:ext cx="720" cy="480"/>
            </a:xfrm>
            <a:prstGeom prst="ellipse">
              <a:avLst/>
            </a:prstGeom>
            <a:solidFill>
              <a:srgbClr val="FAF8E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600"/>
                <a:t>server</a:t>
              </a:r>
            </a:p>
          </p:txBody>
        </p:sp>
        <p:sp>
          <p:nvSpPr>
            <p:cNvPr id="54293" name="AutoShape 16">
              <a:extLst>
                <a:ext uri="{FF2B5EF4-FFF2-40B4-BE49-F238E27FC236}">
                  <a16:creationId xmlns:a16="http://schemas.microsoft.com/office/drawing/2014/main" id="{5E649CFC-FBF7-7ED6-3DD9-4535CCF8F25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008" y="2928"/>
              <a:ext cx="384" cy="336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/>
              <a:r>
                <a:rPr lang="en-US" altLang="en-US" sz="1600"/>
                <a:t>data</a:t>
              </a:r>
            </a:p>
          </p:txBody>
        </p:sp>
        <p:sp>
          <p:nvSpPr>
            <p:cNvPr id="54294" name="Line 17">
              <a:extLst>
                <a:ext uri="{FF2B5EF4-FFF2-40B4-BE49-F238E27FC236}">
                  <a16:creationId xmlns:a16="http://schemas.microsoft.com/office/drawing/2014/main" id="{C931CD72-5ED9-4AE0-D086-7C1BD13B990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200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7" name="Oval 18">
            <a:extLst>
              <a:ext uri="{FF2B5EF4-FFF2-40B4-BE49-F238E27FC236}">
                <a16:creationId xmlns:a16="http://schemas.microsoft.com/office/drawing/2014/main" id="{EFC51F44-D8C3-5971-00A7-1C4B8F3B112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33400" y="1676400"/>
            <a:ext cx="685800" cy="533400"/>
          </a:xfrm>
          <a:prstGeom prst="ellipse">
            <a:avLst/>
          </a:prstGeom>
          <a:solidFill>
            <a:srgbClr val="FAF8E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400"/>
              <a:t>user 1</a:t>
            </a:r>
          </a:p>
        </p:txBody>
      </p:sp>
      <p:sp>
        <p:nvSpPr>
          <p:cNvPr id="54278" name="Oval 19">
            <a:extLst>
              <a:ext uri="{FF2B5EF4-FFF2-40B4-BE49-F238E27FC236}">
                <a16:creationId xmlns:a16="http://schemas.microsoft.com/office/drawing/2014/main" id="{4322B28E-4C3F-FD93-51D4-FEF0A29A9ED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00200" y="1676400"/>
            <a:ext cx="685800" cy="533400"/>
          </a:xfrm>
          <a:prstGeom prst="ellipse">
            <a:avLst/>
          </a:prstGeom>
          <a:solidFill>
            <a:srgbClr val="FAF8E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400"/>
              <a:t>user 1</a:t>
            </a:r>
          </a:p>
        </p:txBody>
      </p:sp>
      <p:sp>
        <p:nvSpPr>
          <p:cNvPr id="54279" name="Oval 20">
            <a:extLst>
              <a:ext uri="{FF2B5EF4-FFF2-40B4-BE49-F238E27FC236}">
                <a16:creationId xmlns:a16="http://schemas.microsoft.com/office/drawing/2014/main" id="{E0BC786C-146F-45C0-5B99-C9D4D4ECAC0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819400" y="1676400"/>
            <a:ext cx="685800" cy="533400"/>
          </a:xfrm>
          <a:prstGeom prst="ellipse">
            <a:avLst/>
          </a:prstGeom>
          <a:solidFill>
            <a:srgbClr val="FAF8E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400"/>
              <a:t>user 1</a:t>
            </a:r>
          </a:p>
        </p:txBody>
      </p:sp>
      <p:sp>
        <p:nvSpPr>
          <p:cNvPr id="54280" name="Line 21">
            <a:extLst>
              <a:ext uri="{FF2B5EF4-FFF2-40B4-BE49-F238E27FC236}">
                <a16:creationId xmlns:a16="http://schemas.microsoft.com/office/drawing/2014/main" id="{7D3DF145-4242-FAC9-426E-D3510C71CF0F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990600" y="22860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22">
            <a:extLst>
              <a:ext uri="{FF2B5EF4-FFF2-40B4-BE49-F238E27FC236}">
                <a16:creationId xmlns:a16="http://schemas.microsoft.com/office/drawing/2014/main" id="{AED07B50-9543-5779-C158-6CAC6724A9DC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1981200" y="2286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23">
            <a:extLst>
              <a:ext uri="{FF2B5EF4-FFF2-40B4-BE49-F238E27FC236}">
                <a16:creationId xmlns:a16="http://schemas.microsoft.com/office/drawing/2014/main" id="{5EA3EA99-AE5A-F1A6-B661-F1C67FDA540E}"/>
              </a:ext>
            </a:extLst>
          </p:cNvPr>
          <p:cNvSpPr>
            <a:spLocks noChangeShapeType="1"/>
          </p:cNvSpPr>
          <p:nvPr/>
        </p:nvSpPr>
        <p:spPr bwMode="blackWhite">
          <a:xfrm flipH="1">
            <a:off x="2590800" y="2209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24">
            <a:extLst>
              <a:ext uri="{FF2B5EF4-FFF2-40B4-BE49-F238E27FC236}">
                <a16:creationId xmlns:a16="http://schemas.microsoft.com/office/drawing/2014/main" id="{46F03E43-DC09-A865-8AC1-77DA7FF25F3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12725" y="2368550"/>
            <a:ext cx="1182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400" b="1"/>
              <a:t>Perturbed</a:t>
            </a:r>
          </a:p>
          <a:p>
            <a:r>
              <a:rPr lang="en-US" altLang="en-US" sz="1400" b="1"/>
              <a:t>data</a:t>
            </a:r>
          </a:p>
        </p:txBody>
      </p:sp>
      <p:sp>
        <p:nvSpPr>
          <p:cNvPr id="54284" name="Oval 25">
            <a:extLst>
              <a:ext uri="{FF2B5EF4-FFF2-40B4-BE49-F238E27FC236}">
                <a16:creationId xmlns:a16="http://schemas.microsoft.com/office/drawing/2014/main" id="{AA3766F2-5EBB-EEE1-1227-86AB2F4E168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029200" y="1676400"/>
            <a:ext cx="3276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/>
              <a:t>network</a:t>
            </a:r>
          </a:p>
        </p:txBody>
      </p:sp>
      <p:sp>
        <p:nvSpPr>
          <p:cNvPr id="54285" name="Text Box 26">
            <a:extLst>
              <a:ext uri="{FF2B5EF4-FFF2-40B4-BE49-F238E27FC236}">
                <a16:creationId xmlns:a16="http://schemas.microsoft.com/office/drawing/2014/main" id="{0208C2EC-8F83-29C7-E743-3C71E63D0D6D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22325" y="4267200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Service-based computing</a:t>
            </a:r>
          </a:p>
        </p:txBody>
      </p:sp>
      <p:sp>
        <p:nvSpPr>
          <p:cNvPr id="54286" name="Text Box 27">
            <a:extLst>
              <a:ext uri="{FF2B5EF4-FFF2-40B4-BE49-F238E27FC236}">
                <a16:creationId xmlns:a16="http://schemas.microsoft.com/office/drawing/2014/main" id="{27534B7C-509D-0870-7AB6-6752F2D7073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257800" y="4281488"/>
            <a:ext cx="2928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Peer-to-peer computing</a:t>
            </a:r>
          </a:p>
        </p:txBody>
      </p:sp>
      <p:sp>
        <p:nvSpPr>
          <p:cNvPr id="54287" name="Line 28">
            <a:extLst>
              <a:ext uri="{FF2B5EF4-FFF2-40B4-BE49-F238E27FC236}">
                <a16:creationId xmlns:a16="http://schemas.microsoft.com/office/drawing/2014/main" id="{B78EF0C4-033F-D243-ED68-CEC5834F7396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5715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29">
            <a:extLst>
              <a:ext uri="{FF2B5EF4-FFF2-40B4-BE49-F238E27FC236}">
                <a16:creationId xmlns:a16="http://schemas.microsoft.com/office/drawing/2014/main" id="{003886AB-9068-B89C-71BC-B8C70556219A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66294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30">
            <a:extLst>
              <a:ext uri="{FF2B5EF4-FFF2-40B4-BE49-F238E27FC236}">
                <a16:creationId xmlns:a16="http://schemas.microsoft.com/office/drawing/2014/main" id="{545D2E0B-6EBF-10AA-A672-58BF616867B9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7620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Text Box 31">
            <a:extLst>
              <a:ext uri="{FF2B5EF4-FFF2-40B4-BE49-F238E27FC236}">
                <a16:creationId xmlns:a16="http://schemas.microsoft.com/office/drawing/2014/main" id="{F9A7F5E6-C6ED-92E5-5584-9C9F2D2AA54A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62000" y="5105400"/>
            <a:ext cx="376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Perturbation &amp; anonymization</a:t>
            </a:r>
          </a:p>
        </p:txBody>
      </p:sp>
      <p:sp>
        <p:nvSpPr>
          <p:cNvPr id="54291" name="Text Box 32">
            <a:extLst>
              <a:ext uri="{FF2B5EF4-FFF2-40B4-BE49-F238E27FC236}">
                <a16:creationId xmlns:a16="http://schemas.microsoft.com/office/drawing/2014/main" id="{85720AEA-844B-9D5E-DEBE-73EC11F4C530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257800" y="5181600"/>
            <a:ext cx="334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Cryptographic approaches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5B459B-47F6-4EB6-2FD8-D309DFCEA819}"/>
                  </a:ext>
                </a:extLst>
              </p14:cNvPr>
              <p14:cNvContentPartPr/>
              <p14:nvPr/>
            </p14:nvContentPartPr>
            <p14:xfrm>
              <a:off x="1267760" y="4804960"/>
              <a:ext cx="2456280" cy="20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5B459B-47F6-4EB6-2FD8-D309DFCEA8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9120" y="4796320"/>
                <a:ext cx="247392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D63F183-4193-2A8D-D2B3-A35F1B1ADD8E}"/>
              </a:ext>
            </a:extLst>
          </p:cNvPr>
          <p:cNvGrpSpPr/>
          <p:nvPr/>
        </p:nvGrpSpPr>
        <p:grpSpPr>
          <a:xfrm>
            <a:off x="3261800" y="2553160"/>
            <a:ext cx="1017000" cy="661680"/>
            <a:chOff x="3261800" y="2553160"/>
            <a:chExt cx="1017000" cy="66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6F1290-5EF9-6518-D6D9-C13DD00EC65A}"/>
                    </a:ext>
                  </a:extLst>
                </p14:cNvPr>
                <p14:cNvContentPartPr/>
                <p14:nvPr/>
              </p14:nvContentPartPr>
              <p14:xfrm>
                <a:off x="3261800" y="2619040"/>
                <a:ext cx="112320" cy="201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6F1290-5EF9-6518-D6D9-C13DD00EC6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53160" y="2610400"/>
                  <a:ext cx="129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7551FD-A883-110B-7226-D0161FD5854E}"/>
                    </a:ext>
                  </a:extLst>
                </p14:cNvPr>
                <p14:cNvContentPartPr/>
                <p14:nvPr/>
              </p14:nvContentPartPr>
              <p14:xfrm>
                <a:off x="3469160" y="2608960"/>
                <a:ext cx="269280" cy="169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7551FD-A883-110B-7226-D0161FD585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60160" y="2600320"/>
                  <a:ext cx="286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4699F09-1F10-8303-7A6E-DF58C5C4A61A}"/>
                    </a:ext>
                  </a:extLst>
                </p14:cNvPr>
                <p14:cNvContentPartPr/>
                <p14:nvPr/>
              </p14:nvContentPartPr>
              <p14:xfrm>
                <a:off x="3748520" y="2597440"/>
                <a:ext cx="113040" cy="165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4699F09-1F10-8303-7A6E-DF58C5C4A6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9880" y="2588800"/>
                  <a:ext cx="130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FD8ABD-D430-F691-94C5-9E0535F7D5A5}"/>
                    </a:ext>
                  </a:extLst>
                </p14:cNvPr>
                <p14:cNvContentPartPr/>
                <p14:nvPr/>
              </p14:nvContentPartPr>
              <p14:xfrm>
                <a:off x="3893240" y="2553160"/>
                <a:ext cx="385560" cy="661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FD8ABD-D430-F691-94C5-9E0535F7D5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4240" y="2544520"/>
                  <a:ext cx="403200" cy="67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0AD134C-1DBE-8578-FF91-DD4A211087DA}"/>
                  </a:ext>
                </a:extLst>
              </p14:cNvPr>
              <p14:cNvContentPartPr/>
              <p14:nvPr/>
            </p14:nvContentPartPr>
            <p14:xfrm>
              <a:off x="3711800" y="1501240"/>
              <a:ext cx="400680" cy="362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0AD134C-1DBE-8578-FF91-DD4A211087D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03160" y="1492600"/>
                <a:ext cx="418320" cy="37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74750B7-933E-1F5A-5189-85127B012E0B}"/>
              </a:ext>
            </a:extLst>
          </p:cNvPr>
          <p:cNvGrpSpPr/>
          <p:nvPr/>
        </p:nvGrpSpPr>
        <p:grpSpPr>
          <a:xfrm>
            <a:off x="4338920" y="409720"/>
            <a:ext cx="3456360" cy="952200"/>
            <a:chOff x="4338920" y="409720"/>
            <a:chExt cx="3456360" cy="9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EAB7DFB-B19A-1896-49D0-9A6FEA9D3A8D}"/>
                    </a:ext>
                  </a:extLst>
                </p14:cNvPr>
                <p14:cNvContentPartPr/>
                <p14:nvPr/>
              </p14:nvContentPartPr>
              <p14:xfrm>
                <a:off x="4338920" y="1197760"/>
                <a:ext cx="66600" cy="111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EAB7DFB-B19A-1896-49D0-9A6FEA9D3A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29920" y="1189120"/>
                  <a:ext cx="84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C97A15-59D9-93C6-FCF1-2007BEFC76F9}"/>
                    </a:ext>
                  </a:extLst>
                </p14:cNvPr>
                <p14:cNvContentPartPr/>
                <p14:nvPr/>
              </p14:nvContentPartPr>
              <p14:xfrm>
                <a:off x="4473560" y="1181560"/>
                <a:ext cx="95040" cy="68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C97A15-59D9-93C6-FCF1-2007BEFC76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64920" y="1172560"/>
                  <a:ext cx="112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B2216F-A3B7-8428-A394-9E9DA8800536}"/>
                    </a:ext>
                  </a:extLst>
                </p14:cNvPr>
                <p14:cNvContentPartPr/>
                <p14:nvPr/>
              </p14:nvContentPartPr>
              <p14:xfrm>
                <a:off x="4598120" y="1150240"/>
                <a:ext cx="119520" cy="93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B2216F-A3B7-8428-A394-9E9DA88005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89120" y="1141600"/>
                  <a:ext cx="137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794B75-7855-45AC-B1C8-D404DA2DC3C2}"/>
                    </a:ext>
                  </a:extLst>
                </p14:cNvPr>
                <p14:cNvContentPartPr/>
                <p14:nvPr/>
              </p14:nvContentPartPr>
              <p14:xfrm>
                <a:off x="4718360" y="878440"/>
                <a:ext cx="511200" cy="483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794B75-7855-45AC-B1C8-D404DA2DC3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09720" y="869440"/>
                  <a:ext cx="5288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7FDCC3-367A-4EF3-B244-9D3A23826A1A}"/>
                    </a:ext>
                  </a:extLst>
                </p14:cNvPr>
                <p14:cNvContentPartPr/>
                <p14:nvPr/>
              </p14:nvContentPartPr>
              <p14:xfrm>
                <a:off x="5321000" y="753160"/>
                <a:ext cx="185400" cy="316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7FDCC3-367A-4EF3-B244-9D3A23826A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12360" y="744520"/>
                  <a:ext cx="203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44D9B7-D5DA-3084-FB22-1C7A52E443CB}"/>
                    </a:ext>
                  </a:extLst>
                </p14:cNvPr>
                <p14:cNvContentPartPr/>
                <p14:nvPr/>
              </p14:nvContentPartPr>
              <p14:xfrm>
                <a:off x="5543120" y="861520"/>
                <a:ext cx="35640" cy="167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44D9B7-D5DA-3084-FB22-1C7A52E443C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4480" y="852520"/>
                  <a:ext cx="53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D6A9831-9D14-5E52-3A5C-1EDAB9C55E7E}"/>
                    </a:ext>
                  </a:extLst>
                </p14:cNvPr>
                <p14:cNvContentPartPr/>
                <p14:nvPr/>
              </p14:nvContentPartPr>
              <p14:xfrm>
                <a:off x="5629160" y="747040"/>
                <a:ext cx="89280" cy="376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D6A9831-9D14-5E52-3A5C-1EDAB9C55E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20160" y="738040"/>
                  <a:ext cx="106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75727B-7822-BEB3-DEDE-B0DAACBDC777}"/>
                    </a:ext>
                  </a:extLst>
                </p14:cNvPr>
                <p14:cNvContentPartPr/>
                <p14:nvPr/>
              </p14:nvContentPartPr>
              <p14:xfrm>
                <a:off x="5737160" y="731200"/>
                <a:ext cx="48600" cy="333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75727B-7822-BEB3-DEDE-B0DAACBDC7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8520" y="722560"/>
                  <a:ext cx="662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EC3C22-A7A8-9B4D-FD43-4BE5ADEFFD7D}"/>
                    </a:ext>
                  </a:extLst>
                </p14:cNvPr>
                <p14:cNvContentPartPr/>
                <p14:nvPr/>
              </p14:nvContentPartPr>
              <p14:xfrm>
                <a:off x="5588840" y="877360"/>
                <a:ext cx="120240" cy="51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EC3C22-A7A8-9B4D-FD43-4BE5ADEFFD7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79840" y="868720"/>
                  <a:ext cx="137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4F1CD7-479B-50BE-690A-4A65CA59DB15}"/>
                    </a:ext>
                  </a:extLst>
                </p14:cNvPr>
                <p14:cNvContentPartPr/>
                <p14:nvPr/>
              </p14:nvContentPartPr>
              <p14:xfrm>
                <a:off x="5828960" y="807520"/>
                <a:ext cx="154440" cy="129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4F1CD7-479B-50BE-690A-4A65CA59DB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819960" y="798520"/>
                  <a:ext cx="172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4E0316B-53B3-309B-FD05-DE54E02DC886}"/>
                    </a:ext>
                  </a:extLst>
                </p14:cNvPr>
                <p14:cNvContentPartPr/>
                <p14:nvPr/>
              </p14:nvContentPartPr>
              <p14:xfrm>
                <a:off x="6005360" y="698800"/>
                <a:ext cx="349920" cy="23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4E0316B-53B3-309B-FD05-DE54E02DC8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6360" y="689800"/>
                  <a:ext cx="367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010912-4D28-7B1F-2A02-A14E9D290B42}"/>
                    </a:ext>
                  </a:extLst>
                </p14:cNvPr>
                <p14:cNvContentPartPr/>
                <p14:nvPr/>
              </p14:nvContentPartPr>
              <p14:xfrm>
                <a:off x="6415400" y="728680"/>
                <a:ext cx="50040" cy="9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010912-4D28-7B1F-2A02-A14E9D290B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06400" y="720040"/>
                  <a:ext cx="6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C54328-A7B3-C833-A109-716765FADA17}"/>
                    </a:ext>
                  </a:extLst>
                </p14:cNvPr>
                <p14:cNvContentPartPr/>
                <p14:nvPr/>
              </p14:nvContentPartPr>
              <p14:xfrm>
                <a:off x="6435200" y="607720"/>
                <a:ext cx="18720" cy="25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C54328-A7B3-C833-A109-716765FADA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6200" y="599080"/>
                  <a:ext cx="36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6FD5D1-4EFE-58C5-3868-31B5BDFD9DB9}"/>
                    </a:ext>
                  </a:extLst>
                </p14:cNvPr>
                <p14:cNvContentPartPr/>
                <p14:nvPr/>
              </p14:nvContentPartPr>
              <p14:xfrm>
                <a:off x="6469400" y="465520"/>
                <a:ext cx="333720" cy="332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6FD5D1-4EFE-58C5-3868-31B5BDFD9D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60400" y="456880"/>
                  <a:ext cx="351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B5A071-2BC6-DF80-744D-EBC16B24FE09}"/>
                    </a:ext>
                  </a:extLst>
                </p14:cNvPr>
                <p14:cNvContentPartPr/>
                <p14:nvPr/>
              </p14:nvContentPartPr>
              <p14:xfrm>
                <a:off x="6983120" y="554080"/>
                <a:ext cx="66600" cy="244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B5A071-2BC6-DF80-744D-EBC16B24FE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74480" y="545440"/>
                  <a:ext cx="84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E5CEE8C-312C-53D3-7421-82880B47E12F}"/>
                    </a:ext>
                  </a:extLst>
                </p14:cNvPr>
                <p14:cNvContentPartPr/>
                <p14:nvPr/>
              </p14:nvContentPartPr>
              <p14:xfrm>
                <a:off x="7073480" y="512680"/>
                <a:ext cx="74880" cy="98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E5CEE8C-312C-53D3-7421-82880B47E12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64480" y="503680"/>
                  <a:ext cx="92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194D52-6544-E251-9C75-4253244E2C7B}"/>
                    </a:ext>
                  </a:extLst>
                </p14:cNvPr>
                <p14:cNvContentPartPr/>
                <p14:nvPr/>
              </p14:nvContentPartPr>
              <p14:xfrm>
                <a:off x="7204880" y="517360"/>
                <a:ext cx="35640" cy="54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194D52-6544-E251-9C75-4253244E2C7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96240" y="508720"/>
                  <a:ext cx="53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85C1982-FB68-B2B9-200C-8F039221EB3E}"/>
                    </a:ext>
                  </a:extLst>
                </p14:cNvPr>
                <p14:cNvContentPartPr/>
                <p14:nvPr/>
              </p14:nvContentPartPr>
              <p14:xfrm>
                <a:off x="7159520" y="440320"/>
                <a:ext cx="39960" cy="3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85C1982-FB68-B2B9-200C-8F039221EB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50880" y="431680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CA57BD-9071-8B49-E1EE-5C7AC76A4BD3}"/>
                    </a:ext>
                  </a:extLst>
                </p14:cNvPr>
                <p14:cNvContentPartPr/>
                <p14:nvPr/>
              </p14:nvContentPartPr>
              <p14:xfrm>
                <a:off x="7289120" y="447160"/>
                <a:ext cx="101520" cy="91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CA57BD-9071-8B49-E1EE-5C7AC76A4BD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80120" y="438520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D30EFD-3949-60DD-88FA-3E3BC0A5F2DE}"/>
                    </a:ext>
                  </a:extLst>
                </p14:cNvPr>
                <p14:cNvContentPartPr/>
                <p14:nvPr/>
              </p14:nvContentPartPr>
              <p14:xfrm>
                <a:off x="7420520" y="409720"/>
                <a:ext cx="374760" cy="398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D30EFD-3949-60DD-88FA-3E3BC0A5F2D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11520" y="401080"/>
                  <a:ext cx="392400" cy="41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84E38D6-E853-228D-0168-4A0A62CD1B75}"/>
                  </a:ext>
                </a:extLst>
              </p14:cNvPr>
              <p14:cNvContentPartPr/>
              <p14:nvPr/>
            </p14:nvContentPartPr>
            <p14:xfrm>
              <a:off x="1468640" y="3786880"/>
              <a:ext cx="360" cy="3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84E38D6-E853-228D-0168-4A0A62CD1B7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59640" y="377788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948EF38-BC44-D840-8127-279470BF63B0}"/>
              </a:ext>
            </a:extLst>
          </p:cNvPr>
          <p:cNvGrpSpPr/>
          <p:nvPr/>
        </p:nvGrpSpPr>
        <p:grpSpPr>
          <a:xfrm>
            <a:off x="8386760" y="3354160"/>
            <a:ext cx="375840" cy="70920"/>
            <a:chOff x="8386760" y="3354160"/>
            <a:chExt cx="37584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9C7047-8B6D-8ECB-2C7D-675F98EE6E0B}"/>
                    </a:ext>
                  </a:extLst>
                </p14:cNvPr>
                <p14:cNvContentPartPr/>
                <p14:nvPr/>
              </p14:nvContentPartPr>
              <p14:xfrm>
                <a:off x="8536520" y="3406000"/>
                <a:ext cx="97560" cy="1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9C7047-8B6D-8ECB-2C7D-675F98EE6E0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27880" y="3397000"/>
                  <a:ext cx="11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72852DA-AE0D-5E2D-73B9-56E05880BD3D}"/>
                    </a:ext>
                  </a:extLst>
                </p14:cNvPr>
                <p14:cNvContentPartPr/>
                <p14:nvPr/>
              </p14:nvContentPartPr>
              <p14:xfrm>
                <a:off x="8386760" y="3354160"/>
                <a:ext cx="375840" cy="70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72852DA-AE0D-5E2D-73B9-56E05880BD3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77760" y="3345160"/>
                  <a:ext cx="3934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3B2B4F2-6907-5B5C-2F57-5F17C4327769}"/>
                  </a:ext>
                </a:extLst>
              </p14:cNvPr>
              <p14:cNvContentPartPr/>
              <p14:nvPr/>
            </p14:nvContentPartPr>
            <p14:xfrm>
              <a:off x="5921840" y="5621080"/>
              <a:ext cx="1917360" cy="164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3B2B4F2-6907-5B5C-2F57-5F17C432776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13200" y="5612080"/>
                <a:ext cx="1935000" cy="181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E35134FC-4C80-9BD3-932F-B3D8F1798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data is partitioned for multi-party collaborative mining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5AE607F-7C61-3AE4-6A06-453CE30A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Horizontally partitioned </a:t>
            </a:r>
          </a:p>
          <a:p>
            <a:pPr lvl="1" eaLnBrk="1" hangingPunct="1"/>
            <a:r>
              <a:rPr lang="en-US" altLang="en-US" sz="2200"/>
              <a:t>All additive (and some multiplicative) perturbation methods</a:t>
            </a:r>
          </a:p>
          <a:p>
            <a:pPr lvl="1" eaLnBrk="1" hangingPunct="1"/>
            <a:r>
              <a:rPr lang="en-US" altLang="en-US" sz="2200"/>
              <a:t>Protocols</a:t>
            </a:r>
          </a:p>
          <a:p>
            <a:pPr lvl="2" eaLnBrk="1" hangingPunct="1"/>
            <a:r>
              <a:rPr lang="en-US" altLang="en-US" sz="2100"/>
              <a:t>Kmeans, svm, naïve bayes, bayesian network…</a:t>
            </a:r>
          </a:p>
          <a:p>
            <a:pPr lvl="2" eaLnBrk="1" hangingPunct="1"/>
            <a:endParaRPr lang="en-US" altLang="en-US" sz="2100"/>
          </a:p>
          <a:p>
            <a:pPr eaLnBrk="1" hangingPunct="1"/>
            <a:r>
              <a:rPr lang="en-US" altLang="en-US" sz="2600"/>
              <a:t>Vertically partitioned</a:t>
            </a:r>
          </a:p>
          <a:p>
            <a:pPr lvl="1" eaLnBrk="1" hangingPunct="1"/>
            <a:r>
              <a:rPr lang="en-US" altLang="en-US" sz="2200"/>
              <a:t>All additive perturbation methods</a:t>
            </a:r>
          </a:p>
          <a:p>
            <a:pPr lvl="1" eaLnBrk="1" hangingPunct="1"/>
            <a:r>
              <a:rPr lang="en-US" altLang="en-US" sz="2200"/>
              <a:t>Protocols</a:t>
            </a:r>
          </a:p>
          <a:p>
            <a:pPr lvl="2" eaLnBrk="1" hangingPunct="1"/>
            <a:r>
              <a:rPr lang="en-US" altLang="en-US" sz="2100"/>
              <a:t>Kmeans, bayesian network…</a:t>
            </a:r>
          </a:p>
          <a:p>
            <a:pPr lvl="1" eaLnBrk="1" hangingPunct="1"/>
            <a:endParaRPr lang="en-US" altLang="en-US"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6D3F7F9-9081-4044-05C4-474FE66026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Challenges and opportunities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BE98520-AF74-2E55-FFD1-E1144A420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mining algorithms raise the major challenges in using private data</a:t>
            </a:r>
          </a:p>
          <a:p>
            <a:pPr eaLnBrk="1" hangingPunct="1"/>
            <a:r>
              <a:rPr lang="en-US" altLang="en-US"/>
              <a:t>For many PP techniques, we need to develop corresponding PP versions of algorithms</a:t>
            </a:r>
          </a:p>
          <a:p>
            <a:pPr lvl="1" eaLnBrk="1" hangingPunct="1"/>
            <a:r>
              <a:rPr lang="en-US" altLang="en-US"/>
              <a:t>Typically more expensive</a:t>
            </a:r>
          </a:p>
          <a:p>
            <a:pPr lvl="1" eaLnBrk="1" hangingPunct="1"/>
            <a:r>
              <a:rPr lang="en-US" altLang="en-US"/>
              <a:t>Sometimes, involve trade-offs </a:t>
            </a:r>
          </a:p>
          <a:p>
            <a:pPr lvl="2" eaLnBrk="1" hangingPunct="1"/>
            <a:r>
              <a:rPr lang="en-US" altLang="en-US"/>
              <a:t>Privacy vs. data utility/model quality</a:t>
            </a:r>
          </a:p>
          <a:p>
            <a:pPr lvl="2" eaLnBrk="1" hangingPunct="1"/>
            <a:r>
              <a:rPr lang="en-US" altLang="en-US"/>
              <a:t>Privacy vs. costs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3FEB25-BB08-14B9-FB9C-608CB4E1F52D}"/>
              </a:ext>
            </a:extLst>
          </p:cNvPr>
          <p:cNvGrpSpPr/>
          <p:nvPr/>
        </p:nvGrpSpPr>
        <p:grpSpPr>
          <a:xfrm>
            <a:off x="6367880" y="-680"/>
            <a:ext cx="2115000" cy="753840"/>
            <a:chOff x="6367880" y="-680"/>
            <a:chExt cx="2115000" cy="75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8B4AAE3-DAC3-FA88-1096-B2C837D84ADB}"/>
                    </a:ext>
                  </a:extLst>
                </p14:cNvPr>
                <p14:cNvContentPartPr/>
                <p14:nvPr/>
              </p14:nvContentPartPr>
              <p14:xfrm>
                <a:off x="6367880" y="304240"/>
                <a:ext cx="502560" cy="364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8B4AAE3-DAC3-FA88-1096-B2C837D84A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58880" y="295240"/>
                  <a:ext cx="5202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CB18496-EA6A-20D9-D884-B0D0A3574615}"/>
                    </a:ext>
                  </a:extLst>
                </p14:cNvPr>
                <p14:cNvContentPartPr/>
                <p14:nvPr/>
              </p14:nvContentPartPr>
              <p14:xfrm>
                <a:off x="6998600" y="303880"/>
                <a:ext cx="30960" cy="245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CB18496-EA6A-20D9-D884-B0D0A357461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9600" y="295240"/>
                  <a:ext cx="48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6A2860B-6C6F-7691-1F38-8771CC7C87A4}"/>
                    </a:ext>
                  </a:extLst>
                </p14:cNvPr>
                <p14:cNvContentPartPr/>
                <p14:nvPr/>
              </p14:nvContentPartPr>
              <p14:xfrm>
                <a:off x="6988880" y="267520"/>
                <a:ext cx="196920" cy="174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6A2860B-6C6F-7691-1F38-8771CC7C87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79880" y="258520"/>
                  <a:ext cx="214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511B9-A2E8-A217-E359-2AA57DDBE870}"/>
                    </a:ext>
                  </a:extLst>
                </p14:cNvPr>
                <p14:cNvContentPartPr/>
                <p14:nvPr/>
              </p14:nvContentPartPr>
              <p14:xfrm>
                <a:off x="7231520" y="203800"/>
                <a:ext cx="200160" cy="327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511B9-A2E8-A217-E359-2AA57DDBE8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22880" y="194800"/>
                  <a:ext cx="217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7A8D3A-BDB8-0F91-C88A-4F90D6502EB5}"/>
                    </a:ext>
                  </a:extLst>
                </p14:cNvPr>
                <p14:cNvContentPartPr/>
                <p14:nvPr/>
              </p14:nvContentPartPr>
              <p14:xfrm>
                <a:off x="7493960" y="251680"/>
                <a:ext cx="346680" cy="241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7A8D3A-BDB8-0F91-C88A-4F90D6502E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85320" y="243040"/>
                  <a:ext cx="364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D37758-A6D8-4AE9-62F0-EDACDC6D4A0E}"/>
                    </a:ext>
                  </a:extLst>
                </p14:cNvPr>
                <p14:cNvContentPartPr/>
                <p14:nvPr/>
              </p14:nvContentPartPr>
              <p14:xfrm>
                <a:off x="7850360" y="212080"/>
                <a:ext cx="322560" cy="219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D37758-A6D8-4AE9-62F0-EDACDC6D4A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41360" y="203440"/>
                  <a:ext cx="340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510862-952B-E7F3-8802-36C1FDDEBF24}"/>
                    </a:ext>
                  </a:extLst>
                </p14:cNvPr>
                <p14:cNvContentPartPr/>
                <p14:nvPr/>
              </p14:nvContentPartPr>
              <p14:xfrm>
                <a:off x="6851000" y="514120"/>
                <a:ext cx="1602720" cy="239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510862-952B-E7F3-8802-36C1FDDEBF2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42000" y="505480"/>
                  <a:ext cx="1620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2FBE029-B4DB-4A07-3709-EB6AD7645223}"/>
                    </a:ext>
                  </a:extLst>
                </p14:cNvPr>
                <p14:cNvContentPartPr/>
                <p14:nvPr/>
              </p14:nvContentPartPr>
              <p14:xfrm>
                <a:off x="6718160" y="235480"/>
                <a:ext cx="19080" cy="4438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2FBE029-B4DB-4A07-3709-EB6AD76452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09520" y="226480"/>
                  <a:ext cx="367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23F10F-BDF9-8DDC-68A4-336E9F65CE09}"/>
                    </a:ext>
                  </a:extLst>
                </p14:cNvPr>
                <p14:cNvContentPartPr/>
                <p14:nvPr/>
              </p14:nvContentPartPr>
              <p14:xfrm>
                <a:off x="6793040" y="-680"/>
                <a:ext cx="1689840" cy="570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23F10F-BDF9-8DDC-68A4-336E9F65CE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84400" y="-9680"/>
                  <a:ext cx="1707480" cy="58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9AAAD0-6439-E849-0ACA-A1B6C1A5B588}"/>
                  </a:ext>
                </a:extLst>
              </p14:cNvPr>
              <p14:cNvContentPartPr/>
              <p14:nvPr/>
            </p14:nvContentPartPr>
            <p14:xfrm>
              <a:off x="4258640" y="4849120"/>
              <a:ext cx="1297440" cy="175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9AAAD0-6439-E849-0ACA-A1B6C1A5B5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49640" y="4840480"/>
                <a:ext cx="13150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DB267A-FB4C-47BA-5148-7464B107DA4D}"/>
                  </a:ext>
                </a:extLst>
              </p14:cNvPr>
              <p14:cNvContentPartPr/>
              <p14:nvPr/>
            </p14:nvContentPartPr>
            <p14:xfrm>
              <a:off x="2391680" y="5744440"/>
              <a:ext cx="4974840" cy="156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DB267A-FB4C-47BA-5148-7464B107DA4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82680" y="5735440"/>
                <a:ext cx="499248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B2BDF64-262A-25BE-8E47-799DC93C4859}"/>
                  </a:ext>
                </a:extLst>
              </p14:cNvPr>
              <p14:cNvContentPartPr/>
              <p14:nvPr/>
            </p14:nvContentPartPr>
            <p14:xfrm>
              <a:off x="2253440" y="6156640"/>
              <a:ext cx="2054160" cy="243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B2BDF64-262A-25BE-8E47-799DC93C48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44440" y="6148000"/>
                <a:ext cx="2071800" cy="26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661C7D-33E3-DD63-EB20-D77C7F14E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quick review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77A27BB-1C99-5D11-20E3-0480E29F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Machine learning algorithms </a:t>
            </a:r>
          </a:p>
          <a:p>
            <a:pPr lvl="1" eaLnBrk="1" hangingPunct="1"/>
            <a:r>
              <a:rPr lang="en-US" altLang="en-US"/>
              <a:t>Supervised learning (classification)</a:t>
            </a:r>
          </a:p>
          <a:p>
            <a:pPr lvl="2" eaLnBrk="1" hangingPunct="1"/>
            <a:r>
              <a:rPr lang="en-US" altLang="en-US"/>
              <a:t>Training data have class labels</a:t>
            </a:r>
          </a:p>
          <a:p>
            <a:pPr lvl="2" eaLnBrk="1" hangingPunct="1"/>
            <a:r>
              <a:rPr lang="en-US" altLang="en-US"/>
              <a:t>Find the boundary between classes</a:t>
            </a:r>
          </a:p>
          <a:p>
            <a:pPr lvl="1" eaLnBrk="1" hangingPunct="1"/>
            <a:r>
              <a:rPr lang="en-US" altLang="en-US"/>
              <a:t>Unsupervised learning (clustering)</a:t>
            </a:r>
          </a:p>
          <a:p>
            <a:pPr lvl="2" eaLnBrk="1" hangingPunct="1"/>
            <a:r>
              <a:rPr lang="en-US" altLang="en-US"/>
              <a:t>Training data have no labels</a:t>
            </a:r>
          </a:p>
          <a:p>
            <a:pPr lvl="2" eaLnBrk="1" hangingPunct="1"/>
            <a:r>
              <a:rPr lang="en-US" altLang="en-US"/>
              <a:t>Similarity measure is the key</a:t>
            </a:r>
          </a:p>
          <a:p>
            <a:pPr lvl="2" eaLnBrk="1" hangingPunct="1"/>
            <a:r>
              <a:rPr lang="en-US" altLang="en-US"/>
              <a:t>Grouping records based on the similarity measure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8966B65-4498-03E8-2E7C-F6ACC1940D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quick review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1D5801-B890-09FF-8143-20BA8779A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Good tutorials</a:t>
            </a:r>
          </a:p>
          <a:p>
            <a:pPr lvl="1" eaLnBrk="1" hangingPunct="1"/>
            <a:r>
              <a:rPr lang="en-US" altLang="en-US"/>
              <a:t>Andrew Ng’s “machine learning” class on youtube</a:t>
            </a:r>
          </a:p>
          <a:p>
            <a:pPr lvl="1" eaLnBrk="1" hangingPunct="1"/>
            <a:r>
              <a:rPr lang="en-US" altLang="en-US"/>
              <a:t>“Top 10 data mining algorithms”</a:t>
            </a:r>
          </a:p>
          <a:p>
            <a:pPr lvl="2" eaLnBrk="1" hangingPunct="1"/>
            <a:r>
              <a:rPr lang="en-US" altLang="en-US" i="1"/>
              <a:t>www.cs.uvm.edu/~icdm/</a:t>
            </a:r>
            <a:r>
              <a:rPr lang="en-US" altLang="en-US" b="1" i="1"/>
              <a:t>algorithms</a:t>
            </a:r>
            <a:r>
              <a:rPr lang="en-US" altLang="en-US" i="1"/>
              <a:t>/</a:t>
            </a:r>
            <a:r>
              <a:rPr lang="en-US" altLang="en-US" b="1" i="1"/>
              <a:t>10Algorithms</a:t>
            </a:r>
            <a:r>
              <a:rPr lang="en-US" altLang="en-US" i="1"/>
              <a:t>-08.pdf</a:t>
            </a:r>
            <a:r>
              <a:rPr lang="en-US" altLang="en-US"/>
              <a:t>  </a:t>
            </a:r>
          </a:p>
          <a:p>
            <a:pPr lvl="2" eaLnBrk="1" hangingPunct="1"/>
            <a:r>
              <a:rPr lang="en-US" altLang="en-US"/>
              <a:t>We will review the basic ideas of some algorithms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984DAE1-ECBB-460A-4984-88B0B87CC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C4.5 decision tree (classification)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A8DEF0B-CC25-FEC4-07A8-364B209AC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Based on ID3 algorithm</a:t>
            </a:r>
          </a:p>
          <a:p>
            <a:pPr eaLnBrk="1" hangingPunct="1"/>
            <a:r>
              <a:rPr lang="en-US" altLang="en-US" dirty="0"/>
              <a:t>Convert decision tree to rule set</a:t>
            </a:r>
          </a:p>
          <a:p>
            <a:pPr lvl="1" eaLnBrk="1" hangingPunct="1"/>
            <a:r>
              <a:rPr lang="en-US" altLang="en-US" dirty="0"/>
              <a:t>From the root to a leave </a:t>
            </a:r>
            <a:r>
              <a:rPr lang="en-US" altLang="en-US" dirty="0">
                <a:sym typeface="Wingdings" pitchFamily="2" charset="2"/>
              </a:rPr>
              <a:t> a rule</a:t>
            </a:r>
          </a:p>
          <a:p>
            <a:pPr eaLnBrk="1" hangingPunct="1"/>
            <a:r>
              <a:rPr lang="en-US" altLang="en-US" dirty="0"/>
              <a:t>Prune the rules </a:t>
            </a:r>
          </a:p>
          <a:p>
            <a:pPr lvl="1" eaLnBrk="1" hangingPunct="1"/>
            <a:r>
              <a:rPr lang="en-US" altLang="en-US" dirty="0"/>
              <a:t>Using cross validation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B768B08-E904-4D5F-432B-6382209FC7F5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76400" y="4267200"/>
            <a:ext cx="441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D82CA65D-EED2-FF1C-D199-D01D2E593FD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19600" y="42672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4" name="Rectangle 8">
            <a:extLst>
              <a:ext uri="{FF2B5EF4-FFF2-40B4-BE49-F238E27FC236}">
                <a16:creationId xmlns:a16="http://schemas.microsoft.com/office/drawing/2014/main" id="{AD168B74-E4FD-13AA-97C1-654D809E7F5C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90800" y="42672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2E7CF874-4670-C78B-2258-631869F97478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609600" y="4572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42B7ECBF-51F4-E5ED-6C8E-E51AE9D0FD2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0" y="4222750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Split data </a:t>
            </a:r>
          </a:p>
          <a:p>
            <a:r>
              <a:rPr lang="en-US" altLang="en-US"/>
              <a:t>to N folds</a:t>
            </a:r>
          </a:p>
        </p:txBody>
      </p:sp>
      <p:sp>
        <p:nvSpPr>
          <p:cNvPr id="12297" name="Rectangle 11">
            <a:extLst>
              <a:ext uri="{FF2B5EF4-FFF2-40B4-BE49-F238E27FC236}">
                <a16:creationId xmlns:a16="http://schemas.microsoft.com/office/drawing/2014/main" id="{B24A0031-55BE-9D96-75E2-49511EB8D7F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76400" y="5105400"/>
            <a:ext cx="4419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8" name="Rectangle 13">
            <a:extLst>
              <a:ext uri="{FF2B5EF4-FFF2-40B4-BE49-F238E27FC236}">
                <a16:creationId xmlns:a16="http://schemas.microsoft.com/office/drawing/2014/main" id="{C9C21F02-7B23-CBB6-F325-C7DCEA641B3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90800" y="51054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299" name="Rectangle 6">
            <a:extLst>
              <a:ext uri="{FF2B5EF4-FFF2-40B4-BE49-F238E27FC236}">
                <a16:creationId xmlns:a16="http://schemas.microsoft.com/office/drawing/2014/main" id="{F6F5E928-8C2F-279A-52F3-7F9941DCFE9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76400" y="51054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/>
              <a:t>training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2851B255-F0A3-0EF1-537C-568456403C09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4419600" y="5105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validating</a:t>
            </a:r>
          </a:p>
        </p:txBody>
      </p:sp>
      <p:sp>
        <p:nvSpPr>
          <p:cNvPr id="12301" name="Rectangle 14">
            <a:extLst>
              <a:ext uri="{FF2B5EF4-FFF2-40B4-BE49-F238E27FC236}">
                <a16:creationId xmlns:a16="http://schemas.microsoft.com/office/drawing/2014/main" id="{F03F3184-5DC5-4CB2-5011-FBDB6B19883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5257800" y="51054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1200"/>
              <a:t>testing</a:t>
            </a:r>
          </a:p>
        </p:txBody>
      </p:sp>
      <p:sp>
        <p:nvSpPr>
          <p:cNvPr id="12302" name="Line 15">
            <a:extLst>
              <a:ext uri="{FF2B5EF4-FFF2-40B4-BE49-F238E27FC236}">
                <a16:creationId xmlns:a16="http://schemas.microsoft.com/office/drawing/2014/main" id="{3F7F77AA-C54C-FF2A-FCA6-B72E22F1C6D6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1143000" y="5334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6">
            <a:extLst>
              <a:ext uri="{FF2B5EF4-FFF2-40B4-BE49-F238E27FC236}">
                <a16:creationId xmlns:a16="http://schemas.microsoft.com/office/drawing/2014/main" id="{8EB6785C-5227-9AFB-5A73-454FF808E071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136525" y="506095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In each </a:t>
            </a:r>
          </a:p>
          <a:p>
            <a:r>
              <a:rPr lang="en-US" altLang="en-US"/>
              <a:t>round </a:t>
            </a:r>
          </a:p>
        </p:txBody>
      </p:sp>
      <p:sp>
        <p:nvSpPr>
          <p:cNvPr id="12304" name="Text Box 17">
            <a:extLst>
              <a:ext uri="{FF2B5EF4-FFF2-40B4-BE49-F238E27FC236}">
                <a16:creationId xmlns:a16="http://schemas.microsoft.com/office/drawing/2014/main" id="{D3806EC0-1C5E-94D5-E135-D7AAFF368683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826000" y="5943600"/>
            <a:ext cx="363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For choosing the best parameters</a:t>
            </a:r>
          </a:p>
        </p:txBody>
      </p:sp>
      <p:sp>
        <p:nvSpPr>
          <p:cNvPr id="12305" name="Text Box 18">
            <a:extLst>
              <a:ext uri="{FF2B5EF4-FFF2-40B4-BE49-F238E27FC236}">
                <a16:creationId xmlns:a16="http://schemas.microsoft.com/office/drawing/2014/main" id="{616E887F-ECFA-DA6C-4397-3F584BB0233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5538788" y="5638800"/>
            <a:ext cx="3529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600"/>
              <a:t>Testing the generalization power</a:t>
            </a:r>
          </a:p>
        </p:txBody>
      </p:sp>
      <p:sp>
        <p:nvSpPr>
          <p:cNvPr id="12306" name="Line 19">
            <a:extLst>
              <a:ext uri="{FF2B5EF4-FFF2-40B4-BE49-F238E27FC236}">
                <a16:creationId xmlns:a16="http://schemas.microsoft.com/office/drawing/2014/main" id="{39283C28-93D0-48F3-E956-CCC4AECEAC28}"/>
              </a:ext>
            </a:extLst>
          </p:cNvPr>
          <p:cNvSpPr>
            <a:spLocks noChangeShapeType="1"/>
          </p:cNvSpPr>
          <p:nvPr/>
        </p:nvSpPr>
        <p:spPr bwMode="blackWhite">
          <a:xfrm flipH="1" flipV="1">
            <a:off x="48768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20">
            <a:extLst>
              <a:ext uri="{FF2B5EF4-FFF2-40B4-BE49-F238E27FC236}">
                <a16:creationId xmlns:a16="http://schemas.microsoft.com/office/drawing/2014/main" id="{432DE371-96DD-4AE1-AD7F-D51D8AB6ABF7}"/>
              </a:ext>
            </a:extLst>
          </p:cNvPr>
          <p:cNvSpPr>
            <a:spLocks noChangeShapeType="1"/>
          </p:cNvSpPr>
          <p:nvPr/>
        </p:nvSpPr>
        <p:spPr bwMode="blackWhite">
          <a:xfrm flipV="1">
            <a:off x="5562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1">
            <a:extLst>
              <a:ext uri="{FF2B5EF4-FFF2-40B4-BE49-F238E27FC236}">
                <a16:creationId xmlns:a16="http://schemas.microsoft.com/office/drawing/2014/main" id="{14933EB7-CFFF-4663-8447-9B31629DAE2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57200" y="6415088"/>
            <a:ext cx="536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Final result: the average of N testing results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9690E2-CD37-08AF-14D7-4FD7BD554AC3}"/>
                  </a:ext>
                </a:extLst>
              </p14:cNvPr>
              <p14:cNvContentPartPr/>
              <p14:nvPr/>
            </p14:nvContentPartPr>
            <p14:xfrm>
              <a:off x="7815080" y="2232760"/>
              <a:ext cx="483840" cy="37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9690E2-CD37-08AF-14D7-4FD7BD554A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06440" y="2223760"/>
                <a:ext cx="5014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018AC3-B2DA-9A6F-76BA-FC17A2089F3B}"/>
                  </a:ext>
                </a:extLst>
              </p14:cNvPr>
              <p14:cNvContentPartPr/>
              <p14:nvPr/>
            </p14:nvContentPartPr>
            <p14:xfrm>
              <a:off x="7717160" y="2647120"/>
              <a:ext cx="365760" cy="31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018AC3-B2DA-9A6F-76BA-FC17A2089F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8160" y="2638480"/>
                <a:ext cx="38340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3273E4-A2E4-B692-3968-D0965CCE4890}"/>
                  </a:ext>
                </a:extLst>
              </p14:cNvPr>
              <p14:cNvContentPartPr/>
              <p14:nvPr/>
            </p14:nvContentPartPr>
            <p14:xfrm>
              <a:off x="7656680" y="2920720"/>
              <a:ext cx="236160" cy="130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3273E4-A2E4-B692-3968-D0965CCE48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8040" y="2911720"/>
                <a:ext cx="253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EA85EAC-F80F-62E3-7DA3-C323268C3086}"/>
                  </a:ext>
                </a:extLst>
              </p14:cNvPr>
              <p14:cNvContentPartPr/>
              <p14:nvPr/>
            </p14:nvContentPartPr>
            <p14:xfrm>
              <a:off x="8167520" y="2719480"/>
              <a:ext cx="344520" cy="30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EA85EAC-F80F-62E3-7DA3-C323268C308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58880" y="2710840"/>
                <a:ext cx="362160" cy="31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0A4239A-DE92-FA55-3108-ABBF71D547FE}"/>
              </a:ext>
            </a:extLst>
          </p:cNvPr>
          <p:cNvGrpSpPr/>
          <p:nvPr/>
        </p:nvGrpSpPr>
        <p:grpSpPr>
          <a:xfrm>
            <a:off x="8266520" y="3153280"/>
            <a:ext cx="779760" cy="686880"/>
            <a:chOff x="8266520" y="3153280"/>
            <a:chExt cx="779760" cy="68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901689-EC04-93F2-C4D6-4EAEA1F8C47C}"/>
                    </a:ext>
                  </a:extLst>
                </p14:cNvPr>
                <p14:cNvContentPartPr/>
                <p14:nvPr/>
              </p14:nvContentPartPr>
              <p14:xfrm>
                <a:off x="8341760" y="3153280"/>
                <a:ext cx="396000" cy="272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901689-EC04-93F2-C4D6-4EAEA1F8C47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32760" y="3144280"/>
                  <a:ext cx="413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0DF801-6267-C645-025E-D786EDFD169B}"/>
                    </a:ext>
                  </a:extLst>
                </p14:cNvPr>
                <p14:cNvContentPartPr/>
                <p14:nvPr/>
              </p14:nvContentPartPr>
              <p14:xfrm>
                <a:off x="8301800" y="3476920"/>
                <a:ext cx="217440" cy="246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0DF801-6267-C645-025E-D786EDFD16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93160" y="3468280"/>
                  <a:ext cx="235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C4F5E5-CEF9-6BD1-9590-F398C590BE3F}"/>
                    </a:ext>
                  </a:extLst>
                </p14:cNvPr>
                <p14:cNvContentPartPr/>
                <p14:nvPr/>
              </p14:nvContentPartPr>
              <p14:xfrm>
                <a:off x="8266520" y="3619840"/>
                <a:ext cx="134640" cy="166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C4F5E5-CEF9-6BD1-9590-F398C590BE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7880" y="3611200"/>
                  <a:ext cx="152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628500-1F09-C508-0A74-38869C4D183A}"/>
                    </a:ext>
                  </a:extLst>
                </p14:cNvPr>
                <p14:cNvContentPartPr/>
                <p14:nvPr/>
              </p14:nvContentPartPr>
              <p14:xfrm>
                <a:off x="8745320" y="3523000"/>
                <a:ext cx="195480" cy="21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628500-1F09-C508-0A74-38869C4D183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36680" y="3514360"/>
                  <a:ext cx="213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F94356-CC1F-964F-53ED-98106B50E153}"/>
                    </a:ext>
                  </a:extLst>
                </p14:cNvPr>
                <p14:cNvContentPartPr/>
                <p14:nvPr/>
              </p14:nvContentPartPr>
              <p14:xfrm>
                <a:off x="8815880" y="3574840"/>
                <a:ext cx="230400" cy="265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F94356-CC1F-964F-53ED-98106B50E1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07240" y="3566200"/>
                  <a:ext cx="24804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0AAC26-E4CA-664B-4F08-B504D711F483}"/>
              </a:ext>
            </a:extLst>
          </p:cNvPr>
          <p:cNvGrpSpPr/>
          <p:nvPr/>
        </p:nvGrpSpPr>
        <p:grpSpPr>
          <a:xfrm>
            <a:off x="7973120" y="1692400"/>
            <a:ext cx="1211400" cy="732240"/>
            <a:chOff x="7973120" y="1692400"/>
            <a:chExt cx="1211400" cy="7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47E0FB-89EE-4261-625F-CE157DDDA0B7}"/>
                    </a:ext>
                  </a:extLst>
                </p14:cNvPr>
                <p14:cNvContentPartPr/>
                <p14:nvPr/>
              </p14:nvContentPartPr>
              <p14:xfrm>
                <a:off x="7973120" y="2374960"/>
                <a:ext cx="63720" cy="49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47E0FB-89EE-4261-625F-CE157DDDA0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964120" y="2365960"/>
                  <a:ext cx="81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3447A8-1193-FF17-DB69-94625482C1E8}"/>
                    </a:ext>
                  </a:extLst>
                </p14:cNvPr>
                <p14:cNvContentPartPr/>
                <p14:nvPr/>
              </p14:nvContentPartPr>
              <p14:xfrm>
                <a:off x="8123600" y="2073280"/>
                <a:ext cx="160200" cy="213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3447A8-1193-FF17-DB69-94625482C1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14960" y="2064280"/>
                  <a:ext cx="177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486B4D4-3BE3-A300-51B6-EE695CCCF6A1}"/>
                    </a:ext>
                  </a:extLst>
                </p14:cNvPr>
                <p14:cNvContentPartPr/>
                <p14:nvPr/>
              </p14:nvContentPartPr>
              <p14:xfrm>
                <a:off x="8385680" y="1910560"/>
                <a:ext cx="165960" cy="117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486B4D4-3BE3-A300-51B6-EE695CCCF6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77040" y="1901560"/>
                  <a:ext cx="18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31E3066-C9A3-244F-A1CF-88B8640D5D50}"/>
                    </a:ext>
                  </a:extLst>
                </p14:cNvPr>
                <p14:cNvContentPartPr/>
                <p14:nvPr/>
              </p14:nvContentPartPr>
              <p14:xfrm>
                <a:off x="8583320" y="1728040"/>
                <a:ext cx="307080" cy="236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31E3066-C9A3-244F-A1CF-88B8640D5D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74320" y="1719400"/>
                  <a:ext cx="324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A714472-C928-B936-C11A-C03BEB31103B}"/>
                    </a:ext>
                  </a:extLst>
                </p14:cNvPr>
                <p14:cNvContentPartPr/>
                <p14:nvPr/>
              </p14:nvContentPartPr>
              <p14:xfrm>
                <a:off x="8906960" y="1853680"/>
                <a:ext cx="16560" cy="43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A714472-C928-B936-C11A-C03BEB31103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97960" y="1845040"/>
                  <a:ext cx="34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253B19-23D4-A455-3A92-7BC6E8CD918B}"/>
                    </a:ext>
                  </a:extLst>
                </p14:cNvPr>
                <p14:cNvContentPartPr/>
                <p14:nvPr/>
              </p14:nvContentPartPr>
              <p14:xfrm>
                <a:off x="8899400" y="1726960"/>
                <a:ext cx="2880" cy="1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253B19-23D4-A455-3A92-7BC6E8CD91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90760" y="1718320"/>
                  <a:ext cx="20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611583-15E8-F718-1F10-2C9672EF8748}"/>
                    </a:ext>
                  </a:extLst>
                </p14:cNvPr>
                <p14:cNvContentPartPr/>
                <p14:nvPr/>
              </p14:nvContentPartPr>
              <p14:xfrm>
                <a:off x="8966000" y="1692400"/>
                <a:ext cx="25200" cy="217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611583-15E8-F718-1F10-2C9672EF87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57360" y="1683400"/>
                  <a:ext cx="42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8937037-38FD-7094-D400-63166181F565}"/>
                    </a:ext>
                  </a:extLst>
                </p14:cNvPr>
                <p14:cNvContentPartPr/>
                <p14:nvPr/>
              </p14:nvContentPartPr>
              <p14:xfrm>
                <a:off x="8941880" y="1732000"/>
                <a:ext cx="242640" cy="105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8937037-38FD-7094-D400-63166181F56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32880" y="1723000"/>
                  <a:ext cx="260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6CFE9C-AF97-01BA-E447-C387805AD596}"/>
                    </a:ext>
                  </a:extLst>
                </p14:cNvPr>
                <p14:cNvContentPartPr/>
                <p14:nvPr/>
              </p14:nvContentPartPr>
              <p14:xfrm>
                <a:off x="8553800" y="1901560"/>
                <a:ext cx="565200" cy="27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6CFE9C-AF97-01BA-E447-C387805AD59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45160" y="1892560"/>
                  <a:ext cx="5828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C4CC9B-D47D-4750-AF71-6B73038B0F66}"/>
              </a:ext>
            </a:extLst>
          </p:cNvPr>
          <p:cNvGrpSpPr/>
          <p:nvPr/>
        </p:nvGrpSpPr>
        <p:grpSpPr>
          <a:xfrm>
            <a:off x="6860360" y="3176320"/>
            <a:ext cx="1044720" cy="1265400"/>
            <a:chOff x="6860360" y="3176320"/>
            <a:chExt cx="1044720" cy="126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BB6910-24D4-E7E4-D2B9-66472D8C5981}"/>
                    </a:ext>
                  </a:extLst>
                </p14:cNvPr>
                <p14:cNvContentPartPr/>
                <p14:nvPr/>
              </p14:nvContentPartPr>
              <p14:xfrm>
                <a:off x="7268600" y="3176320"/>
                <a:ext cx="500040" cy="398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BB6910-24D4-E7E4-D2B9-66472D8C59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59600" y="3167680"/>
                  <a:ext cx="5176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1E2091-990B-2F09-AD7B-5300F85B2BC3}"/>
                    </a:ext>
                  </a:extLst>
                </p14:cNvPr>
                <p14:cNvContentPartPr/>
                <p14:nvPr/>
              </p14:nvContentPartPr>
              <p14:xfrm>
                <a:off x="7189400" y="3693640"/>
                <a:ext cx="296640" cy="30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1E2091-990B-2F09-AD7B-5300F85B2B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80760" y="3685000"/>
                  <a:ext cx="314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857F73-F8F5-DC51-A5E3-0F2F62F1A088}"/>
                    </a:ext>
                  </a:extLst>
                </p14:cNvPr>
                <p14:cNvContentPartPr/>
                <p14:nvPr/>
              </p14:nvContentPartPr>
              <p14:xfrm>
                <a:off x="7648400" y="3633880"/>
                <a:ext cx="199440" cy="274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857F73-F8F5-DC51-A5E3-0F2F62F1A0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39760" y="3624880"/>
                  <a:ext cx="217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7925DA-C81E-707A-F7D1-66FDC11ABCA5}"/>
                    </a:ext>
                  </a:extLst>
                </p14:cNvPr>
                <p14:cNvContentPartPr/>
                <p14:nvPr/>
              </p14:nvContentPartPr>
              <p14:xfrm>
                <a:off x="7079240" y="3877240"/>
                <a:ext cx="476640" cy="281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7925DA-C81E-707A-F7D1-66FDC11ABCA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70600" y="3868600"/>
                  <a:ext cx="494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2016D9C-A229-F760-CEE8-CFA41B5B49DF}"/>
                    </a:ext>
                  </a:extLst>
                </p14:cNvPr>
                <p14:cNvContentPartPr/>
                <p14:nvPr/>
              </p14:nvContentPartPr>
              <p14:xfrm>
                <a:off x="7672160" y="3916480"/>
                <a:ext cx="206280" cy="20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2016D9C-A229-F760-CEE8-CFA41B5B49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63160" y="3907480"/>
                  <a:ext cx="223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20481B9-9CEA-A9C5-7453-B4312FCCB8D5}"/>
                    </a:ext>
                  </a:extLst>
                </p14:cNvPr>
                <p14:cNvContentPartPr/>
                <p14:nvPr/>
              </p14:nvContentPartPr>
              <p14:xfrm>
                <a:off x="6860360" y="4180720"/>
                <a:ext cx="187560" cy="47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20481B9-9CEA-A9C5-7453-B4312FCCB8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851720" y="4172080"/>
                  <a:ext cx="205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E37E13-763B-4A31-AABB-47E1F44EEFA8}"/>
                    </a:ext>
                  </a:extLst>
                </p14:cNvPr>
                <p14:cNvContentPartPr/>
                <p14:nvPr/>
              </p14:nvContentPartPr>
              <p14:xfrm>
                <a:off x="6997880" y="4199440"/>
                <a:ext cx="21960" cy="114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E37E13-763B-4A31-AABB-47E1F44EEF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8880" y="4190440"/>
                  <a:ext cx="39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2B411A-3D50-D050-EDA6-EC9711F1B699}"/>
                    </a:ext>
                  </a:extLst>
                </p14:cNvPr>
                <p14:cNvContentPartPr/>
                <p14:nvPr/>
              </p14:nvContentPartPr>
              <p14:xfrm>
                <a:off x="7697720" y="4159840"/>
                <a:ext cx="205200" cy="87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2B411A-3D50-D050-EDA6-EC9711F1B6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89080" y="4150840"/>
                  <a:ext cx="222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FA1FE8-98C9-69A8-0485-5CD5EE1E64D2}"/>
                    </a:ext>
                  </a:extLst>
                </p14:cNvPr>
                <p14:cNvContentPartPr/>
                <p14:nvPr/>
              </p14:nvContentPartPr>
              <p14:xfrm>
                <a:off x="7719320" y="4218160"/>
                <a:ext cx="44640" cy="223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FA1FE8-98C9-69A8-0485-5CD5EE1E64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10680" y="4209160"/>
                  <a:ext cx="62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E3B5662-4245-7C53-D390-E8F4BF8C40FD}"/>
                    </a:ext>
                  </a:extLst>
                </p14:cNvPr>
                <p14:cNvContentPartPr/>
                <p14:nvPr/>
              </p14:nvContentPartPr>
              <p14:xfrm>
                <a:off x="7765760" y="4235080"/>
                <a:ext cx="139320" cy="30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E3B5662-4245-7C53-D390-E8F4BF8C40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56760" y="4226440"/>
                  <a:ext cx="1569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00BEDBE-739F-B884-3DA3-C1F6FDF65659}"/>
              </a:ext>
            </a:extLst>
          </p:cNvPr>
          <p:cNvGrpSpPr/>
          <p:nvPr/>
        </p:nvGrpSpPr>
        <p:grpSpPr>
          <a:xfrm>
            <a:off x="8333840" y="4045720"/>
            <a:ext cx="177840" cy="167400"/>
            <a:chOff x="8333840" y="4045720"/>
            <a:chExt cx="17784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66A0FA-6D1B-6F1C-60EA-794003F85947}"/>
                    </a:ext>
                  </a:extLst>
                </p14:cNvPr>
                <p14:cNvContentPartPr/>
                <p14:nvPr/>
              </p14:nvContentPartPr>
              <p14:xfrm>
                <a:off x="8333840" y="4045720"/>
                <a:ext cx="177840" cy="57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66A0FA-6D1B-6F1C-60EA-794003F859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25200" y="4037080"/>
                  <a:ext cx="195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14900D-BDB6-77B4-C11A-511BA87E58FF}"/>
                    </a:ext>
                  </a:extLst>
                </p14:cNvPr>
                <p14:cNvContentPartPr/>
                <p14:nvPr/>
              </p14:nvContentPartPr>
              <p14:xfrm>
                <a:off x="8442920" y="4079200"/>
                <a:ext cx="30600" cy="133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14900D-BDB6-77B4-C11A-511BA87E58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33920" y="4070560"/>
                  <a:ext cx="482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6432D9F-2C11-184F-00E5-26D7EE7CD358}"/>
              </a:ext>
            </a:extLst>
          </p:cNvPr>
          <p:cNvGrpSpPr/>
          <p:nvPr/>
        </p:nvGrpSpPr>
        <p:grpSpPr>
          <a:xfrm>
            <a:off x="8889680" y="3988480"/>
            <a:ext cx="207360" cy="249840"/>
            <a:chOff x="8889680" y="3988480"/>
            <a:chExt cx="20736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F017B9-C619-41F3-40A8-390BBE339071}"/>
                    </a:ext>
                  </a:extLst>
                </p14:cNvPr>
                <p14:cNvContentPartPr/>
                <p14:nvPr/>
              </p14:nvContentPartPr>
              <p14:xfrm>
                <a:off x="8889680" y="3988480"/>
                <a:ext cx="166680" cy="68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F017B9-C619-41F3-40A8-390BBE33907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881040" y="3979840"/>
                  <a:ext cx="184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DE74527-00A0-39A3-C942-13000738E8BA}"/>
                    </a:ext>
                  </a:extLst>
                </p14:cNvPr>
                <p14:cNvContentPartPr/>
                <p14:nvPr/>
              </p14:nvContentPartPr>
              <p14:xfrm>
                <a:off x="8975360" y="4034200"/>
                <a:ext cx="121680" cy="204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DE74527-00A0-39A3-C942-13000738E8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66720" y="4025200"/>
                  <a:ext cx="1393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BF28136-8E21-C935-BADD-8DD43604C38D}"/>
                  </a:ext>
                </a:extLst>
              </p14:cNvPr>
              <p14:cNvContentPartPr/>
              <p14:nvPr/>
            </p14:nvContentPartPr>
            <p14:xfrm>
              <a:off x="685280" y="570280"/>
              <a:ext cx="893520" cy="7948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BF28136-8E21-C935-BADD-8DD43604C38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6280" y="561280"/>
                <a:ext cx="911160" cy="8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9B5249-09C8-3C6E-078E-9C131A8434A1}"/>
                  </a:ext>
                </a:extLst>
              </p14:cNvPr>
              <p14:cNvContentPartPr/>
              <p14:nvPr/>
            </p14:nvContentPartPr>
            <p14:xfrm>
              <a:off x="3121400" y="1435000"/>
              <a:ext cx="760680" cy="7239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9B5249-09C8-3C6E-078E-9C131A8434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112400" y="1426000"/>
                <a:ext cx="778320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CD9361D-24B0-D6C1-48FE-B2A59C257159}"/>
                  </a:ext>
                </a:extLst>
              </p14:cNvPr>
              <p14:cNvContentPartPr/>
              <p14:nvPr/>
            </p14:nvContentPartPr>
            <p14:xfrm>
              <a:off x="5583800" y="4477720"/>
              <a:ext cx="46440" cy="1058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CD9361D-24B0-D6C1-48FE-B2A59C25715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574800" y="4468720"/>
                <a:ext cx="640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F5EC2C4-03E9-EF0B-0E44-1AF8AB352B72}"/>
                  </a:ext>
                </a:extLst>
              </p14:cNvPr>
              <p14:cNvContentPartPr/>
              <p14:nvPr/>
            </p14:nvContentPartPr>
            <p14:xfrm>
              <a:off x="4748240" y="4453600"/>
              <a:ext cx="79560" cy="74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F5EC2C4-03E9-EF0B-0E44-1AF8AB352B7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739240" y="4444600"/>
                <a:ext cx="972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D68DBE0-F87B-ED77-FE4D-1F14D8BD37E3}"/>
              </a:ext>
            </a:extLst>
          </p:cNvPr>
          <p:cNvGrpSpPr/>
          <p:nvPr/>
        </p:nvGrpSpPr>
        <p:grpSpPr>
          <a:xfrm>
            <a:off x="1139600" y="3520480"/>
            <a:ext cx="3448440" cy="152640"/>
            <a:chOff x="1139600" y="3520480"/>
            <a:chExt cx="344844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768875-4B86-54BC-E1E6-30C1D1DA0E46}"/>
                    </a:ext>
                  </a:extLst>
                </p14:cNvPr>
                <p14:cNvContentPartPr/>
                <p14:nvPr/>
              </p14:nvContentPartPr>
              <p14:xfrm>
                <a:off x="1139600" y="3542800"/>
                <a:ext cx="2969640" cy="130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768875-4B86-54BC-E1E6-30C1D1DA0E4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0960" y="3533800"/>
                  <a:ext cx="298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7E4B1C-76C3-6440-69EF-69CEE2DA301A}"/>
                    </a:ext>
                  </a:extLst>
                </p14:cNvPr>
                <p14:cNvContentPartPr/>
                <p14:nvPr/>
              </p14:nvContentPartPr>
              <p14:xfrm>
                <a:off x="4558160" y="3520480"/>
                <a:ext cx="29880" cy="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7E4B1C-76C3-6440-69EF-69CEE2DA301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49520" y="3511480"/>
                  <a:ext cx="47520" cy="19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0363DBE-1058-706F-9601-D3EE6E736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Naïve bayes (classification)</a:t>
            </a:r>
          </a:p>
        </p:txBody>
      </p:sp>
      <p:graphicFrame>
        <p:nvGraphicFramePr>
          <p:cNvPr id="14339" name="Object 4">
            <a:extLst>
              <a:ext uri="{FF2B5EF4-FFF2-40B4-BE49-F238E27FC236}">
                <a16:creationId xmlns:a16="http://schemas.microsoft.com/office/drawing/2014/main" id="{D8BA48B6-481C-617E-FC88-8CCC7CC63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2362200"/>
          <a:ext cx="1981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952500" imgH="304800" progId="Paint.Picture">
                  <p:embed/>
                </p:oleObj>
              </mc:Choice>
              <mc:Fallback>
                <p:oleObj name="Bitmap Image" r:id="rId3" imgW="952500" imgH="304800" progId="Paint.Picture">
                  <p:embed/>
                  <p:pic>
                    <p:nvPicPr>
                      <p:cNvPr id="14339" name="Object 4">
                        <a:extLst>
                          <a:ext uri="{FF2B5EF4-FFF2-40B4-BE49-F238E27FC236}">
                            <a16:creationId xmlns:a16="http://schemas.microsoft.com/office/drawing/2014/main" id="{D8BA48B6-481C-617E-FC88-8CCC7CC63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00400" y="2362200"/>
                        <a:ext cx="19812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5">
            <a:extLst>
              <a:ext uri="{FF2B5EF4-FFF2-40B4-BE49-F238E27FC236}">
                <a16:creationId xmlns:a16="http://schemas.microsoft.com/office/drawing/2014/main" id="{E5627B11-5C9D-E20B-9221-7CCD01CE880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38200" y="1828800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Two classes: 0/1, feature vector: x (x1,x2,…, xn)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D5EE7899-5316-73BB-7E5F-F706B50A98B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22325" y="2452688"/>
            <a:ext cx="2200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Apply bayes rule:</a:t>
            </a: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5C1B097D-73F4-235A-476C-953F8173D6B2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38200" y="3505200"/>
            <a:ext cx="2587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Assume independent</a:t>
            </a:r>
          </a:p>
          <a:p>
            <a:r>
              <a:rPr lang="en-US" altLang="en-US"/>
              <a:t>features :</a:t>
            </a:r>
          </a:p>
        </p:txBody>
      </p:sp>
      <p:graphicFrame>
        <p:nvGraphicFramePr>
          <p:cNvPr id="14343" name="Object 8">
            <a:extLst>
              <a:ext uri="{FF2B5EF4-FFF2-40B4-BE49-F238E27FC236}">
                <a16:creationId xmlns:a16="http://schemas.microsoft.com/office/drawing/2014/main" id="{061087E2-4486-ACC2-E359-9ADE1AEC9B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429000"/>
          <a:ext cx="4267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070100" imgH="387350" progId="Paint.Picture">
                  <p:embed/>
                </p:oleObj>
              </mc:Choice>
              <mc:Fallback>
                <p:oleObj name="Bitmap Image" r:id="rId5" imgW="2070100" imgH="387350" progId="Paint.Picture">
                  <p:embed/>
                  <p:pic>
                    <p:nvPicPr>
                      <p:cNvPr id="14343" name="Object 8">
                        <a:extLst>
                          <a:ext uri="{FF2B5EF4-FFF2-40B4-BE49-F238E27FC236}">
                            <a16:creationId xmlns:a16="http://schemas.microsoft.com/office/drawing/2014/main" id="{061087E2-4486-ACC2-E359-9ADE1AEC9B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581400" y="3429000"/>
                        <a:ext cx="42672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 Box 9">
            <a:extLst>
              <a:ext uri="{FF2B5EF4-FFF2-40B4-BE49-F238E27FC236}">
                <a16:creationId xmlns:a16="http://schemas.microsoft.com/office/drawing/2014/main" id="{64C12005-BDEC-C8DB-EEE9-6E7D90A2789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898525" y="4375150"/>
            <a:ext cx="6329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Easy to count  f(xi|class label) with the training data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21A2AF7-E574-C7E6-C42F-5AC58EC2007C}"/>
                  </a:ext>
                </a:extLst>
              </p14:cNvPr>
              <p14:cNvContentPartPr/>
              <p14:nvPr/>
            </p14:nvContentPartPr>
            <p14:xfrm>
              <a:off x="1852760" y="2924680"/>
              <a:ext cx="769680" cy="8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21A2AF7-E574-C7E6-C42F-5AC58EC200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43760" y="2916040"/>
                <a:ext cx="787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3D8DFD-5EB8-C225-9056-AE3A42579140}"/>
                  </a:ext>
                </a:extLst>
              </p14:cNvPr>
              <p14:cNvContentPartPr/>
              <p14:nvPr/>
            </p14:nvContentPartPr>
            <p14:xfrm>
              <a:off x="3950480" y="2122960"/>
              <a:ext cx="1544040" cy="1224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3D8DFD-5EB8-C225-9056-AE3A42579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1840" y="2114320"/>
                <a:ext cx="1561680" cy="12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5A9128-C1BB-3BCF-8513-0A521250DF8D}"/>
                  </a:ext>
                </a:extLst>
              </p14:cNvPr>
              <p14:cNvContentPartPr/>
              <p14:nvPr/>
            </p14:nvContentPartPr>
            <p14:xfrm>
              <a:off x="449840" y="267160"/>
              <a:ext cx="1689120" cy="128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5A9128-C1BB-3BCF-8513-0A521250DF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840" y="258160"/>
                <a:ext cx="1706760" cy="12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C6895F2-9C0A-B405-AD62-836836424DD9}"/>
              </a:ext>
            </a:extLst>
          </p:cNvPr>
          <p:cNvGrpSpPr/>
          <p:nvPr/>
        </p:nvGrpSpPr>
        <p:grpSpPr>
          <a:xfrm>
            <a:off x="3102320" y="2201440"/>
            <a:ext cx="2672280" cy="1605960"/>
            <a:chOff x="3102320" y="2201440"/>
            <a:chExt cx="2672280" cy="160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631728-E4DD-0849-4ED1-A875AEAB51DC}"/>
                    </a:ext>
                  </a:extLst>
                </p14:cNvPr>
                <p14:cNvContentPartPr/>
                <p14:nvPr/>
              </p14:nvContentPartPr>
              <p14:xfrm>
                <a:off x="3190160" y="2413840"/>
                <a:ext cx="2245320" cy="735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631728-E4DD-0849-4ED1-A875AEAB51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81520" y="2405200"/>
                  <a:ext cx="226296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8E588C5-76E4-D88A-68E9-EFA93FD10E10}"/>
                    </a:ext>
                  </a:extLst>
                </p14:cNvPr>
                <p14:cNvContentPartPr/>
                <p14:nvPr/>
              </p14:nvContentPartPr>
              <p14:xfrm>
                <a:off x="3102320" y="2271280"/>
                <a:ext cx="2414160" cy="821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8E588C5-76E4-D88A-68E9-EFA93FD10E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93680" y="2262640"/>
                  <a:ext cx="2431800" cy="83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DBE3BD-5A7A-A61F-0DFE-D83D43D7B4AC}"/>
                    </a:ext>
                  </a:extLst>
                </p14:cNvPr>
                <p14:cNvContentPartPr/>
                <p14:nvPr/>
              </p14:nvContentPartPr>
              <p14:xfrm>
                <a:off x="4571480" y="3357760"/>
                <a:ext cx="1203120" cy="449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DBE3BD-5A7A-A61F-0DFE-D83D43D7B4A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62840" y="3349120"/>
                  <a:ext cx="1220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05EE17-8450-5029-34A0-D9711A671EF4}"/>
                    </a:ext>
                  </a:extLst>
                </p14:cNvPr>
                <p14:cNvContentPartPr/>
                <p14:nvPr/>
              </p14:nvContentPartPr>
              <p14:xfrm>
                <a:off x="4628720" y="2599960"/>
                <a:ext cx="282240" cy="867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05EE17-8450-5029-34A0-D9711A671E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20080" y="2590960"/>
                  <a:ext cx="299880" cy="88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2BF3291-B669-596F-B45D-2304DC2B257B}"/>
                    </a:ext>
                  </a:extLst>
                </p14:cNvPr>
                <p14:cNvContentPartPr/>
                <p14:nvPr/>
              </p14:nvContentPartPr>
              <p14:xfrm>
                <a:off x="4838600" y="3292600"/>
                <a:ext cx="113760" cy="179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2BF3291-B669-596F-B45D-2304DC2B25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29600" y="3283600"/>
                  <a:ext cx="131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56A221-C949-F974-A48A-4805EB208204}"/>
                    </a:ext>
                  </a:extLst>
                </p14:cNvPr>
                <p14:cNvContentPartPr/>
                <p14:nvPr/>
              </p14:nvContentPartPr>
              <p14:xfrm>
                <a:off x="5250440" y="2201440"/>
                <a:ext cx="124920" cy="17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56A221-C949-F974-A48A-4805EB2082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41800" y="2192800"/>
                  <a:ext cx="142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5DC779-1BFF-BC19-91F2-1C30B5B6BF5C}"/>
                    </a:ext>
                  </a:extLst>
                </p14:cNvPr>
                <p14:cNvContentPartPr/>
                <p14:nvPr/>
              </p14:nvContentPartPr>
              <p14:xfrm>
                <a:off x="5660840" y="2243920"/>
                <a:ext cx="69480" cy="7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5DC779-1BFF-BC19-91F2-1C30B5B6BF5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652200" y="2234920"/>
                  <a:ext cx="87120" cy="25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2441D32-DEC0-796F-FEDE-16EC6D20E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K nearest neighbor (classification)</a:t>
            </a: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F6630D10-71E6-F697-575E-7B83DD029BC7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746125" y="1690688"/>
            <a:ext cx="3138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“instance-based learning”</a:t>
            </a:r>
          </a:p>
        </p:txBody>
      </p:sp>
      <p:sp>
        <p:nvSpPr>
          <p:cNvPr id="16388" name="AutoShape 6">
            <a:extLst>
              <a:ext uri="{FF2B5EF4-FFF2-40B4-BE49-F238E27FC236}">
                <a16:creationId xmlns:a16="http://schemas.microsoft.com/office/drawing/2014/main" id="{4FAFE877-197F-C39E-BA8F-B981CED6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2722563"/>
            <a:ext cx="125412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AutoShape 7">
            <a:extLst>
              <a:ext uri="{FF2B5EF4-FFF2-40B4-BE49-F238E27FC236}">
                <a16:creationId xmlns:a16="http://schemas.microsoft.com/office/drawing/2014/main" id="{5C55F31A-D7CC-E918-324F-246C104DA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2840038"/>
            <a:ext cx="125412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AutoShape 8">
            <a:extLst>
              <a:ext uri="{FF2B5EF4-FFF2-40B4-BE49-F238E27FC236}">
                <a16:creationId xmlns:a16="http://schemas.microsoft.com/office/drawing/2014/main" id="{75880BA9-EFA2-3C3D-507B-7C9FFEF89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2417763"/>
            <a:ext cx="125413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AutoShape 9">
            <a:extLst>
              <a:ext uri="{FF2B5EF4-FFF2-40B4-BE49-F238E27FC236}">
                <a16:creationId xmlns:a16="http://schemas.microsoft.com/office/drawing/2014/main" id="{A5C1AEA1-50D3-AF45-B825-CB3A61B1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3068638"/>
            <a:ext cx="127000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AutoShape 10">
            <a:extLst>
              <a:ext uri="{FF2B5EF4-FFF2-40B4-BE49-F238E27FC236}">
                <a16:creationId xmlns:a16="http://schemas.microsoft.com/office/drawing/2014/main" id="{F46EBE54-5C5E-FC8A-EF30-2C2D9FED2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3373438"/>
            <a:ext cx="125412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3" name="AutoShape 11">
            <a:extLst>
              <a:ext uri="{FF2B5EF4-FFF2-40B4-BE49-F238E27FC236}">
                <a16:creationId xmlns:a16="http://schemas.microsoft.com/office/drawing/2014/main" id="{ABFBA8EA-4582-40CA-8337-BC8DA452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3484563"/>
            <a:ext cx="125413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4" name="AutoShape 12">
            <a:extLst>
              <a:ext uri="{FF2B5EF4-FFF2-40B4-BE49-F238E27FC236}">
                <a16:creationId xmlns:a16="http://schemas.microsoft.com/office/drawing/2014/main" id="{705BCFF1-F810-FA95-DDAD-3403A913B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163" y="2687638"/>
            <a:ext cx="125412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5" name="AutoShape 13">
            <a:extLst>
              <a:ext uri="{FF2B5EF4-FFF2-40B4-BE49-F238E27FC236}">
                <a16:creationId xmlns:a16="http://schemas.microsoft.com/office/drawing/2014/main" id="{CA9B1BD3-850B-490A-5FF9-04C27625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068638"/>
            <a:ext cx="125412" cy="152400"/>
          </a:xfrm>
          <a:prstGeom prst="flowChartConnector">
            <a:avLst/>
          </a:pr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AutoShape 14">
            <a:extLst>
              <a:ext uri="{FF2B5EF4-FFF2-40B4-BE49-F238E27FC236}">
                <a16:creationId xmlns:a16="http://schemas.microsoft.com/office/drawing/2014/main" id="{667D2058-30A7-C41B-B1D5-145243348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3068638"/>
            <a:ext cx="127000" cy="152400"/>
          </a:xfrm>
          <a:prstGeom prst="flowChartConnector">
            <a:avLst/>
          </a:pr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AutoShape 15">
            <a:extLst>
              <a:ext uri="{FF2B5EF4-FFF2-40B4-BE49-F238E27FC236}">
                <a16:creationId xmlns:a16="http://schemas.microsoft.com/office/drawing/2014/main" id="{6786F27A-2929-21E3-E4F4-5D28EDFF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3373438"/>
            <a:ext cx="125413" cy="152400"/>
          </a:xfrm>
          <a:prstGeom prst="flowChartConnector">
            <a:avLst/>
          </a:pr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8" name="AutoShape 16">
            <a:extLst>
              <a:ext uri="{FF2B5EF4-FFF2-40B4-BE49-F238E27FC236}">
                <a16:creationId xmlns:a16="http://schemas.microsoft.com/office/drawing/2014/main" id="{17410BED-26C9-05AB-D0DA-CC223E070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3297238"/>
            <a:ext cx="125413" cy="152400"/>
          </a:xfrm>
          <a:prstGeom prst="flowChartConnector">
            <a:avLst/>
          </a:pr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AutoShape 17">
            <a:extLst>
              <a:ext uri="{FF2B5EF4-FFF2-40B4-BE49-F238E27FC236}">
                <a16:creationId xmlns:a16="http://schemas.microsoft.com/office/drawing/2014/main" id="{3EDFB3CB-43D3-7F23-6B6C-B61A76DD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2417763"/>
            <a:ext cx="125412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0" name="AutoShape 18">
            <a:extLst>
              <a:ext uri="{FF2B5EF4-FFF2-40B4-BE49-F238E27FC236}">
                <a16:creationId xmlns:a16="http://schemas.microsoft.com/office/drawing/2014/main" id="{4F9F8F51-D525-FC3B-FEF4-EDB2E2B6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3408363"/>
            <a:ext cx="125412" cy="152400"/>
          </a:xfrm>
          <a:prstGeom prst="flowChartConnector">
            <a:avLst/>
          </a:pr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1" name="AutoShape 19">
            <a:extLst>
              <a:ext uri="{FF2B5EF4-FFF2-40B4-BE49-F238E27FC236}">
                <a16:creationId xmlns:a16="http://schemas.microsoft.com/office/drawing/2014/main" id="{95B8C235-5B6C-85C1-E0A5-E37BA698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3103563"/>
            <a:ext cx="125412" cy="152400"/>
          </a:xfrm>
          <a:prstGeom prst="flowChartConnector">
            <a:avLst/>
          </a:prstGeom>
          <a:solidFill>
            <a:schemeClr val="folHlink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2" name="AutoShape 25">
            <a:extLst>
              <a:ext uri="{FF2B5EF4-FFF2-40B4-BE49-F238E27FC236}">
                <a16:creationId xmlns:a16="http://schemas.microsoft.com/office/drawing/2014/main" id="{50D2967E-0F98-0FF3-85B6-C3F896AE842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00200" y="2819400"/>
            <a:ext cx="228600" cy="152400"/>
          </a:xfrm>
          <a:prstGeom prst="triangle">
            <a:avLst>
              <a:gd name="adj" fmla="val 50000"/>
            </a:avLst>
          </a:prstGeom>
          <a:solidFill>
            <a:srgbClr val="76EE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AutoShape 26">
            <a:extLst>
              <a:ext uri="{FF2B5EF4-FFF2-40B4-BE49-F238E27FC236}">
                <a16:creationId xmlns:a16="http://schemas.microsoft.com/office/drawing/2014/main" id="{561286B6-0A64-7A91-A37F-A1EA6554E8BB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019800" y="2362200"/>
            <a:ext cx="228600" cy="152400"/>
          </a:xfrm>
          <a:prstGeom prst="triangle">
            <a:avLst>
              <a:gd name="adj" fmla="val 50000"/>
            </a:avLst>
          </a:prstGeom>
          <a:solidFill>
            <a:srgbClr val="76EE7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Text Box 27">
            <a:extLst>
              <a:ext uri="{FF2B5EF4-FFF2-40B4-BE49-F238E27FC236}">
                <a16:creationId xmlns:a16="http://schemas.microsoft.com/office/drawing/2014/main" id="{574DEFEC-81E5-7D27-603E-869DB34D43B6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276600" y="2286000"/>
            <a:ext cx="2606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Classifying the point </a:t>
            </a:r>
          </a:p>
        </p:txBody>
      </p:sp>
      <p:graphicFrame>
        <p:nvGraphicFramePr>
          <p:cNvPr id="16405" name="Object 28">
            <a:extLst>
              <a:ext uri="{FF2B5EF4-FFF2-40B4-BE49-F238E27FC236}">
                <a16:creationId xmlns:a16="http://schemas.microsoft.com/office/drawing/2014/main" id="{A06796A1-6067-3E9F-27AA-8C0436857E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3887788"/>
          <a:ext cx="40386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924050" imgH="361950" progId="Paint.Picture">
                  <p:embed/>
                </p:oleObj>
              </mc:Choice>
              <mc:Fallback>
                <p:oleObj name="Bitmap Image" r:id="rId3" imgW="1924050" imgH="361950" progId="Paint.Picture">
                  <p:embed/>
                  <p:pic>
                    <p:nvPicPr>
                      <p:cNvPr id="16405" name="Object 28">
                        <a:extLst>
                          <a:ext uri="{FF2B5EF4-FFF2-40B4-BE49-F238E27FC236}">
                            <a16:creationId xmlns:a16="http://schemas.microsoft.com/office/drawing/2014/main" id="{A06796A1-6067-3E9F-27AA-8C0436857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76600" y="3887788"/>
                        <a:ext cx="40386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6" name="Text Box 29">
            <a:extLst>
              <a:ext uri="{FF2B5EF4-FFF2-40B4-BE49-F238E27FC236}">
                <a16:creationId xmlns:a16="http://schemas.microsoft.com/office/drawing/2014/main" id="{8BD158C6-52AA-A125-D286-75A009064824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3276600" y="2757488"/>
            <a:ext cx="221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Decision area: Dz</a:t>
            </a:r>
          </a:p>
        </p:txBody>
      </p:sp>
      <p:sp>
        <p:nvSpPr>
          <p:cNvPr id="16407" name="Oval 30">
            <a:extLst>
              <a:ext uri="{FF2B5EF4-FFF2-40B4-BE49-F238E27FC236}">
                <a16:creationId xmlns:a16="http://schemas.microsoft.com/office/drawing/2014/main" id="{A97A295C-FAFE-5316-7838-E8D6D44B0BB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46200" y="2641600"/>
            <a:ext cx="762000" cy="6858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408" name="Object 31">
            <a:extLst>
              <a:ext uri="{FF2B5EF4-FFF2-40B4-BE49-F238E27FC236}">
                <a16:creationId xmlns:a16="http://schemas.microsoft.com/office/drawing/2014/main" id="{CE8FB843-C250-3B45-5F1E-3F2BB1F5F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886325"/>
          <a:ext cx="54102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489200" imgH="311150" progId="Paint.Picture">
                  <p:embed/>
                </p:oleObj>
              </mc:Choice>
              <mc:Fallback>
                <p:oleObj name="Bitmap Image" r:id="rId5" imgW="2489200" imgH="311150" progId="Paint.Picture">
                  <p:embed/>
                  <p:pic>
                    <p:nvPicPr>
                      <p:cNvPr id="16408" name="Object 31">
                        <a:extLst>
                          <a:ext uri="{FF2B5EF4-FFF2-40B4-BE49-F238E27FC236}">
                            <a16:creationId xmlns:a16="http://schemas.microsoft.com/office/drawing/2014/main" id="{CE8FB843-C250-3B45-5F1E-3F2BB1F5F9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White">
                      <a:xfrm>
                        <a:off x="3276600" y="4886325"/>
                        <a:ext cx="54102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32">
            <a:extLst>
              <a:ext uri="{FF2B5EF4-FFF2-40B4-BE49-F238E27FC236}">
                <a16:creationId xmlns:a16="http://schemas.microsoft.com/office/drawing/2014/main" id="{962BED6A-EB98-EA6A-3F80-8EE709468268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2667000" y="61722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More general: kernel methods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0A8F17-1948-765F-814B-9CD5E06899FA}"/>
              </a:ext>
            </a:extLst>
          </p:cNvPr>
          <p:cNvGrpSpPr/>
          <p:nvPr/>
        </p:nvGrpSpPr>
        <p:grpSpPr>
          <a:xfrm>
            <a:off x="-72880" y="2086960"/>
            <a:ext cx="2903400" cy="2545200"/>
            <a:chOff x="-72880" y="2086960"/>
            <a:chExt cx="2903400" cy="254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3521C76-703D-17EF-45B5-C5A73972E7ED}"/>
                    </a:ext>
                  </a:extLst>
                </p14:cNvPr>
                <p14:cNvContentPartPr/>
                <p14:nvPr/>
              </p14:nvContentPartPr>
              <p14:xfrm>
                <a:off x="552080" y="2223040"/>
                <a:ext cx="78480" cy="2122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3521C76-703D-17EF-45B5-C5A73972E7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3080" y="2214040"/>
                  <a:ext cx="96120" cy="21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7B50AA-5E39-1CF1-60DA-F33EC89D36B9}"/>
                    </a:ext>
                  </a:extLst>
                </p14:cNvPr>
                <p14:cNvContentPartPr/>
                <p14:nvPr/>
              </p14:nvContentPartPr>
              <p14:xfrm>
                <a:off x="251480" y="3990280"/>
                <a:ext cx="2483280" cy="186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7B50AA-5E39-1CF1-60DA-F33EC89D36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2840" y="3981280"/>
                  <a:ext cx="2500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50E44F9-ACDA-C93A-8C3E-3C0701F5B3ED}"/>
                    </a:ext>
                  </a:extLst>
                </p14:cNvPr>
                <p14:cNvContentPartPr/>
                <p14:nvPr/>
              </p14:nvContentPartPr>
              <p14:xfrm>
                <a:off x="2623880" y="4046440"/>
                <a:ext cx="206640" cy="243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50E44F9-ACDA-C93A-8C3E-3C0701F5B3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14880" y="4037440"/>
                  <a:ext cx="224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F8BD5A-4405-640A-9F2F-18C2EA85064D}"/>
                    </a:ext>
                  </a:extLst>
                </p14:cNvPr>
                <p14:cNvContentPartPr/>
                <p14:nvPr/>
              </p14:nvContentPartPr>
              <p14:xfrm>
                <a:off x="394400" y="2086960"/>
                <a:ext cx="256680" cy="296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F8BD5A-4405-640A-9F2F-18C2EA85064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5760" y="2078320"/>
                  <a:ext cx="274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355FF6B-940B-984A-E3AC-4B59902E66DC}"/>
                    </a:ext>
                  </a:extLst>
                </p14:cNvPr>
                <p14:cNvContentPartPr/>
                <p14:nvPr/>
              </p14:nvContentPartPr>
              <p14:xfrm>
                <a:off x="2526320" y="4439560"/>
                <a:ext cx="135360" cy="192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355FF6B-940B-984A-E3AC-4B59902E66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17320" y="4430920"/>
                  <a:ext cx="153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19935C-0CE4-23DD-B763-9AFEE9E81B17}"/>
                    </a:ext>
                  </a:extLst>
                </p14:cNvPr>
                <p14:cNvContentPartPr/>
                <p14:nvPr/>
              </p14:nvContentPartPr>
              <p14:xfrm>
                <a:off x="2754200" y="4516240"/>
                <a:ext cx="13320" cy="114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19935C-0CE4-23DD-B763-9AFEE9E81B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5200" y="4507240"/>
                  <a:ext cx="30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10877D-5D05-7784-E2D0-582145C02DB9}"/>
                    </a:ext>
                  </a:extLst>
                </p14:cNvPr>
                <p14:cNvContentPartPr/>
                <p14:nvPr/>
              </p14:nvContentPartPr>
              <p14:xfrm>
                <a:off x="-72880" y="2184520"/>
                <a:ext cx="238320" cy="194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10877D-5D05-7784-E2D0-582145C02D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-81520" y="2175880"/>
                  <a:ext cx="255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81C4BEE-3AF1-BA40-353A-597EDC48B452}"/>
                    </a:ext>
                  </a:extLst>
                </p14:cNvPr>
                <p14:cNvContentPartPr/>
                <p14:nvPr/>
              </p14:nvContentPartPr>
              <p14:xfrm>
                <a:off x="111080" y="2090200"/>
                <a:ext cx="83880" cy="284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81C4BEE-3AF1-BA40-353A-597EDC48B45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2440" y="2081560"/>
                  <a:ext cx="101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FFC3F7-2A5E-123E-21CB-ECE2CA0C3F64}"/>
                    </a:ext>
                  </a:extLst>
                </p14:cNvPr>
                <p14:cNvContentPartPr/>
                <p14:nvPr/>
              </p14:nvContentPartPr>
              <p14:xfrm>
                <a:off x="219800" y="2275960"/>
                <a:ext cx="188640" cy="153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FFC3F7-2A5E-123E-21CB-ECE2CA0C3F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0800" y="2267320"/>
                  <a:ext cx="20628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7BC4AE1-7214-35F1-7C7C-6E6F60606319}"/>
                  </a:ext>
                </a:extLst>
              </p14:cNvPr>
              <p14:cNvContentPartPr/>
              <p14:nvPr/>
            </p14:nvContentPartPr>
            <p14:xfrm>
              <a:off x="3422720" y="4388080"/>
              <a:ext cx="1162800" cy="119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7BC4AE1-7214-35F1-7C7C-6E6F6060631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413720" y="4379080"/>
                <a:ext cx="1180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1CC9C96-0372-6F34-EDAC-ED220D3B3B6E}"/>
                  </a:ext>
                </a:extLst>
              </p14:cNvPr>
              <p14:cNvContentPartPr/>
              <p14:nvPr/>
            </p14:nvContentPartPr>
            <p14:xfrm>
              <a:off x="7521320" y="5330920"/>
              <a:ext cx="34920" cy="3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1CC9C96-0372-6F34-EDAC-ED220D3B3B6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12320" y="5321920"/>
                <a:ext cx="525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86DDD90-9709-FA1D-9253-DACD85BF1A4D}"/>
              </a:ext>
            </a:extLst>
          </p:cNvPr>
          <p:cNvGrpSpPr/>
          <p:nvPr/>
        </p:nvGrpSpPr>
        <p:grpSpPr>
          <a:xfrm>
            <a:off x="1491320" y="2933320"/>
            <a:ext cx="171000" cy="212400"/>
            <a:chOff x="1491320" y="2933320"/>
            <a:chExt cx="17100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9DA51D-2FC7-8CA8-655B-C93E11C419CF}"/>
                    </a:ext>
                  </a:extLst>
                </p14:cNvPr>
                <p14:cNvContentPartPr/>
                <p14:nvPr/>
              </p14:nvContentPartPr>
              <p14:xfrm>
                <a:off x="1506080" y="2952400"/>
                <a:ext cx="156240" cy="149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9DA51D-2FC7-8CA8-655B-C93E11C419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97440" y="2943400"/>
                  <a:ext cx="173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FE2A2B-3A13-712D-A330-4ACE20D18878}"/>
                    </a:ext>
                  </a:extLst>
                </p14:cNvPr>
                <p14:cNvContentPartPr/>
                <p14:nvPr/>
              </p14:nvContentPartPr>
              <p14:xfrm>
                <a:off x="1580960" y="2933320"/>
                <a:ext cx="65160" cy="70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FE2A2B-3A13-712D-A330-4ACE20D188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71960" y="2924680"/>
                  <a:ext cx="82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36BF01-3803-7A07-B16F-1C2422F8BEB8}"/>
                    </a:ext>
                  </a:extLst>
                </p14:cNvPr>
                <p14:cNvContentPartPr/>
                <p14:nvPr/>
              </p14:nvContentPartPr>
              <p14:xfrm>
                <a:off x="1491320" y="3038800"/>
                <a:ext cx="69840" cy="10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36BF01-3803-7A07-B16F-1C2422F8BE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82680" y="3030160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BE6CCA0-53EB-0FF8-1B3F-4C5C029F2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Linear classifier (classification)</a:t>
            </a:r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C184A477-84F4-C5F2-28EF-0AD07079A4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0738" y="256857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4F38C5D5-6665-97AB-341C-B337350ADA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5494338"/>
            <a:ext cx="408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AutoShape 6">
            <a:extLst>
              <a:ext uri="{FF2B5EF4-FFF2-40B4-BE49-F238E27FC236}">
                <a16:creationId xmlns:a16="http://schemas.microsoft.com/office/drawing/2014/main" id="{D1B27D7F-1DB7-AC79-651A-C35262BC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0" y="33242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AutoShape 7">
            <a:extLst>
              <a:ext uri="{FF2B5EF4-FFF2-40B4-BE49-F238E27FC236}">
                <a16:creationId xmlns:a16="http://schemas.microsoft.com/office/drawing/2014/main" id="{D6E0009F-7698-6CD6-EFA5-3E9163B03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75" y="3681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AutoShape 8">
            <a:extLst>
              <a:ext uri="{FF2B5EF4-FFF2-40B4-BE49-F238E27FC236}">
                <a16:creationId xmlns:a16="http://schemas.microsoft.com/office/drawing/2014/main" id="{DBABD4C2-628F-722F-398C-5620A058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275" y="42275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AutoShape 9">
            <a:extLst>
              <a:ext uri="{FF2B5EF4-FFF2-40B4-BE49-F238E27FC236}">
                <a16:creationId xmlns:a16="http://schemas.microsoft.com/office/drawing/2014/main" id="{875D5651-6DDF-FCCF-9A84-9EF9EE0F2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46847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AutoShape 10">
            <a:extLst>
              <a:ext uri="{FF2B5EF4-FFF2-40B4-BE49-F238E27FC236}">
                <a16:creationId xmlns:a16="http://schemas.microsoft.com/office/drawing/2014/main" id="{3ADA1B2F-1337-B26B-D7D4-25E36C82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30845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AutoShape 11">
            <a:extLst>
              <a:ext uri="{FF2B5EF4-FFF2-40B4-BE49-F238E27FC236}">
                <a16:creationId xmlns:a16="http://schemas.microsoft.com/office/drawing/2014/main" id="{61C24A68-4D0F-11DB-1532-489A6FA59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39989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AutoShape 12">
            <a:extLst>
              <a:ext uri="{FF2B5EF4-FFF2-40B4-BE49-F238E27FC236}">
                <a16:creationId xmlns:a16="http://schemas.microsoft.com/office/drawing/2014/main" id="{CF130152-B9E0-CC10-2C6C-653EDDB4C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41513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AutoShape 13">
            <a:extLst>
              <a:ext uri="{FF2B5EF4-FFF2-40B4-BE49-F238E27FC236}">
                <a16:creationId xmlns:a16="http://schemas.microsoft.com/office/drawing/2014/main" id="{6A8FADA4-5D5E-496D-15D1-60173598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5" y="37703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AutoShape 14">
            <a:extLst>
              <a:ext uri="{FF2B5EF4-FFF2-40B4-BE49-F238E27FC236}">
                <a16:creationId xmlns:a16="http://schemas.microsoft.com/office/drawing/2014/main" id="{9C76216B-4286-36BC-BEEC-23282891D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5" y="37576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AutoShape 15">
            <a:extLst>
              <a:ext uri="{FF2B5EF4-FFF2-40B4-BE49-F238E27FC236}">
                <a16:creationId xmlns:a16="http://schemas.microsoft.com/office/drawing/2014/main" id="{60FB531D-6B6B-3554-1AB9-ACF0678E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46847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AutoShape 16">
            <a:extLst>
              <a:ext uri="{FF2B5EF4-FFF2-40B4-BE49-F238E27FC236}">
                <a16:creationId xmlns:a16="http://schemas.microsoft.com/office/drawing/2014/main" id="{E3E07B56-71F3-894F-235B-BDBDAC778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675" y="46847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AutoShape 17">
            <a:extLst>
              <a:ext uri="{FF2B5EF4-FFF2-40B4-BE49-F238E27FC236}">
                <a16:creationId xmlns:a16="http://schemas.microsoft.com/office/drawing/2014/main" id="{2F87637D-85CC-E6C7-2A75-B700B02BA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520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AutoShape 18">
            <a:extLst>
              <a:ext uri="{FF2B5EF4-FFF2-40B4-BE49-F238E27FC236}">
                <a16:creationId xmlns:a16="http://schemas.microsoft.com/office/drawing/2014/main" id="{37B7ECC1-7FE0-CE94-3AB1-7356AF1D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40751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AutoShape 19">
            <a:extLst>
              <a:ext uri="{FF2B5EF4-FFF2-40B4-BE49-F238E27FC236}">
                <a16:creationId xmlns:a16="http://schemas.microsoft.com/office/drawing/2014/main" id="{A29EDB7B-ABAE-28D2-ABAE-4B6A107F7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45196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AutoShape 20">
            <a:extLst>
              <a:ext uri="{FF2B5EF4-FFF2-40B4-BE49-F238E27FC236}">
                <a16:creationId xmlns:a16="http://schemas.microsoft.com/office/drawing/2014/main" id="{A9C2954D-4EC7-C188-1047-673D2709B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75" y="49133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AutoShape 21">
            <a:extLst>
              <a:ext uri="{FF2B5EF4-FFF2-40B4-BE49-F238E27FC236}">
                <a16:creationId xmlns:a16="http://schemas.microsoft.com/office/drawing/2014/main" id="{E45F564E-C2D0-6A66-447E-B759CA5FD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998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54" name="Line 22">
            <a:extLst>
              <a:ext uri="{FF2B5EF4-FFF2-40B4-BE49-F238E27FC236}">
                <a16:creationId xmlns:a16="http://schemas.microsoft.com/office/drawing/2014/main" id="{9AD157B8-59E0-20A5-A8B4-F28130ADB0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3475" y="2551113"/>
            <a:ext cx="2438400" cy="2667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AutoShape 23">
            <a:extLst>
              <a:ext uri="{FF2B5EF4-FFF2-40B4-BE49-F238E27FC236}">
                <a16:creationId xmlns:a16="http://schemas.microsoft.com/office/drawing/2014/main" id="{083E5A0C-1866-817F-4409-0EAF6377E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860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AutoShape 24">
            <a:extLst>
              <a:ext uri="{FF2B5EF4-FFF2-40B4-BE49-F238E27FC236}">
                <a16:creationId xmlns:a16="http://schemas.microsoft.com/office/drawing/2014/main" id="{06911FD2-03B3-354D-EC54-B873B769C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622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AutoShape 25">
            <a:extLst>
              <a:ext uri="{FF2B5EF4-FFF2-40B4-BE49-F238E27FC236}">
                <a16:creationId xmlns:a16="http://schemas.microsoft.com/office/drawing/2014/main" id="{61B56926-297B-B68B-EB08-F703B706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3242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058" name="Text Box 26">
            <a:extLst>
              <a:ext uri="{FF2B5EF4-FFF2-40B4-BE49-F238E27FC236}">
                <a16:creationId xmlns:a16="http://schemas.microsoft.com/office/drawing/2014/main" id="{7FE24434-5618-4995-5CEC-C909D9D7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20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w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</a:rPr>
              <a:t>+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="1">
                <a:latin typeface="Times New Roman" panose="02020603050405020304" pitchFamily="18" charset="0"/>
              </a:rPr>
              <a:t> = 0</a:t>
            </a:r>
          </a:p>
        </p:txBody>
      </p:sp>
      <p:sp>
        <p:nvSpPr>
          <p:cNvPr id="44059" name="Text Box 27">
            <a:extLst>
              <a:ext uri="{FF2B5EF4-FFF2-40B4-BE49-F238E27FC236}">
                <a16:creationId xmlns:a16="http://schemas.microsoft.com/office/drawing/2014/main" id="{DD513A93-4CEA-8F24-A4FD-704C563F9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277177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w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</a:rPr>
              <a:t>+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="1">
                <a:latin typeface="Times New Roman" panose="02020603050405020304" pitchFamily="18" charset="0"/>
              </a:rPr>
              <a:t> &lt; 0</a:t>
            </a:r>
          </a:p>
        </p:txBody>
      </p:sp>
      <p:sp>
        <p:nvSpPr>
          <p:cNvPr id="44060" name="Text Box 28">
            <a:extLst>
              <a:ext uri="{FF2B5EF4-FFF2-40B4-BE49-F238E27FC236}">
                <a16:creationId xmlns:a16="http://schemas.microsoft.com/office/drawing/2014/main" id="{97648A6A-764A-A967-F83E-05128DF5C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25527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w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</a:rPr>
              <a:t>+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 b="1">
                <a:latin typeface="Times New Roman" panose="02020603050405020304" pitchFamily="18" charset="0"/>
              </a:rPr>
              <a:t> &gt; 0</a:t>
            </a:r>
          </a:p>
        </p:txBody>
      </p:sp>
      <p:sp>
        <p:nvSpPr>
          <p:cNvPr id="44061" name="Text Box 29">
            <a:extLst>
              <a:ext uri="{FF2B5EF4-FFF2-40B4-BE49-F238E27FC236}">
                <a16:creationId xmlns:a16="http://schemas.microsoft.com/office/drawing/2014/main" id="{BAD90DC6-36A2-CFA9-1EEB-98074245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3895725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Times New Roman" panose="02020603050405020304" pitchFamily="18" charset="0"/>
              </a:rPr>
              <a:t>f</a:t>
            </a: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400" b="1"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r>
              <a:rPr lang="en-US" altLang="en-US" sz="2400" i="1">
                <a:latin typeface="Times New Roman" panose="02020603050405020304" pitchFamily="18" charset="0"/>
              </a:rPr>
              <a:t> = </a:t>
            </a:r>
            <a:r>
              <a:rPr lang="en-US" altLang="en-US" sz="2400">
                <a:latin typeface="Times New Roman" panose="02020603050405020304" pitchFamily="18" charset="0"/>
              </a:rPr>
              <a:t>sign(</a:t>
            </a:r>
            <a:r>
              <a:rPr lang="en-US" altLang="en-US" sz="2400" b="1">
                <a:latin typeface="Times New Roman" panose="02020603050405020304" pitchFamily="18" charset="0"/>
              </a:rPr>
              <a:t>w</a:t>
            </a:r>
            <a:r>
              <a:rPr lang="en-US" altLang="en-US" sz="2400" b="1" baseline="30000">
                <a:latin typeface="Times New Roman" panose="02020603050405020304" pitchFamily="18" charset="0"/>
              </a:rPr>
              <a:t>T</a:t>
            </a:r>
            <a:r>
              <a:rPr lang="en-US" altLang="en-US" sz="2400" b="1">
                <a:latin typeface="Times New Roman" panose="02020603050405020304" pitchFamily="18" charset="0"/>
              </a:rPr>
              <a:t>x </a:t>
            </a:r>
            <a:r>
              <a:rPr lang="en-US" altLang="en-US" sz="2400">
                <a:latin typeface="Times New Roman" panose="02020603050405020304" pitchFamily="18" charset="0"/>
              </a:rPr>
              <a:t>+ </a:t>
            </a:r>
            <a:r>
              <a:rPr lang="en-US" altLang="en-US" sz="2400" i="1">
                <a:latin typeface="Times New Roman" panose="02020603050405020304" pitchFamily="18" charset="0"/>
              </a:rPr>
              <a:t>b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8461" name="Text Box 30">
            <a:extLst>
              <a:ext uri="{FF2B5EF4-FFF2-40B4-BE49-F238E27FC236}">
                <a16:creationId xmlns:a16="http://schemas.microsoft.com/office/drawing/2014/main" id="{863AA72C-689A-8825-3712-83F400A2FA49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4953000" y="5865813"/>
            <a:ext cx="4165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Examples:</a:t>
            </a:r>
          </a:p>
          <a:p>
            <a:pPr>
              <a:buFontTx/>
              <a:buChar char="•"/>
            </a:pPr>
            <a:r>
              <a:rPr lang="en-US" altLang="en-US"/>
              <a:t>Perceptron</a:t>
            </a:r>
          </a:p>
          <a:p>
            <a:pPr>
              <a:buFontTx/>
              <a:buChar char="•"/>
            </a:pPr>
            <a:r>
              <a:rPr lang="en-US" altLang="en-US"/>
              <a:t>Linear discriminant analysis(LDA)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D4598C-0B22-6199-2954-07F7AFEF4AE5}"/>
              </a:ext>
            </a:extLst>
          </p:cNvPr>
          <p:cNvGrpSpPr/>
          <p:nvPr/>
        </p:nvGrpSpPr>
        <p:grpSpPr>
          <a:xfrm>
            <a:off x="3549440" y="2147080"/>
            <a:ext cx="1560960" cy="603360"/>
            <a:chOff x="3549440" y="2147080"/>
            <a:chExt cx="1560960" cy="60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4EEF0D-9F1D-01CE-930F-04249E2B3AF9}"/>
                    </a:ext>
                  </a:extLst>
                </p14:cNvPr>
                <p14:cNvContentPartPr/>
                <p14:nvPr/>
              </p14:nvContentPartPr>
              <p14:xfrm>
                <a:off x="3667880" y="2578000"/>
                <a:ext cx="995400" cy="961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4EEF0D-9F1D-01CE-930F-04249E2B3AF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59240" y="2569000"/>
                  <a:ext cx="101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E4A5DE7-AA04-C5AB-1039-256F81210928}"/>
                    </a:ext>
                  </a:extLst>
                </p14:cNvPr>
                <p14:cNvContentPartPr/>
                <p14:nvPr/>
              </p14:nvContentPartPr>
              <p14:xfrm>
                <a:off x="4647080" y="2594920"/>
                <a:ext cx="463320" cy="40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E4A5DE7-AA04-C5AB-1039-256F812109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38080" y="2585920"/>
                  <a:ext cx="480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6E5A3B-E0D5-8FE3-BD31-D0E43FFDA102}"/>
                    </a:ext>
                  </a:extLst>
                </p14:cNvPr>
                <p14:cNvContentPartPr/>
                <p14:nvPr/>
              </p14:nvContentPartPr>
              <p14:xfrm>
                <a:off x="3706040" y="2261560"/>
                <a:ext cx="36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6E5A3B-E0D5-8FE3-BD31-D0E43FFDA10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97040" y="2252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F435F4-7540-8019-CAB2-CE001A09DC61}"/>
                    </a:ext>
                  </a:extLst>
                </p14:cNvPr>
                <p14:cNvContentPartPr/>
                <p14:nvPr/>
              </p14:nvContentPartPr>
              <p14:xfrm>
                <a:off x="3549440" y="2147080"/>
                <a:ext cx="396360" cy="603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F435F4-7540-8019-CAB2-CE001A09DC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40440" y="2138080"/>
                  <a:ext cx="4140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82BA4B-2EB5-8909-B1C6-3B864D4A10CF}"/>
                    </a:ext>
                  </a:extLst>
                </p14:cNvPr>
                <p14:cNvContentPartPr/>
                <p14:nvPr/>
              </p14:nvContentPartPr>
              <p14:xfrm>
                <a:off x="4387880" y="2178760"/>
                <a:ext cx="289440" cy="443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82BA4B-2EB5-8909-B1C6-3B864D4A10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79240" y="2170120"/>
                  <a:ext cx="307080" cy="46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022DDB-2533-606B-843C-C4135953D0DD}"/>
                  </a:ext>
                </a:extLst>
              </p14:cNvPr>
              <p14:cNvContentPartPr/>
              <p14:nvPr/>
            </p14:nvContentPartPr>
            <p14:xfrm>
              <a:off x="6176000" y="4381960"/>
              <a:ext cx="1643040" cy="130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022DDB-2533-606B-843C-C4135953D0D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67000" y="4372960"/>
                <a:ext cx="1660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E9DC521-271C-D28B-D217-67DA5914364B}"/>
                  </a:ext>
                </a:extLst>
              </p14:cNvPr>
              <p14:cNvContentPartPr/>
              <p14:nvPr/>
            </p14:nvContentPartPr>
            <p14:xfrm>
              <a:off x="4718720" y="3241840"/>
              <a:ext cx="279360" cy="22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E9DC521-271C-D28B-D217-67DA591436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09720" y="3233200"/>
                <a:ext cx="2970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CA31BB1-0050-EDCE-0FFC-0343FE8310E7}"/>
                  </a:ext>
                </a:extLst>
              </p14:cNvPr>
              <p14:cNvContentPartPr/>
              <p14:nvPr/>
            </p14:nvContentPartPr>
            <p14:xfrm>
              <a:off x="4816280" y="6240280"/>
              <a:ext cx="100800" cy="117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CA31BB1-0050-EDCE-0FFC-0343FE8310E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7640" y="6231640"/>
                <a:ext cx="1184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AECC09-C998-24F5-1A01-D027A645D447}"/>
                  </a:ext>
                </a:extLst>
              </p14:cNvPr>
              <p14:cNvContentPartPr/>
              <p14:nvPr/>
            </p14:nvContentPartPr>
            <p14:xfrm>
              <a:off x="4805480" y="6511000"/>
              <a:ext cx="122760" cy="104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AECC09-C998-24F5-1A01-D027A645D44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96480" y="6502360"/>
                <a:ext cx="1404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4894DB0-8C8E-E187-2F1D-74B9CAA28510}"/>
              </a:ext>
            </a:extLst>
          </p:cNvPr>
          <p:cNvGrpSpPr/>
          <p:nvPr/>
        </p:nvGrpSpPr>
        <p:grpSpPr>
          <a:xfrm>
            <a:off x="6998960" y="1885720"/>
            <a:ext cx="1599480" cy="1042920"/>
            <a:chOff x="6998960" y="1885720"/>
            <a:chExt cx="1599480" cy="10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6560A66-39C4-6148-B6E3-34C1CD2836A9}"/>
                    </a:ext>
                  </a:extLst>
                </p14:cNvPr>
                <p14:cNvContentPartPr/>
                <p14:nvPr/>
              </p14:nvContentPartPr>
              <p14:xfrm>
                <a:off x="6998960" y="2407000"/>
                <a:ext cx="219960" cy="271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6560A66-39C4-6148-B6E3-34C1CD2836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89960" y="2398000"/>
                  <a:ext cx="237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82773F-C9EA-E3A0-114E-AE5BA71AE8AF}"/>
                    </a:ext>
                  </a:extLst>
                </p14:cNvPr>
                <p14:cNvContentPartPr/>
                <p14:nvPr/>
              </p14:nvContentPartPr>
              <p14:xfrm>
                <a:off x="7220000" y="2485840"/>
                <a:ext cx="175680" cy="265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82773F-C9EA-E3A0-114E-AE5BA71AE8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11000" y="2476840"/>
                  <a:ext cx="193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205EF9-F2C6-0A9F-FB99-65C80DC693BB}"/>
                    </a:ext>
                  </a:extLst>
                </p14:cNvPr>
                <p14:cNvContentPartPr/>
                <p14:nvPr/>
              </p14:nvContentPartPr>
              <p14:xfrm>
                <a:off x="7371200" y="2426800"/>
                <a:ext cx="79560" cy="161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205EF9-F2C6-0A9F-FB99-65C80DC693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62560" y="2418160"/>
                  <a:ext cx="97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90107A-A1EC-81DA-25C5-818326FA7F1D}"/>
                    </a:ext>
                  </a:extLst>
                </p14:cNvPr>
                <p14:cNvContentPartPr/>
                <p14:nvPr/>
              </p14:nvContentPartPr>
              <p14:xfrm>
                <a:off x="7349960" y="2375680"/>
                <a:ext cx="119160" cy="83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90107A-A1EC-81DA-25C5-818326FA7F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1320" y="2366680"/>
                  <a:ext cx="136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B3E1448-EA22-0225-F3F7-1BC7FB8ABF29}"/>
                    </a:ext>
                  </a:extLst>
                </p14:cNvPr>
                <p14:cNvContentPartPr/>
                <p14:nvPr/>
              </p14:nvContentPartPr>
              <p14:xfrm>
                <a:off x="7507640" y="2286760"/>
                <a:ext cx="231480" cy="16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B3E1448-EA22-0225-F3F7-1BC7FB8ABF2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498640" y="2277760"/>
                  <a:ext cx="249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452D5F-645A-9876-0AF5-351A989D9407}"/>
                    </a:ext>
                  </a:extLst>
                </p14:cNvPr>
                <p14:cNvContentPartPr/>
                <p14:nvPr/>
              </p14:nvContentPartPr>
              <p14:xfrm>
                <a:off x="7823720" y="2246080"/>
                <a:ext cx="52920" cy="130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452D5F-645A-9876-0AF5-351A989D94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15080" y="2237080"/>
                  <a:ext cx="70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0B0312-3425-BFF2-14D9-39B4A9AE8985}"/>
                    </a:ext>
                  </a:extLst>
                </p14:cNvPr>
                <p14:cNvContentPartPr/>
                <p14:nvPr/>
              </p14:nvContentPartPr>
              <p14:xfrm>
                <a:off x="7779800" y="2198200"/>
                <a:ext cx="158040" cy="91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0B0312-3425-BFF2-14D9-39B4A9AE89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70800" y="2189560"/>
                  <a:ext cx="175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2A6CD6-6E79-D038-186B-DDB38237BB60}"/>
                    </a:ext>
                  </a:extLst>
                </p14:cNvPr>
                <p14:cNvContentPartPr/>
                <p14:nvPr/>
              </p14:nvContentPartPr>
              <p14:xfrm>
                <a:off x="7892480" y="1986160"/>
                <a:ext cx="181800" cy="208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2A6CD6-6E79-D038-186B-DDB38237BB6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883840" y="1977160"/>
                  <a:ext cx="199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C3D00B-9AB5-1060-A7A3-D9D506CC36EC}"/>
                    </a:ext>
                  </a:extLst>
                </p14:cNvPr>
                <p14:cNvContentPartPr/>
                <p14:nvPr/>
              </p14:nvContentPartPr>
              <p14:xfrm>
                <a:off x="8095520" y="2072200"/>
                <a:ext cx="194400" cy="100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C3D00B-9AB5-1060-A7A3-D9D506CC36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86880" y="2063200"/>
                  <a:ext cx="21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CB5DA2-2538-151B-D50C-9AF0582A402B}"/>
                    </a:ext>
                  </a:extLst>
                </p14:cNvPr>
                <p14:cNvContentPartPr/>
                <p14:nvPr/>
              </p14:nvContentPartPr>
              <p14:xfrm>
                <a:off x="8225840" y="2000200"/>
                <a:ext cx="150840" cy="95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CB5DA2-2538-151B-D50C-9AF0582A40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17200" y="1991200"/>
                  <a:ext cx="168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E74DDE-03E7-3678-705A-F6C2FAFD52E5}"/>
                    </a:ext>
                  </a:extLst>
                </p14:cNvPr>
                <p14:cNvContentPartPr/>
                <p14:nvPr/>
              </p14:nvContentPartPr>
              <p14:xfrm>
                <a:off x="8381360" y="1885720"/>
                <a:ext cx="217080" cy="149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E74DDE-03E7-3678-705A-F6C2FAFD52E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72720" y="1876720"/>
                  <a:ext cx="234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DE6F93-FDF7-4122-D6AB-D35AB2C297CA}"/>
                    </a:ext>
                  </a:extLst>
                </p14:cNvPr>
                <p14:cNvContentPartPr/>
                <p14:nvPr/>
              </p14:nvContentPartPr>
              <p14:xfrm>
                <a:off x="7103720" y="2170120"/>
                <a:ext cx="1466280" cy="758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DE6F93-FDF7-4122-D6AB-D35AB2C297C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95080" y="2161120"/>
                  <a:ext cx="1483920" cy="77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27EA66B-FCFC-4210-540A-EE6EA391EDEF}"/>
                  </a:ext>
                </a:extLst>
              </p14:cNvPr>
              <p14:cNvContentPartPr/>
              <p14:nvPr/>
            </p14:nvContentPartPr>
            <p14:xfrm>
              <a:off x="6590360" y="6039760"/>
              <a:ext cx="147960" cy="30564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27EA66B-FCFC-4210-540A-EE6EA391EDE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81360" y="6031120"/>
                <a:ext cx="16560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12C566-8FB5-E77B-970D-3F32AF136D87}"/>
                  </a:ext>
                </a:extLst>
              </p14:cNvPr>
              <p14:cNvContentPartPr/>
              <p14:nvPr/>
            </p14:nvContentPartPr>
            <p14:xfrm>
              <a:off x="8215040" y="6255400"/>
              <a:ext cx="43920" cy="155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12C566-8FB5-E77B-970D-3F32AF136D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06400" y="6246760"/>
                <a:ext cx="61560" cy="173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8" grpId="0" autoUpdateAnimBg="0"/>
      <p:bldP spid="44059" grpId="0" autoUpdateAnimBg="0"/>
      <p:bldP spid="44060" grpId="0" autoUpdateAnimBg="0"/>
      <p:bldP spid="4406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CC8A3F-ABBB-7A6F-72F0-B022B4B3E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E44E82EF-62D5-37F6-7370-CBD997992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3738" y="33591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6C5D1647-FF08-9EA6-CA03-84C5CB32DA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6284913"/>
            <a:ext cx="4081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AutoShape 6">
            <a:extLst>
              <a:ext uri="{FF2B5EF4-FFF2-40B4-BE49-F238E27FC236}">
                <a16:creationId xmlns:a16="http://schemas.microsoft.com/office/drawing/2014/main" id="{9F814B93-DA9C-5815-2579-8451D21C4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550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AutoShape 7">
            <a:extLst>
              <a:ext uri="{FF2B5EF4-FFF2-40B4-BE49-F238E27FC236}">
                <a16:creationId xmlns:a16="http://schemas.microsoft.com/office/drawing/2014/main" id="{70310622-2417-059A-3196-D57F214D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4471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AutoShape 8">
            <a:extLst>
              <a:ext uri="{FF2B5EF4-FFF2-40B4-BE49-F238E27FC236}">
                <a16:creationId xmlns:a16="http://schemas.microsoft.com/office/drawing/2014/main" id="{DE84EA2C-2F2B-0ADC-DA6A-AC669378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501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AutoShape 9">
            <a:extLst>
              <a:ext uri="{FF2B5EF4-FFF2-40B4-BE49-F238E27FC236}">
                <a16:creationId xmlns:a16="http://schemas.microsoft.com/office/drawing/2014/main" id="{AC709596-F8CC-1FD8-B143-77182517E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AutoShape 10">
            <a:extLst>
              <a:ext uri="{FF2B5EF4-FFF2-40B4-BE49-F238E27FC236}">
                <a16:creationId xmlns:a16="http://schemas.microsoft.com/office/drawing/2014/main" id="{7FF29A8E-F934-18B5-8F9E-9DAB6A9F3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AutoShape 11">
            <a:extLst>
              <a:ext uri="{FF2B5EF4-FFF2-40B4-BE49-F238E27FC236}">
                <a16:creationId xmlns:a16="http://schemas.microsoft.com/office/drawing/2014/main" id="{E382965F-FE1B-8944-AD63-3E32B00F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1" name="AutoShape 12">
            <a:extLst>
              <a:ext uri="{FF2B5EF4-FFF2-40B4-BE49-F238E27FC236}">
                <a16:creationId xmlns:a16="http://schemas.microsoft.com/office/drawing/2014/main" id="{8A8BB5AA-AEA7-3D02-DD44-A30C10F20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4941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AutoShape 13">
            <a:extLst>
              <a:ext uri="{FF2B5EF4-FFF2-40B4-BE49-F238E27FC236}">
                <a16:creationId xmlns:a16="http://schemas.microsoft.com/office/drawing/2014/main" id="{FB06FD5E-34EF-4A4B-0458-69643608E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3" name="AutoShape 14">
            <a:extLst>
              <a:ext uri="{FF2B5EF4-FFF2-40B4-BE49-F238E27FC236}">
                <a16:creationId xmlns:a16="http://schemas.microsoft.com/office/drawing/2014/main" id="{52D6906A-F550-2CC8-4EE5-C328DC4EB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4" name="AutoShape 15">
            <a:extLst>
              <a:ext uri="{FF2B5EF4-FFF2-40B4-BE49-F238E27FC236}">
                <a16:creationId xmlns:a16="http://schemas.microsoft.com/office/drawing/2014/main" id="{BD9C187B-FE11-696F-9F1B-306A3AB59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5" name="AutoShape 16">
            <a:extLst>
              <a:ext uri="{FF2B5EF4-FFF2-40B4-BE49-F238E27FC236}">
                <a16:creationId xmlns:a16="http://schemas.microsoft.com/office/drawing/2014/main" id="{1C49CFA5-4E0F-63B5-0B81-1A3A67330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47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AutoShape 17">
            <a:extLst>
              <a:ext uri="{FF2B5EF4-FFF2-40B4-BE49-F238E27FC236}">
                <a16:creationId xmlns:a16="http://schemas.microsoft.com/office/drawing/2014/main" id="{F017CA2F-104C-1A8B-1E51-BF54CCCFB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5995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7" name="AutoShape 18">
            <a:extLst>
              <a:ext uri="{FF2B5EF4-FFF2-40B4-BE49-F238E27FC236}">
                <a16:creationId xmlns:a16="http://schemas.microsoft.com/office/drawing/2014/main" id="{98728B92-533C-6D78-1AFF-227F2E637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4865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8" name="AutoShape 19">
            <a:extLst>
              <a:ext uri="{FF2B5EF4-FFF2-40B4-BE49-F238E27FC236}">
                <a16:creationId xmlns:a16="http://schemas.microsoft.com/office/drawing/2014/main" id="{DE9F6CE6-6906-C820-5982-157A43261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575" y="5310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99" name="AutoShape 20">
            <a:extLst>
              <a:ext uri="{FF2B5EF4-FFF2-40B4-BE49-F238E27FC236}">
                <a16:creationId xmlns:a16="http://schemas.microsoft.com/office/drawing/2014/main" id="{02052BBE-FCB2-9700-DD1A-21DCC4E1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5703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00" name="AutoShape 21">
            <a:extLst>
              <a:ext uri="{FF2B5EF4-FFF2-40B4-BE49-F238E27FC236}">
                <a16:creationId xmlns:a16="http://schemas.microsoft.com/office/drawing/2014/main" id="{AD8D2C66-BA8F-82A7-B1F7-5F038B96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478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78" name="Line 22">
            <a:extLst>
              <a:ext uri="{FF2B5EF4-FFF2-40B4-BE49-F238E27FC236}">
                <a16:creationId xmlns:a16="http://schemas.microsoft.com/office/drawing/2014/main" id="{27FD20CF-DB8D-16BF-1DA1-2F40239594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475" y="3581400"/>
            <a:ext cx="2676525" cy="24272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AutoShape 23">
            <a:extLst>
              <a:ext uri="{FF2B5EF4-FFF2-40B4-BE49-F238E27FC236}">
                <a16:creationId xmlns:a16="http://schemas.microsoft.com/office/drawing/2014/main" id="{51262AF6-0F92-7D00-3476-2B6F3650C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2766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03" name="AutoShape 24">
            <a:extLst>
              <a:ext uri="{FF2B5EF4-FFF2-40B4-BE49-F238E27FC236}">
                <a16:creationId xmlns:a16="http://schemas.microsoft.com/office/drawing/2014/main" id="{64B879B0-E012-8459-4B66-F3B0B4D22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3528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04" name="AutoShape 25">
            <a:extLst>
              <a:ext uri="{FF2B5EF4-FFF2-40B4-BE49-F238E27FC236}">
                <a16:creationId xmlns:a16="http://schemas.microsoft.com/office/drawing/2014/main" id="{E28B5515-8805-AE1C-AC82-7C525D2E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148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082" name="Line 26">
            <a:extLst>
              <a:ext uri="{FF2B5EF4-FFF2-40B4-BE49-F238E27FC236}">
                <a16:creationId xmlns:a16="http://schemas.microsoft.com/office/drawing/2014/main" id="{ABA72A3E-C5C0-076B-4EEC-17CCB3AEB6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8875" y="3276600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3" name="Line 27">
            <a:extLst>
              <a:ext uri="{FF2B5EF4-FFF2-40B4-BE49-F238E27FC236}">
                <a16:creationId xmlns:a16="http://schemas.microsoft.com/office/drawing/2014/main" id="{C3DE62F0-3081-AC5B-A8C2-88B5B5817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3581400"/>
            <a:ext cx="2971800" cy="2286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4" name="Line 28">
            <a:extLst>
              <a:ext uri="{FF2B5EF4-FFF2-40B4-BE49-F238E27FC236}">
                <a16:creationId xmlns:a16="http://schemas.microsoft.com/office/drawing/2014/main" id="{B8A32AFE-6336-F479-669B-42F5FBF405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352800"/>
            <a:ext cx="1828800" cy="289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5" name="Line 29">
            <a:extLst>
              <a:ext uri="{FF2B5EF4-FFF2-40B4-BE49-F238E27FC236}">
                <a16:creationId xmlns:a16="http://schemas.microsoft.com/office/drawing/2014/main" id="{9A3E7B0C-5D0A-4FFC-E027-8C739F1A8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276600"/>
            <a:ext cx="1828800" cy="2895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id="{77DEF13D-4176-FFD4-3C4B-9E2DE5BCDF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3429000"/>
            <a:ext cx="2667000" cy="2590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Text Box 31">
            <a:extLst>
              <a:ext uri="{FF2B5EF4-FFF2-40B4-BE49-F238E27FC236}">
                <a16:creationId xmlns:a16="http://schemas.microsoft.com/office/drawing/2014/main" id="{0DA83B12-3F89-11CF-B665-B16DCD9E053E}"/>
              </a:ext>
            </a:extLst>
          </p:cNvPr>
          <p:cNvSpPr txBox="1">
            <a:spLocks noChangeArrowheads="1"/>
          </p:cNvSpPr>
          <p:nvPr/>
        </p:nvSpPr>
        <p:spPr bwMode="blackWhite">
          <a:xfrm>
            <a:off x="669925" y="1708150"/>
            <a:ext cx="5443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There are infinite number of linear separators</a:t>
            </a:r>
          </a:p>
          <a:p>
            <a:r>
              <a:rPr lang="en-US" altLang="en-US"/>
              <a:t>Which one is optimal?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a">
  <a:themeElements>
    <a:clrScheme name="trada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trad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da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da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da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D:\ckk\presentations\trada.ppt</Template>
  <TotalTime>1733</TotalTime>
  <Words>923</Words>
  <Application>Microsoft Office PowerPoint</Application>
  <PresentationFormat>On-screen Show (4:3)</PresentationFormat>
  <Paragraphs>231</Paragraphs>
  <Slides>29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Lucida Sans</vt:lpstr>
      <vt:lpstr>Rockwell</vt:lpstr>
      <vt:lpstr>Times New Roman</vt:lpstr>
      <vt:lpstr>Times-Roman</vt:lpstr>
      <vt:lpstr>Verdana</vt:lpstr>
      <vt:lpstr>Wingdings</vt:lpstr>
      <vt:lpstr>trada</vt:lpstr>
      <vt:lpstr>Bitmap Image</vt:lpstr>
      <vt:lpstr>Equation</vt:lpstr>
      <vt:lpstr>Data mining and machine learning</vt:lpstr>
      <vt:lpstr>Outline</vt:lpstr>
      <vt:lpstr>A quick review </vt:lpstr>
      <vt:lpstr>A quick review</vt:lpstr>
      <vt:lpstr>C4.5 decision tree (classification)</vt:lpstr>
      <vt:lpstr>Naïve bayes (classification)</vt:lpstr>
      <vt:lpstr>K nearest neighbor (classification)</vt:lpstr>
      <vt:lpstr>Linear classifier (classification)</vt:lpstr>
      <vt:lpstr>PowerPoint Presentation</vt:lpstr>
      <vt:lpstr>Support Vector Machine (classification)</vt:lpstr>
      <vt:lpstr>Boosting (classification) </vt:lpstr>
      <vt:lpstr>AdaBoost</vt:lpstr>
      <vt:lpstr>PowerPoint Presentation</vt:lpstr>
      <vt:lpstr>Deep neural networks (DNN)</vt:lpstr>
      <vt:lpstr>PowerPoint Presentation</vt:lpstr>
      <vt:lpstr>Clustering (unsupervised learning)</vt:lpstr>
      <vt:lpstr>Types of clustering algorithm</vt:lpstr>
      <vt:lpstr>Challenges in Clustering</vt:lpstr>
      <vt:lpstr>Challenges in Clustering</vt:lpstr>
      <vt:lpstr>Challenges in clustering</vt:lpstr>
      <vt:lpstr>Sample clustering algorithms</vt:lpstr>
      <vt:lpstr>Kmeans illustration</vt:lpstr>
      <vt:lpstr>kmeans</vt:lpstr>
      <vt:lpstr>Hierarchical clustering illustrated</vt:lpstr>
      <vt:lpstr>PPDM issues</vt:lpstr>
      <vt:lpstr>Single party</vt:lpstr>
      <vt:lpstr>Multiple parties</vt:lpstr>
      <vt:lpstr>How data is partitioned for multi-party collaborative mining</vt:lpstr>
      <vt:lpstr>Challenges and opportunities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Privacy-Aware Computing</dc:title>
  <dc:creator>Keke Chen</dc:creator>
  <cp:lastModifiedBy>Keke</cp:lastModifiedBy>
  <cp:revision>64</cp:revision>
  <dcterms:created xsi:type="dcterms:W3CDTF">2009-01-06T19:19:26Z</dcterms:created>
  <dcterms:modified xsi:type="dcterms:W3CDTF">2022-11-30T00:11:25Z</dcterms:modified>
</cp:coreProperties>
</file>