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notesSlides/notesSlide2.xml" ContentType="application/vnd.openxmlformats-officedocument.presentationml.notesSlide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1" r:id="rId4"/>
    <p:sldId id="280" r:id="rId5"/>
    <p:sldId id="282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75" r:id="rId14"/>
    <p:sldId id="276" r:id="rId15"/>
    <p:sldId id="283" r:id="rId16"/>
    <p:sldId id="263" r:id="rId17"/>
    <p:sldId id="268" r:id="rId18"/>
    <p:sldId id="284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DE28C-914D-4D2F-852E-F4B8022618BA}" v="260" dt="2022-10-25T22:50:37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8" autoAdjust="0"/>
    <p:restoredTop sz="91565"/>
  </p:normalViewPr>
  <p:slideViewPr>
    <p:cSldViewPr snapToGrid="0" snapToObjects="1">
      <p:cViewPr varScale="1">
        <p:scale>
          <a:sx n="95" d="100"/>
          <a:sy n="95" d="100"/>
        </p:scale>
        <p:origin x="1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ke" userId="e0ea7d7d6a359e13" providerId="LiveId" clId="{666DE28C-914D-4D2F-852E-F4B8022618BA}"/>
    <pc:docChg chg="custSel modSld">
      <pc:chgData name="Keke" userId="e0ea7d7d6a359e13" providerId="LiveId" clId="{666DE28C-914D-4D2F-852E-F4B8022618BA}" dt="2022-10-25T22:55:55.185" v="1287" actId="9405"/>
      <pc:docMkLst>
        <pc:docMk/>
      </pc:docMkLst>
      <pc:sldChg chg="addSp mod">
        <pc:chgData name="Keke" userId="e0ea7d7d6a359e13" providerId="LiveId" clId="{666DE28C-914D-4D2F-852E-F4B8022618BA}" dt="2022-10-25T22:34:55.590" v="861" actId="9405"/>
        <pc:sldMkLst>
          <pc:docMk/>
          <pc:sldMk cId="573639753" sldId="268"/>
        </pc:sldMkLst>
        <pc:inkChg chg="add">
          <ac:chgData name="Keke" userId="e0ea7d7d6a359e13" providerId="LiveId" clId="{666DE28C-914D-4D2F-852E-F4B8022618BA}" dt="2022-10-25T22:34:50.670" v="858" actId="9405"/>
          <ac:inkMkLst>
            <pc:docMk/>
            <pc:sldMk cId="573639753" sldId="268"/>
            <ac:inkMk id="4" creationId="{9E8542BE-4DA8-96DD-0D2F-AAD228A229FD}"/>
          </ac:inkMkLst>
        </pc:inkChg>
        <pc:inkChg chg="add">
          <ac:chgData name="Keke" userId="e0ea7d7d6a359e13" providerId="LiveId" clId="{666DE28C-914D-4D2F-852E-F4B8022618BA}" dt="2022-10-25T22:34:52.326" v="859" actId="9405"/>
          <ac:inkMkLst>
            <pc:docMk/>
            <pc:sldMk cId="573639753" sldId="268"/>
            <ac:inkMk id="5" creationId="{644B0CDE-5FD9-44B6-0C5D-EC8D80F340C5}"/>
          </ac:inkMkLst>
        </pc:inkChg>
        <pc:inkChg chg="add">
          <ac:chgData name="Keke" userId="e0ea7d7d6a359e13" providerId="LiveId" clId="{666DE28C-914D-4D2F-852E-F4B8022618BA}" dt="2022-10-25T22:34:53.845" v="860" actId="9405"/>
          <ac:inkMkLst>
            <pc:docMk/>
            <pc:sldMk cId="573639753" sldId="268"/>
            <ac:inkMk id="6" creationId="{8820D5F7-A225-B829-C3E0-709DC2F2892E}"/>
          </ac:inkMkLst>
        </pc:inkChg>
        <pc:inkChg chg="add">
          <ac:chgData name="Keke" userId="e0ea7d7d6a359e13" providerId="LiveId" clId="{666DE28C-914D-4D2F-852E-F4B8022618BA}" dt="2022-10-25T22:34:55.590" v="861" actId="9405"/>
          <ac:inkMkLst>
            <pc:docMk/>
            <pc:sldMk cId="573639753" sldId="268"/>
            <ac:inkMk id="8" creationId="{E6694267-26C0-64A6-2D90-4569E25E8BBE}"/>
          </ac:inkMkLst>
        </pc:inkChg>
      </pc:sldChg>
      <pc:sldChg chg="addSp mod">
        <pc:chgData name="Keke" userId="e0ea7d7d6a359e13" providerId="LiveId" clId="{666DE28C-914D-4D2F-852E-F4B8022618BA}" dt="2022-10-25T22:55:55.185" v="1287" actId="9405"/>
        <pc:sldMkLst>
          <pc:docMk/>
          <pc:sldMk cId="140899229" sldId="275"/>
        </pc:sldMkLst>
        <pc:inkChg chg="add">
          <ac:chgData name="Keke" userId="e0ea7d7d6a359e13" providerId="LiveId" clId="{666DE28C-914D-4D2F-852E-F4B8022618BA}" dt="2022-10-25T22:55:55.185" v="1287" actId="9405"/>
          <ac:inkMkLst>
            <pc:docMk/>
            <pc:sldMk cId="140899229" sldId="275"/>
            <ac:inkMk id="2" creationId="{E00C0091-5175-876C-01A1-70E4E6521A94}"/>
          </ac:inkMkLst>
        </pc:inkChg>
      </pc:sldChg>
      <pc:sldChg chg="addSp delSp modSp mod">
        <pc:chgData name="Keke" userId="e0ea7d7d6a359e13" providerId="LiveId" clId="{666DE28C-914D-4D2F-852E-F4B8022618BA}" dt="2022-10-25T22:43:22.735" v="1244" actId="9405"/>
        <pc:sldMkLst>
          <pc:docMk/>
          <pc:sldMk cId="243876022" sldId="277"/>
        </pc:sldMkLst>
        <pc:grpChg chg="del mod">
          <ac:chgData name="Keke" userId="e0ea7d7d6a359e13" providerId="LiveId" clId="{666DE28C-914D-4D2F-852E-F4B8022618BA}" dt="2022-10-25T22:42:52.764" v="1239"/>
          <ac:grpSpMkLst>
            <pc:docMk/>
            <pc:sldMk cId="243876022" sldId="277"/>
            <ac:grpSpMk id="10" creationId="{27BA285C-99C7-9216-33B6-4643B9488BF3}"/>
          </ac:grpSpMkLst>
        </pc:grpChg>
        <pc:grpChg chg="mod">
          <ac:chgData name="Keke" userId="e0ea7d7d6a359e13" providerId="LiveId" clId="{666DE28C-914D-4D2F-852E-F4B8022618BA}" dt="2022-10-25T22:42:52.764" v="1239"/>
          <ac:grpSpMkLst>
            <pc:docMk/>
            <pc:sldMk cId="243876022" sldId="277"/>
            <ac:grpSpMk id="16" creationId="{5CB60B7C-BC20-68C6-1174-555ACE000D76}"/>
          </ac:grpSpMkLst>
        </pc:grpChg>
        <pc:inkChg chg="add mod">
          <ac:chgData name="Keke" userId="e0ea7d7d6a359e13" providerId="LiveId" clId="{666DE28C-914D-4D2F-852E-F4B8022618BA}" dt="2022-10-25T22:42:52.764" v="1239"/>
          <ac:inkMkLst>
            <pc:docMk/>
            <pc:sldMk cId="243876022" sldId="277"/>
            <ac:inkMk id="2" creationId="{F40214EA-9D68-41ED-70D5-59ECB610E90F}"/>
          </ac:inkMkLst>
        </pc:inkChg>
        <pc:inkChg chg="add mod">
          <ac:chgData name="Keke" userId="e0ea7d7d6a359e13" providerId="LiveId" clId="{666DE28C-914D-4D2F-852E-F4B8022618BA}" dt="2022-10-25T22:42:52.764" v="1239"/>
          <ac:inkMkLst>
            <pc:docMk/>
            <pc:sldMk cId="243876022" sldId="277"/>
            <ac:inkMk id="3" creationId="{4F192EAB-3E9A-4EF2-ABE0-5DDA0BC71570}"/>
          </ac:inkMkLst>
        </pc:inkChg>
        <pc:inkChg chg="add mod">
          <ac:chgData name="Keke" userId="e0ea7d7d6a359e13" providerId="LiveId" clId="{666DE28C-914D-4D2F-852E-F4B8022618BA}" dt="2022-10-25T22:42:52.764" v="1239"/>
          <ac:inkMkLst>
            <pc:docMk/>
            <pc:sldMk cId="243876022" sldId="277"/>
            <ac:inkMk id="6" creationId="{E0AA52FB-986F-2CF3-5EBE-5CFE5440F7D2}"/>
          </ac:inkMkLst>
        </pc:inkChg>
        <pc:inkChg chg="add mod">
          <ac:chgData name="Keke" userId="e0ea7d7d6a359e13" providerId="LiveId" clId="{666DE28C-914D-4D2F-852E-F4B8022618BA}" dt="2022-10-25T22:42:52.764" v="1239"/>
          <ac:inkMkLst>
            <pc:docMk/>
            <pc:sldMk cId="243876022" sldId="277"/>
            <ac:inkMk id="7" creationId="{E3AD104B-A3F2-06D3-3AEE-040B8244C7F2}"/>
          </ac:inkMkLst>
        </pc:inkChg>
        <pc:inkChg chg="add mod">
          <ac:chgData name="Keke" userId="e0ea7d7d6a359e13" providerId="LiveId" clId="{666DE28C-914D-4D2F-852E-F4B8022618BA}" dt="2022-10-25T22:42:52.764" v="1239"/>
          <ac:inkMkLst>
            <pc:docMk/>
            <pc:sldMk cId="243876022" sldId="277"/>
            <ac:inkMk id="8" creationId="{235EE408-DF9B-0599-278C-D7A5F3D98B15}"/>
          </ac:inkMkLst>
        </pc:inkChg>
        <pc:inkChg chg="add mod">
          <ac:chgData name="Keke" userId="e0ea7d7d6a359e13" providerId="LiveId" clId="{666DE28C-914D-4D2F-852E-F4B8022618BA}" dt="2022-10-25T22:42:52.764" v="1239"/>
          <ac:inkMkLst>
            <pc:docMk/>
            <pc:sldMk cId="243876022" sldId="277"/>
            <ac:inkMk id="9" creationId="{E07A0A9F-CE8B-F62F-EBE5-24B8D1D90AA0}"/>
          </ac:inkMkLst>
        </pc:inkChg>
        <pc:inkChg chg="add mod">
          <ac:chgData name="Keke" userId="e0ea7d7d6a359e13" providerId="LiveId" clId="{666DE28C-914D-4D2F-852E-F4B8022618BA}" dt="2022-10-25T22:42:52.764" v="1239"/>
          <ac:inkMkLst>
            <pc:docMk/>
            <pc:sldMk cId="243876022" sldId="277"/>
            <ac:inkMk id="11" creationId="{D2D7FFAA-F472-BA2F-E287-076F921976FE}"/>
          </ac:inkMkLst>
        </pc:inkChg>
        <pc:inkChg chg="add mod">
          <ac:chgData name="Keke" userId="e0ea7d7d6a359e13" providerId="LiveId" clId="{666DE28C-914D-4D2F-852E-F4B8022618BA}" dt="2022-10-25T22:42:52.764" v="1239"/>
          <ac:inkMkLst>
            <pc:docMk/>
            <pc:sldMk cId="243876022" sldId="277"/>
            <ac:inkMk id="12" creationId="{A0797043-C17A-9009-336C-15C054D9CCE8}"/>
          </ac:inkMkLst>
        </pc:inkChg>
        <pc:inkChg chg="add mod">
          <ac:chgData name="Keke" userId="e0ea7d7d6a359e13" providerId="LiveId" clId="{666DE28C-914D-4D2F-852E-F4B8022618BA}" dt="2022-10-25T22:42:52.764" v="1239"/>
          <ac:inkMkLst>
            <pc:docMk/>
            <pc:sldMk cId="243876022" sldId="277"/>
            <ac:inkMk id="13" creationId="{0C7C0074-593F-3869-D713-9361D40F8304}"/>
          </ac:inkMkLst>
        </pc:inkChg>
        <pc:inkChg chg="add mod">
          <ac:chgData name="Keke" userId="e0ea7d7d6a359e13" providerId="LiveId" clId="{666DE28C-914D-4D2F-852E-F4B8022618BA}" dt="2022-10-25T22:42:52.764" v="1239"/>
          <ac:inkMkLst>
            <pc:docMk/>
            <pc:sldMk cId="243876022" sldId="277"/>
            <ac:inkMk id="14" creationId="{8E934585-825F-9E90-2DEB-68022F3F8032}"/>
          </ac:inkMkLst>
        </pc:inkChg>
        <pc:inkChg chg="add">
          <ac:chgData name="Keke" userId="e0ea7d7d6a359e13" providerId="LiveId" clId="{666DE28C-914D-4D2F-852E-F4B8022618BA}" dt="2022-10-25T22:42:52.074" v="1238" actId="9405"/>
          <ac:inkMkLst>
            <pc:docMk/>
            <pc:sldMk cId="243876022" sldId="277"/>
            <ac:inkMk id="15" creationId="{D354409C-3929-602B-BFDF-761749940B9F}"/>
          </ac:inkMkLst>
        </pc:inkChg>
        <pc:inkChg chg="add">
          <ac:chgData name="Keke" userId="e0ea7d7d6a359e13" providerId="LiveId" clId="{666DE28C-914D-4D2F-852E-F4B8022618BA}" dt="2022-10-25T22:43:13.828" v="1240" actId="9405"/>
          <ac:inkMkLst>
            <pc:docMk/>
            <pc:sldMk cId="243876022" sldId="277"/>
            <ac:inkMk id="17" creationId="{331BA60E-81F1-4046-6370-209EA81F0AA4}"/>
          </ac:inkMkLst>
        </pc:inkChg>
        <pc:inkChg chg="add">
          <ac:chgData name="Keke" userId="e0ea7d7d6a359e13" providerId="LiveId" clId="{666DE28C-914D-4D2F-852E-F4B8022618BA}" dt="2022-10-25T22:43:14.771" v="1241" actId="9405"/>
          <ac:inkMkLst>
            <pc:docMk/>
            <pc:sldMk cId="243876022" sldId="277"/>
            <ac:inkMk id="18" creationId="{EE71DBD2-8862-95FC-F80A-5AA30F51BB5F}"/>
          </ac:inkMkLst>
        </pc:inkChg>
        <pc:inkChg chg="add">
          <ac:chgData name="Keke" userId="e0ea7d7d6a359e13" providerId="LiveId" clId="{666DE28C-914D-4D2F-852E-F4B8022618BA}" dt="2022-10-25T22:43:18.961" v="1242" actId="9405"/>
          <ac:inkMkLst>
            <pc:docMk/>
            <pc:sldMk cId="243876022" sldId="277"/>
            <ac:inkMk id="19" creationId="{824321A6-C084-9AE8-06C6-9CDDB1F4CF78}"/>
          </ac:inkMkLst>
        </pc:inkChg>
        <pc:inkChg chg="add">
          <ac:chgData name="Keke" userId="e0ea7d7d6a359e13" providerId="LiveId" clId="{666DE28C-914D-4D2F-852E-F4B8022618BA}" dt="2022-10-25T22:43:21.002" v="1243" actId="9405"/>
          <ac:inkMkLst>
            <pc:docMk/>
            <pc:sldMk cId="243876022" sldId="277"/>
            <ac:inkMk id="20" creationId="{0B473BC3-0DD0-9E1C-C8F0-A7D659BC6A9D}"/>
          </ac:inkMkLst>
        </pc:inkChg>
        <pc:inkChg chg="add">
          <ac:chgData name="Keke" userId="e0ea7d7d6a359e13" providerId="LiveId" clId="{666DE28C-914D-4D2F-852E-F4B8022618BA}" dt="2022-10-25T22:43:22.735" v="1244" actId="9405"/>
          <ac:inkMkLst>
            <pc:docMk/>
            <pc:sldMk cId="243876022" sldId="277"/>
            <ac:inkMk id="21" creationId="{C8D932C8-68DF-7600-01D2-A4E2F8552DBF}"/>
          </ac:inkMkLst>
        </pc:inkChg>
      </pc:sldChg>
      <pc:sldChg chg="addSp delSp modSp mod">
        <pc:chgData name="Keke" userId="e0ea7d7d6a359e13" providerId="LiveId" clId="{666DE28C-914D-4D2F-852E-F4B8022618BA}" dt="2022-10-25T22:49:34.843" v="1275"/>
        <pc:sldMkLst>
          <pc:docMk/>
          <pc:sldMk cId="898429235" sldId="278"/>
        </pc:sldMkLst>
        <pc:grpChg chg="del mod">
          <ac:chgData name="Keke" userId="e0ea7d7d6a359e13" providerId="LiveId" clId="{666DE28C-914D-4D2F-852E-F4B8022618BA}" dt="2022-10-25T22:49:01.073" v="1256"/>
          <ac:grpSpMkLst>
            <pc:docMk/>
            <pc:sldMk cId="898429235" sldId="278"/>
            <ac:grpSpMk id="11" creationId="{7A37A55F-C406-D3E1-C69C-67CCD3EB7B16}"/>
          </ac:grpSpMkLst>
        </pc:grpChg>
        <pc:grpChg chg="del mod">
          <ac:chgData name="Keke" userId="e0ea7d7d6a359e13" providerId="LiveId" clId="{666DE28C-914D-4D2F-852E-F4B8022618BA}" dt="2022-10-25T22:49:08.347" v="1266"/>
          <ac:grpSpMkLst>
            <pc:docMk/>
            <pc:sldMk cId="898429235" sldId="278"/>
            <ac:grpSpMk id="15" creationId="{A7258419-3155-1E76-5A35-6AFB81DCDA73}"/>
          </ac:grpSpMkLst>
        </pc:grpChg>
        <pc:grpChg chg="del mod">
          <ac:chgData name="Keke" userId="e0ea7d7d6a359e13" providerId="LiveId" clId="{666DE28C-914D-4D2F-852E-F4B8022618BA}" dt="2022-10-25T22:49:04.382" v="1258"/>
          <ac:grpSpMkLst>
            <pc:docMk/>
            <pc:sldMk cId="898429235" sldId="278"/>
            <ac:grpSpMk id="16" creationId="{55E87267-AEC1-D598-FB5B-C78114CD3D9A}"/>
          </ac:grpSpMkLst>
        </pc:grpChg>
        <pc:grpChg chg="del mod">
          <ac:chgData name="Keke" userId="e0ea7d7d6a359e13" providerId="LiveId" clId="{666DE28C-914D-4D2F-852E-F4B8022618BA}" dt="2022-10-25T22:49:08.347" v="1266"/>
          <ac:grpSpMkLst>
            <pc:docMk/>
            <pc:sldMk cId="898429235" sldId="278"/>
            <ac:grpSpMk id="18" creationId="{B42F3387-2AE0-49A8-F787-27C30025406D}"/>
          </ac:grpSpMkLst>
        </pc:grpChg>
        <pc:grpChg chg="del mod">
          <ac:chgData name="Keke" userId="e0ea7d7d6a359e13" providerId="LiveId" clId="{666DE28C-914D-4D2F-852E-F4B8022618BA}" dt="2022-10-25T22:49:08.347" v="1266"/>
          <ac:grpSpMkLst>
            <pc:docMk/>
            <pc:sldMk cId="898429235" sldId="278"/>
            <ac:grpSpMk id="26" creationId="{F5428FC8-D54F-D1BF-6F52-E5B70CA45981}"/>
          </ac:grpSpMkLst>
        </pc:grpChg>
        <pc:grpChg chg="del mod">
          <ac:chgData name="Keke" userId="e0ea7d7d6a359e13" providerId="LiveId" clId="{666DE28C-914D-4D2F-852E-F4B8022618BA}" dt="2022-10-25T22:49:11.884" v="1268"/>
          <ac:grpSpMkLst>
            <pc:docMk/>
            <pc:sldMk cId="898429235" sldId="278"/>
            <ac:grpSpMk id="27" creationId="{600EDA6B-54B3-092B-2508-DDAE1CDBF157}"/>
          </ac:grpSpMkLst>
        </pc:grpChg>
        <pc:grpChg chg="del mod">
          <ac:chgData name="Keke" userId="e0ea7d7d6a359e13" providerId="LiveId" clId="{666DE28C-914D-4D2F-852E-F4B8022618BA}" dt="2022-10-25T22:49:26.798" v="1272"/>
          <ac:grpSpMkLst>
            <pc:docMk/>
            <pc:sldMk cId="898429235" sldId="278"/>
            <ac:grpSpMk id="29" creationId="{5A90181F-98EE-82DE-E5AB-3CA7B684227A}"/>
          </ac:grpSpMkLst>
        </pc:grpChg>
        <pc:grpChg chg="del mod">
          <ac:chgData name="Keke" userId="e0ea7d7d6a359e13" providerId="LiveId" clId="{666DE28C-914D-4D2F-852E-F4B8022618BA}" dt="2022-10-25T22:49:34.843" v="1275"/>
          <ac:grpSpMkLst>
            <pc:docMk/>
            <pc:sldMk cId="898429235" sldId="278"/>
            <ac:grpSpMk id="32" creationId="{23828E0A-3040-6DB1-0DA1-A499A09A5FC3}"/>
          </ac:grpSpMkLst>
        </pc:grpChg>
        <pc:grpChg chg="mod">
          <ac:chgData name="Keke" userId="e0ea7d7d6a359e13" providerId="LiveId" clId="{666DE28C-914D-4D2F-852E-F4B8022618BA}" dt="2022-10-25T22:49:34.843" v="1275"/>
          <ac:grpSpMkLst>
            <pc:docMk/>
            <pc:sldMk cId="898429235" sldId="278"/>
            <ac:grpSpMk id="34" creationId="{FEEE77FB-CE85-F635-4A3E-0E9F0945650A}"/>
          </ac:grpSpMkLst>
        </pc:grp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4" creationId="{5038F90E-C9B8-2218-E2B6-03E8967B97CC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5" creationId="{9CAA7695-2F17-7A24-86CD-43B8395646B6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6" creationId="{E22ADFE2-2369-E97F-FAC0-CAC71F2B862A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7" creationId="{55FC6CF7-92E2-1435-5FE2-7EC27D6BB1C3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8" creationId="{2180423C-424E-5668-78B6-9D69D5815FB7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9" creationId="{417A0D5F-7D85-B01B-D132-793A7DE3DA04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10" creationId="{7796C0FD-CE65-EB89-6FE8-BA64B1F500F7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12" creationId="{B9DD4167-C02B-375C-34CC-5BF9ACF9F393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13" creationId="{1E3845C3-CBE4-6567-0665-D7B73C4E7352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14" creationId="{DC354531-5CCF-F6A5-E4FA-8BB603FB27F8}"/>
          </ac:inkMkLst>
        </pc:inkChg>
        <pc:inkChg chg="add del mod">
          <ac:chgData name="Keke" userId="e0ea7d7d6a359e13" providerId="LiveId" clId="{666DE28C-914D-4D2F-852E-F4B8022618BA}" dt="2022-10-25T22:49:22.792" v="1269"/>
          <ac:inkMkLst>
            <pc:docMk/>
            <pc:sldMk cId="898429235" sldId="278"/>
            <ac:inkMk id="17" creationId="{794731B2-10A6-8899-C004-44A0DC0D2D7A}"/>
          </ac:inkMkLst>
        </pc:inkChg>
        <pc:inkChg chg="add del mod">
          <ac:chgData name="Keke" userId="e0ea7d7d6a359e13" providerId="LiveId" clId="{666DE28C-914D-4D2F-852E-F4B8022618BA}" dt="2022-10-25T22:49:29.459" v="1273"/>
          <ac:inkMkLst>
            <pc:docMk/>
            <pc:sldMk cId="898429235" sldId="278"/>
            <ac:inkMk id="19" creationId="{E955F0CF-A2CF-846E-762A-1B30084B8069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20" creationId="{2DF6349E-C9C8-A182-4D58-EF2912336240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21" creationId="{56416790-6980-E1D4-3B8E-C6F6E0368710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22" creationId="{4A4453CC-0F18-3B97-ADF2-EA1009EAFA76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23" creationId="{F8D89252-8FBB-1163-624F-7556FD4C9E47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24" creationId="{51796D37-18A3-E0E1-63AC-90A76F939F47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25" creationId="{E590E641-08F6-3142-FA0E-B266CBA2D647}"/>
          </ac:inkMkLst>
        </pc:inkChg>
        <pc:inkChg chg="add mod">
          <ac:chgData name="Keke" userId="e0ea7d7d6a359e13" providerId="LiveId" clId="{666DE28C-914D-4D2F-852E-F4B8022618BA}" dt="2022-10-25T22:49:26.798" v="1272"/>
          <ac:inkMkLst>
            <pc:docMk/>
            <pc:sldMk cId="898429235" sldId="278"/>
            <ac:inkMk id="28" creationId="{EC599747-6262-558F-5F05-D5969ED6ADF3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30" creationId="{52D72CE4-0EA4-259B-2F74-911880F7B83E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31" creationId="{88D1B1F2-0C2C-3AC4-8347-6D12F3F31D35}"/>
          </ac:inkMkLst>
        </pc:inkChg>
        <pc:inkChg chg="add mod">
          <ac:chgData name="Keke" userId="e0ea7d7d6a359e13" providerId="LiveId" clId="{666DE28C-914D-4D2F-852E-F4B8022618BA}" dt="2022-10-25T22:49:34.843" v="1275"/>
          <ac:inkMkLst>
            <pc:docMk/>
            <pc:sldMk cId="898429235" sldId="278"/>
            <ac:inkMk id="33" creationId="{73FD0E95-F84D-67F8-4914-F66359E61F92}"/>
          </ac:inkMkLst>
        </pc:inkChg>
      </pc:sldChg>
      <pc:sldChg chg="addSp modSp mod">
        <pc:chgData name="Keke" userId="e0ea7d7d6a359e13" providerId="LiveId" clId="{666DE28C-914D-4D2F-852E-F4B8022618BA}" dt="2022-10-25T22:51:52.117" v="1286" actId="9405"/>
        <pc:sldMkLst>
          <pc:docMk/>
          <pc:sldMk cId="507566426" sldId="279"/>
        </pc:sldMkLst>
        <pc:picChg chg="mod">
          <ac:chgData name="Keke" userId="e0ea7d7d6a359e13" providerId="LiveId" clId="{666DE28C-914D-4D2F-852E-F4B8022618BA}" dt="2022-10-25T22:18:52.849" v="379" actId="1038"/>
          <ac:picMkLst>
            <pc:docMk/>
            <pc:sldMk cId="507566426" sldId="279"/>
            <ac:picMk id="4" creationId="{00000000-0000-0000-0000-000000000000}"/>
          </ac:picMkLst>
        </pc:picChg>
        <pc:inkChg chg="add">
          <ac:chgData name="Keke" userId="e0ea7d7d6a359e13" providerId="LiveId" clId="{666DE28C-914D-4D2F-852E-F4B8022618BA}" dt="2022-10-25T22:51:42.742" v="1282" actId="9405"/>
          <ac:inkMkLst>
            <pc:docMk/>
            <pc:sldMk cId="507566426" sldId="279"/>
            <ac:inkMk id="11" creationId="{E991FBAE-0B6F-7529-10CF-699D37E8A63A}"/>
          </ac:inkMkLst>
        </pc:inkChg>
        <pc:inkChg chg="add">
          <ac:chgData name="Keke" userId="e0ea7d7d6a359e13" providerId="LiveId" clId="{666DE28C-914D-4D2F-852E-F4B8022618BA}" dt="2022-10-25T22:51:44.006" v="1283" actId="9405"/>
          <ac:inkMkLst>
            <pc:docMk/>
            <pc:sldMk cId="507566426" sldId="279"/>
            <ac:inkMk id="18" creationId="{8700C851-ADAE-4BC6-C118-1092A524C1AC}"/>
          </ac:inkMkLst>
        </pc:inkChg>
        <pc:inkChg chg="add">
          <ac:chgData name="Keke" userId="e0ea7d7d6a359e13" providerId="LiveId" clId="{666DE28C-914D-4D2F-852E-F4B8022618BA}" dt="2022-10-25T22:51:44.928" v="1284" actId="9405"/>
          <ac:inkMkLst>
            <pc:docMk/>
            <pc:sldMk cId="507566426" sldId="279"/>
            <ac:inkMk id="19" creationId="{B4B6730F-5AED-6499-B429-C6777D1C9B79}"/>
          </ac:inkMkLst>
        </pc:inkChg>
        <pc:inkChg chg="add">
          <ac:chgData name="Keke" userId="e0ea7d7d6a359e13" providerId="LiveId" clId="{666DE28C-914D-4D2F-852E-F4B8022618BA}" dt="2022-10-25T22:51:50.483" v="1285" actId="9405"/>
          <ac:inkMkLst>
            <pc:docMk/>
            <pc:sldMk cId="507566426" sldId="279"/>
            <ac:inkMk id="20" creationId="{7FA66C6A-ED40-6256-3538-BF0966B4DDBC}"/>
          </ac:inkMkLst>
        </pc:inkChg>
        <pc:inkChg chg="add">
          <ac:chgData name="Keke" userId="e0ea7d7d6a359e13" providerId="LiveId" clId="{666DE28C-914D-4D2F-852E-F4B8022618BA}" dt="2022-10-25T22:51:52.117" v="1286" actId="9405"/>
          <ac:inkMkLst>
            <pc:docMk/>
            <pc:sldMk cId="507566426" sldId="279"/>
            <ac:inkMk id="21" creationId="{FDDFA1B6-2525-7A1A-F278-939162B85E80}"/>
          </ac:inkMkLst>
        </pc:inkChg>
      </pc:sldChg>
      <pc:sldChg chg="addSp delSp modSp mod">
        <pc:chgData name="Keke" userId="e0ea7d7d6a359e13" providerId="LiveId" clId="{666DE28C-914D-4D2F-852E-F4B8022618BA}" dt="2022-10-25T22:10:52.606" v="254"/>
        <pc:sldMkLst>
          <pc:docMk/>
          <pc:sldMk cId="3183592851" sldId="280"/>
        </pc:sldMkLst>
        <pc:grpChg chg="del mod">
          <ac:chgData name="Keke" userId="e0ea7d7d6a359e13" providerId="LiveId" clId="{666DE28C-914D-4D2F-852E-F4B8022618BA}" dt="2022-10-25T22:10:39.924" v="236"/>
          <ac:grpSpMkLst>
            <pc:docMk/>
            <pc:sldMk cId="3183592851" sldId="280"/>
            <ac:grpSpMk id="22" creationId="{ED5A81FF-2294-4FDB-0A71-BCFBDDBA6EA1}"/>
          </ac:grpSpMkLst>
        </pc:grpChg>
        <pc:grpChg chg="mod">
          <ac:chgData name="Keke" userId="e0ea7d7d6a359e13" providerId="LiveId" clId="{666DE28C-914D-4D2F-852E-F4B8022618BA}" dt="2022-10-25T22:10:35.328" v="227"/>
          <ac:grpSpMkLst>
            <pc:docMk/>
            <pc:sldMk cId="3183592851" sldId="280"/>
            <ac:grpSpMk id="23" creationId="{185C858C-0AA2-56C0-29EC-DDE32CC48E50}"/>
          </ac:grpSpMkLst>
        </pc:grpChg>
        <pc:grpChg chg="del mod">
          <ac:chgData name="Keke" userId="e0ea7d7d6a359e13" providerId="LiveId" clId="{666DE28C-914D-4D2F-852E-F4B8022618BA}" dt="2022-10-25T22:10:42.251" v="238"/>
          <ac:grpSpMkLst>
            <pc:docMk/>
            <pc:sldMk cId="3183592851" sldId="280"/>
            <ac:grpSpMk id="32" creationId="{5DFF99CB-D457-35C1-4BB0-BDB670202168}"/>
          </ac:grpSpMkLst>
        </pc:grpChg>
        <pc:grpChg chg="mod">
          <ac:chgData name="Keke" userId="e0ea7d7d6a359e13" providerId="LiveId" clId="{666DE28C-914D-4D2F-852E-F4B8022618BA}" dt="2022-10-25T22:10:39.924" v="236"/>
          <ac:grpSpMkLst>
            <pc:docMk/>
            <pc:sldMk cId="3183592851" sldId="280"/>
            <ac:grpSpMk id="33" creationId="{87558A2D-41C6-EA68-930A-D41A008039BA}"/>
          </ac:grpSpMkLst>
        </pc:grpChg>
        <pc:grpChg chg="del mod">
          <ac:chgData name="Keke" userId="e0ea7d7d6a359e13" providerId="LiveId" clId="{666DE28C-914D-4D2F-852E-F4B8022618BA}" dt="2022-10-25T22:10:52.606" v="254"/>
          <ac:grpSpMkLst>
            <pc:docMk/>
            <pc:sldMk cId="3183592851" sldId="280"/>
            <ac:grpSpMk id="35" creationId="{E5C74F97-5743-00E9-194C-032590F00337}"/>
          </ac:grpSpMkLst>
        </pc:grpChg>
        <pc:grpChg chg="mod">
          <ac:chgData name="Keke" userId="e0ea7d7d6a359e13" providerId="LiveId" clId="{666DE28C-914D-4D2F-852E-F4B8022618BA}" dt="2022-10-25T22:10:52.606" v="254"/>
          <ac:grpSpMkLst>
            <pc:docMk/>
            <pc:sldMk cId="3183592851" sldId="280"/>
            <ac:grpSpMk id="51" creationId="{0B05DCBD-F0CF-EDFF-56D6-E673F1BA465C}"/>
          </ac:grpSpMkLst>
        </pc:grpChg>
        <pc:grpChg chg="del mod">
          <ac:chgData name="Keke" userId="e0ea7d7d6a359e13" providerId="LiveId" clId="{666DE28C-914D-4D2F-852E-F4B8022618BA}" dt="2022-10-25T22:10:52.606" v="254"/>
          <ac:grpSpMkLst>
            <pc:docMk/>
            <pc:sldMk cId="3183592851" sldId="280"/>
            <ac:grpSpMk id="52" creationId="{67DAED88-9A8C-2458-FE6A-477E26E6D7AE}"/>
          </ac:grpSpMkLst>
        </pc:grpChg>
        <pc:grpChg chg="mod">
          <ac:chgData name="Keke" userId="e0ea7d7d6a359e13" providerId="LiveId" clId="{666DE28C-914D-4D2F-852E-F4B8022618BA}" dt="2022-10-25T22:10:52.606" v="254"/>
          <ac:grpSpMkLst>
            <pc:docMk/>
            <pc:sldMk cId="3183592851" sldId="280"/>
            <ac:grpSpMk id="53" creationId="{676FAC3E-7232-281C-4E10-488B991751CA}"/>
          </ac:grpSpMkLst>
        </pc:grpChg>
        <pc:grpChg chg="mod">
          <ac:chgData name="Keke" userId="e0ea7d7d6a359e13" providerId="LiveId" clId="{666DE28C-914D-4D2F-852E-F4B8022618BA}" dt="2022-10-25T22:10:52.606" v="254"/>
          <ac:grpSpMkLst>
            <pc:docMk/>
            <pc:sldMk cId="3183592851" sldId="280"/>
            <ac:grpSpMk id="54" creationId="{D710BE04-E4C5-FF79-651A-2F6B23DC4C2D}"/>
          </ac:grpSpMkLst>
        </pc:grpChg>
        <pc:inkChg chg="add">
          <ac:chgData name="Keke" userId="e0ea7d7d6a359e13" providerId="LiveId" clId="{666DE28C-914D-4D2F-852E-F4B8022618BA}" dt="2022-10-25T22:09:26.853" v="209" actId="9405"/>
          <ac:inkMkLst>
            <pc:docMk/>
            <pc:sldMk cId="3183592851" sldId="280"/>
            <ac:inkMk id="4" creationId="{8928B7FF-AEF3-64E0-6CBF-0A0F322D8F38}"/>
          </ac:inkMkLst>
        </pc:inkChg>
        <pc:inkChg chg="add">
          <ac:chgData name="Keke" userId="e0ea7d7d6a359e13" providerId="LiveId" clId="{666DE28C-914D-4D2F-852E-F4B8022618BA}" dt="2022-10-25T22:09:42.528" v="210" actId="9405"/>
          <ac:inkMkLst>
            <pc:docMk/>
            <pc:sldMk cId="3183592851" sldId="280"/>
            <ac:inkMk id="5" creationId="{C0B2C459-27FA-758E-6E39-5C416928FAE6}"/>
          </ac:inkMkLst>
        </pc:inkChg>
        <pc:inkChg chg="add">
          <ac:chgData name="Keke" userId="e0ea7d7d6a359e13" providerId="LiveId" clId="{666DE28C-914D-4D2F-852E-F4B8022618BA}" dt="2022-10-25T22:09:44.716" v="211" actId="9405"/>
          <ac:inkMkLst>
            <pc:docMk/>
            <pc:sldMk cId="3183592851" sldId="280"/>
            <ac:inkMk id="6" creationId="{762A89E1-0492-3731-2CD2-68782DB226B2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7" creationId="{A1C512FF-6A5D-DEC7-8B54-BC2BB7AEDD2A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8" creationId="{AC6768CD-D2A1-869E-087F-E644762FDF5C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9" creationId="{78BA7A8B-962F-2D7F-E638-2CE711787B36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10" creationId="{2773691A-1C94-A46A-0483-F5C58027923C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11" creationId="{EE33A9CE-3123-90B2-7E43-FC6BFE6D7B57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12" creationId="{13927EEC-FA9A-B1BA-1D3C-3663A373C9D1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13" creationId="{A8C2560C-FC7C-0809-FF8E-109577267A32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14" creationId="{EF271E90-88BE-3026-D4E9-D0C9B609C71C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15" creationId="{710F68D2-8C66-2189-EC40-CB3748027782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16" creationId="{9E1CBE61-4E4F-BC80-A999-50F99E82FB45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17" creationId="{A0D82CB3-918D-2687-8D57-F450972E92D5}"/>
          </ac:inkMkLst>
        </pc:inkChg>
        <pc:inkChg chg="add mod">
          <ac:chgData name="Keke" userId="e0ea7d7d6a359e13" providerId="LiveId" clId="{666DE28C-914D-4D2F-852E-F4B8022618BA}" dt="2022-10-25T22:10:35.328" v="227"/>
          <ac:inkMkLst>
            <pc:docMk/>
            <pc:sldMk cId="3183592851" sldId="280"/>
            <ac:inkMk id="18" creationId="{6A9645FC-679C-2F2A-F415-AE7BE9D79D63}"/>
          </ac:inkMkLst>
        </pc:inkChg>
        <pc:inkChg chg="add mod">
          <ac:chgData name="Keke" userId="e0ea7d7d6a359e13" providerId="LiveId" clId="{666DE28C-914D-4D2F-852E-F4B8022618BA}" dt="2022-10-25T22:10:39.924" v="236"/>
          <ac:inkMkLst>
            <pc:docMk/>
            <pc:sldMk cId="3183592851" sldId="280"/>
            <ac:inkMk id="19" creationId="{BD157281-AC27-1DBE-6F7F-85DE6458F2BA}"/>
          </ac:inkMkLst>
        </pc:inkChg>
        <pc:inkChg chg="add mod">
          <ac:chgData name="Keke" userId="e0ea7d7d6a359e13" providerId="LiveId" clId="{666DE28C-914D-4D2F-852E-F4B8022618BA}" dt="2022-10-25T22:10:39.924" v="236"/>
          <ac:inkMkLst>
            <pc:docMk/>
            <pc:sldMk cId="3183592851" sldId="280"/>
            <ac:inkMk id="20" creationId="{6D0676EF-7D9E-A479-B817-FC17C39358F1}"/>
          </ac:inkMkLst>
        </pc:inkChg>
        <pc:inkChg chg="add mod">
          <ac:chgData name="Keke" userId="e0ea7d7d6a359e13" providerId="LiveId" clId="{666DE28C-914D-4D2F-852E-F4B8022618BA}" dt="2022-10-25T22:10:39.924" v="236"/>
          <ac:inkMkLst>
            <pc:docMk/>
            <pc:sldMk cId="3183592851" sldId="280"/>
            <ac:inkMk id="21" creationId="{C90F88B6-1570-D32E-2ACC-D99F8051239C}"/>
          </ac:inkMkLst>
        </pc:inkChg>
        <pc:inkChg chg="add mod">
          <ac:chgData name="Keke" userId="e0ea7d7d6a359e13" providerId="LiveId" clId="{666DE28C-914D-4D2F-852E-F4B8022618BA}" dt="2022-10-25T22:10:39.924" v="236"/>
          <ac:inkMkLst>
            <pc:docMk/>
            <pc:sldMk cId="3183592851" sldId="280"/>
            <ac:inkMk id="24" creationId="{0725B7D5-EB59-945A-2212-9DD31366F922}"/>
          </ac:inkMkLst>
        </pc:inkChg>
        <pc:inkChg chg="add mod">
          <ac:chgData name="Keke" userId="e0ea7d7d6a359e13" providerId="LiveId" clId="{666DE28C-914D-4D2F-852E-F4B8022618BA}" dt="2022-10-25T22:10:39.924" v="236"/>
          <ac:inkMkLst>
            <pc:docMk/>
            <pc:sldMk cId="3183592851" sldId="280"/>
            <ac:inkMk id="25" creationId="{56218997-5282-CE00-E2C7-5E7D47CC6722}"/>
          </ac:inkMkLst>
        </pc:inkChg>
        <pc:inkChg chg="add mod">
          <ac:chgData name="Keke" userId="e0ea7d7d6a359e13" providerId="LiveId" clId="{666DE28C-914D-4D2F-852E-F4B8022618BA}" dt="2022-10-25T22:10:39.924" v="236"/>
          <ac:inkMkLst>
            <pc:docMk/>
            <pc:sldMk cId="3183592851" sldId="280"/>
            <ac:inkMk id="26" creationId="{869058AB-4F42-D63C-2F09-C9F8AE220A50}"/>
          </ac:inkMkLst>
        </pc:inkChg>
        <pc:inkChg chg="add mod">
          <ac:chgData name="Keke" userId="e0ea7d7d6a359e13" providerId="LiveId" clId="{666DE28C-914D-4D2F-852E-F4B8022618BA}" dt="2022-10-25T22:10:39.924" v="236"/>
          <ac:inkMkLst>
            <pc:docMk/>
            <pc:sldMk cId="3183592851" sldId="280"/>
            <ac:inkMk id="27" creationId="{ADAD4AE9-59FF-4891-ECE4-55AB574F0F27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28" creationId="{888A36F6-A71E-A515-4983-44AEE0B96280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29" creationId="{724FA9BA-ABD2-99FB-3748-FF377F83EFB7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30" creationId="{B136C80D-DDA3-3AFB-4BBF-0E18E4DB19E3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31" creationId="{BC2D9EAB-6B22-1A06-F51E-320F154A2185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34" creationId="{B38F534E-7B41-9595-F5BF-175F30A83590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36" creationId="{C30BF079-212B-9226-24AD-91F345F1873A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37" creationId="{5427E481-BA89-E960-7B3A-92B7640C22B9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38" creationId="{81B0B5F3-91ED-3846-AE03-768AB05B412A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39" creationId="{C2929212-7350-76A2-1979-47890CA98591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40" creationId="{35578B04-B277-9DB2-DE9E-D0871E9164A5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41" creationId="{6A80ADB0-F17A-DF88-7F44-6662B9C4D034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42" creationId="{A6613055-ACF5-C25C-9B30-E84EA1CD103C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43" creationId="{D0D486AC-EBE5-7E84-8953-9630CAC1C1DC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44" creationId="{268C55F9-871B-F32E-037B-7D0ECB273531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45" creationId="{CA02E426-74B8-5A8C-CF6A-0C1B9BF273F5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46" creationId="{963FC6D9-CA78-2E66-DE17-2630A7FCCAEA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47" creationId="{E2E85095-9B41-A38D-8D9B-70D5BAD0578F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48" creationId="{825C7E0F-EA9A-DFDB-420E-2C316459FB06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49" creationId="{1085FFA8-887E-F791-3DAB-CC0BABB5808A}"/>
          </ac:inkMkLst>
        </pc:inkChg>
        <pc:inkChg chg="add mod">
          <ac:chgData name="Keke" userId="e0ea7d7d6a359e13" providerId="LiveId" clId="{666DE28C-914D-4D2F-852E-F4B8022618BA}" dt="2022-10-25T22:10:52.606" v="254"/>
          <ac:inkMkLst>
            <pc:docMk/>
            <pc:sldMk cId="3183592851" sldId="280"/>
            <ac:inkMk id="50" creationId="{EC8FC7DF-3385-D1AE-B64D-81032893F0C3}"/>
          </ac:inkMkLst>
        </pc:inkChg>
      </pc:sldChg>
      <pc:sldChg chg="addSp delSp modSp mod">
        <pc:chgData name="Keke" userId="e0ea7d7d6a359e13" providerId="LiveId" clId="{666DE28C-914D-4D2F-852E-F4B8022618BA}" dt="2022-10-25T22:08:59.608" v="208"/>
        <pc:sldMkLst>
          <pc:docMk/>
          <pc:sldMk cId="1820290780" sldId="281"/>
        </pc:sldMkLst>
        <pc:grpChg chg="mod">
          <ac:chgData name="Keke" userId="e0ea7d7d6a359e13" providerId="LiveId" clId="{666DE28C-914D-4D2F-852E-F4B8022618BA}" dt="2022-10-25T22:03:27.933" v="6"/>
          <ac:grpSpMkLst>
            <pc:docMk/>
            <pc:sldMk cId="1820290780" sldId="281"/>
            <ac:grpSpMk id="10" creationId="{0DB9FDFF-B48F-4528-10BD-DD14A2A28468}"/>
          </ac:grpSpMkLst>
        </pc:grpChg>
        <pc:grpChg chg="mod">
          <ac:chgData name="Keke" userId="e0ea7d7d6a359e13" providerId="LiveId" clId="{666DE28C-914D-4D2F-852E-F4B8022618BA}" dt="2022-10-25T22:03:27.933" v="6"/>
          <ac:grpSpMkLst>
            <pc:docMk/>
            <pc:sldMk cId="1820290780" sldId="281"/>
            <ac:grpSpMk id="11" creationId="{35E25EAE-4F36-8882-7A78-64E0036E04E6}"/>
          </ac:grpSpMkLst>
        </pc:grpChg>
        <pc:grpChg chg="mod">
          <ac:chgData name="Keke" userId="e0ea7d7d6a359e13" providerId="LiveId" clId="{666DE28C-914D-4D2F-852E-F4B8022618BA}" dt="2022-10-25T22:03:31.011" v="12"/>
          <ac:grpSpMkLst>
            <pc:docMk/>
            <pc:sldMk cId="1820290780" sldId="281"/>
            <ac:grpSpMk id="17" creationId="{8AF9B799-BB67-48F6-7E06-0A3396EF5982}"/>
          </ac:grpSpMkLst>
        </pc:grpChg>
        <pc:grpChg chg="mod">
          <ac:chgData name="Keke" userId="e0ea7d7d6a359e13" providerId="LiveId" clId="{666DE28C-914D-4D2F-852E-F4B8022618BA}" dt="2022-10-25T22:03:31.011" v="12"/>
          <ac:grpSpMkLst>
            <pc:docMk/>
            <pc:sldMk cId="1820290780" sldId="281"/>
            <ac:grpSpMk id="18" creationId="{0A1BB8CB-A662-41B3-549A-BB8030FD0243}"/>
          </ac:grpSpMkLst>
        </pc:grpChg>
        <pc:grpChg chg="del mod">
          <ac:chgData name="Keke" userId="e0ea7d7d6a359e13" providerId="LiveId" clId="{666DE28C-914D-4D2F-852E-F4B8022618BA}" dt="2022-10-25T22:08:37.201" v="205"/>
          <ac:grpSpMkLst>
            <pc:docMk/>
            <pc:sldMk cId="1820290780" sldId="281"/>
            <ac:grpSpMk id="31" creationId="{97F7DA4B-E3CC-6BC1-6BC0-1E03C1C69FDF}"/>
          </ac:grpSpMkLst>
        </pc:grpChg>
        <pc:grpChg chg="del mod">
          <ac:chgData name="Keke" userId="e0ea7d7d6a359e13" providerId="LiveId" clId="{666DE28C-914D-4D2F-852E-F4B8022618BA}" dt="2022-10-25T22:08:37.201" v="205"/>
          <ac:grpSpMkLst>
            <pc:docMk/>
            <pc:sldMk cId="1820290780" sldId="281"/>
            <ac:grpSpMk id="32" creationId="{6E16E84F-F4AE-5ABE-066F-4E4157CD1100}"/>
          </ac:grpSpMkLst>
        </pc:grpChg>
        <pc:grpChg chg="del mod">
          <ac:chgData name="Keke" userId="e0ea7d7d6a359e13" providerId="LiveId" clId="{666DE28C-914D-4D2F-852E-F4B8022618BA}" dt="2022-10-25T22:08:37.201" v="205"/>
          <ac:grpSpMkLst>
            <pc:docMk/>
            <pc:sldMk cId="1820290780" sldId="281"/>
            <ac:grpSpMk id="43" creationId="{66072A3D-27D0-2D73-187D-B9A42A9FE094}"/>
          </ac:grpSpMkLst>
        </pc:grpChg>
        <pc:grpChg chg="del mod">
          <ac:chgData name="Keke" userId="e0ea7d7d6a359e13" providerId="LiveId" clId="{666DE28C-914D-4D2F-852E-F4B8022618BA}" dt="2022-10-25T22:08:37.201" v="205"/>
          <ac:grpSpMkLst>
            <pc:docMk/>
            <pc:sldMk cId="1820290780" sldId="281"/>
            <ac:grpSpMk id="55" creationId="{5313BA89-86FB-48A9-1436-6C5ABF75F8AE}"/>
          </ac:grpSpMkLst>
        </pc:grpChg>
        <pc:grpChg chg="del mod">
          <ac:chgData name="Keke" userId="e0ea7d7d6a359e13" providerId="LiveId" clId="{666DE28C-914D-4D2F-852E-F4B8022618BA}" dt="2022-10-25T22:08:37.201" v="205"/>
          <ac:grpSpMkLst>
            <pc:docMk/>
            <pc:sldMk cId="1820290780" sldId="281"/>
            <ac:grpSpMk id="56" creationId="{5F802C9A-FB17-DB27-9AF0-BBA7C7C93430}"/>
          </ac:grpSpMkLst>
        </pc:grpChg>
        <pc:grpChg chg="del mod">
          <ac:chgData name="Keke" userId="e0ea7d7d6a359e13" providerId="LiveId" clId="{666DE28C-914D-4D2F-852E-F4B8022618BA}" dt="2022-10-25T22:08:37.201" v="205"/>
          <ac:grpSpMkLst>
            <pc:docMk/>
            <pc:sldMk cId="1820290780" sldId="281"/>
            <ac:grpSpMk id="69" creationId="{31A558B2-B8F2-DEF7-3C1F-DA4212207ACA}"/>
          </ac:grpSpMkLst>
        </pc:grpChg>
        <pc:grpChg chg="del mod">
          <ac:chgData name="Keke" userId="e0ea7d7d6a359e13" providerId="LiveId" clId="{666DE28C-914D-4D2F-852E-F4B8022618BA}" dt="2022-10-25T22:08:37.201" v="205"/>
          <ac:grpSpMkLst>
            <pc:docMk/>
            <pc:sldMk cId="1820290780" sldId="281"/>
            <ac:grpSpMk id="70" creationId="{E18F2E54-9E4A-CD7D-3AB1-82F04DBECB1B}"/>
          </ac:grpSpMkLst>
        </pc:grpChg>
        <pc:grpChg chg="del mod">
          <ac:chgData name="Keke" userId="e0ea7d7d6a359e13" providerId="LiveId" clId="{666DE28C-914D-4D2F-852E-F4B8022618BA}" dt="2022-10-25T22:05:00.200" v="85"/>
          <ac:grpSpMkLst>
            <pc:docMk/>
            <pc:sldMk cId="1820290780" sldId="281"/>
            <ac:grpSpMk id="85" creationId="{EC02ED36-DCB7-F318-4F5A-228A9EF23011}"/>
          </ac:grpSpMkLst>
        </pc:grpChg>
        <pc:grpChg chg="del mod">
          <ac:chgData name="Keke" userId="e0ea7d7d6a359e13" providerId="LiveId" clId="{666DE28C-914D-4D2F-852E-F4B8022618BA}" dt="2022-10-25T22:05:03.619" v="87"/>
          <ac:grpSpMkLst>
            <pc:docMk/>
            <pc:sldMk cId="1820290780" sldId="281"/>
            <ac:grpSpMk id="94" creationId="{ACF9BA09-70C8-1DD3-756D-39D45D4700DD}"/>
          </ac:grpSpMkLst>
        </pc:grpChg>
        <pc:grpChg chg="del mod">
          <ac:chgData name="Keke" userId="e0ea7d7d6a359e13" providerId="LiveId" clId="{666DE28C-914D-4D2F-852E-F4B8022618BA}" dt="2022-10-25T22:05:40.248" v="94"/>
          <ac:grpSpMkLst>
            <pc:docMk/>
            <pc:sldMk cId="1820290780" sldId="281"/>
            <ac:grpSpMk id="96" creationId="{CDCB7FEA-5647-78E2-3A43-5707BFD9E43E}"/>
          </ac:grpSpMkLst>
        </pc:grpChg>
        <pc:grpChg chg="del mod">
          <ac:chgData name="Keke" userId="e0ea7d7d6a359e13" providerId="LiveId" clId="{666DE28C-914D-4D2F-852E-F4B8022618BA}" dt="2022-10-25T22:05:41.412" v="97"/>
          <ac:grpSpMkLst>
            <pc:docMk/>
            <pc:sldMk cId="1820290780" sldId="281"/>
            <ac:grpSpMk id="103" creationId="{61431D43-AA19-8F70-80C8-C03AFF06363E}"/>
          </ac:grpSpMkLst>
        </pc:grpChg>
        <pc:grpChg chg="del mod">
          <ac:chgData name="Keke" userId="e0ea7d7d6a359e13" providerId="LiveId" clId="{666DE28C-914D-4D2F-852E-F4B8022618BA}" dt="2022-10-25T22:05:43.884" v="103"/>
          <ac:grpSpMkLst>
            <pc:docMk/>
            <pc:sldMk cId="1820290780" sldId="281"/>
            <ac:grpSpMk id="106" creationId="{0EBC9614-386F-7258-54E5-C860A02C8418}"/>
          </ac:grpSpMkLst>
        </pc:grpChg>
        <pc:grpChg chg="del mod">
          <ac:chgData name="Keke" userId="e0ea7d7d6a359e13" providerId="LiveId" clId="{666DE28C-914D-4D2F-852E-F4B8022618BA}" dt="2022-10-25T22:05:43.884" v="103"/>
          <ac:grpSpMkLst>
            <pc:docMk/>
            <pc:sldMk cId="1820290780" sldId="281"/>
            <ac:grpSpMk id="112" creationId="{F39AF866-B300-63B0-7AEA-125DC3B71B76}"/>
          </ac:grpSpMkLst>
        </pc:grpChg>
        <pc:grpChg chg="mod">
          <ac:chgData name="Keke" userId="e0ea7d7d6a359e13" providerId="LiveId" clId="{666DE28C-914D-4D2F-852E-F4B8022618BA}" dt="2022-10-25T22:05:43.884" v="103"/>
          <ac:grpSpMkLst>
            <pc:docMk/>
            <pc:sldMk cId="1820290780" sldId="281"/>
            <ac:grpSpMk id="113" creationId="{577AC0FC-23DF-7806-4DED-75C6A5A170DB}"/>
          </ac:grpSpMkLst>
        </pc:grpChg>
        <pc:grpChg chg="del mod">
          <ac:chgData name="Keke" userId="e0ea7d7d6a359e13" providerId="LiveId" clId="{666DE28C-914D-4D2F-852E-F4B8022618BA}" dt="2022-10-25T22:06:07.134" v="112"/>
          <ac:grpSpMkLst>
            <pc:docMk/>
            <pc:sldMk cId="1820290780" sldId="281"/>
            <ac:grpSpMk id="116" creationId="{265ABA7A-0960-E2FE-7B78-37883143915A}"/>
          </ac:grpSpMkLst>
        </pc:grpChg>
        <pc:grpChg chg="del mod">
          <ac:chgData name="Keke" userId="e0ea7d7d6a359e13" providerId="LiveId" clId="{666DE28C-914D-4D2F-852E-F4B8022618BA}" dt="2022-10-25T22:06:13.632" v="115"/>
          <ac:grpSpMkLst>
            <pc:docMk/>
            <pc:sldMk cId="1820290780" sldId="281"/>
            <ac:grpSpMk id="122" creationId="{4A7E288F-DA37-4294-BE23-4E3B1054B7A5}"/>
          </ac:grpSpMkLst>
        </pc:grpChg>
        <pc:grpChg chg="mod">
          <ac:chgData name="Keke" userId="e0ea7d7d6a359e13" providerId="LiveId" clId="{666DE28C-914D-4D2F-852E-F4B8022618BA}" dt="2022-10-25T22:06:13.632" v="115"/>
          <ac:grpSpMkLst>
            <pc:docMk/>
            <pc:sldMk cId="1820290780" sldId="281"/>
            <ac:grpSpMk id="125" creationId="{0641ED59-C706-4280-ACC7-3002EEFB6772}"/>
          </ac:grpSpMkLst>
        </pc:grpChg>
        <pc:grpChg chg="mod">
          <ac:chgData name="Keke" userId="e0ea7d7d6a359e13" providerId="LiveId" clId="{666DE28C-914D-4D2F-852E-F4B8022618BA}" dt="2022-10-25T22:06:20.371" v="128"/>
          <ac:grpSpMkLst>
            <pc:docMk/>
            <pc:sldMk cId="1820290780" sldId="281"/>
            <ac:grpSpMk id="138" creationId="{27641241-8303-B796-6CC4-D127CD143B69}"/>
          </ac:grpSpMkLst>
        </pc:grpChg>
        <pc:grpChg chg="mod">
          <ac:chgData name="Keke" userId="e0ea7d7d6a359e13" providerId="LiveId" clId="{666DE28C-914D-4D2F-852E-F4B8022618BA}" dt="2022-10-25T22:06:20.371" v="128"/>
          <ac:grpSpMkLst>
            <pc:docMk/>
            <pc:sldMk cId="1820290780" sldId="281"/>
            <ac:grpSpMk id="139" creationId="{D96EE75F-364B-FF5B-C3F0-898AB12AD25B}"/>
          </ac:grpSpMkLst>
        </pc:grpChg>
        <pc:grpChg chg="mod">
          <ac:chgData name="Keke" userId="e0ea7d7d6a359e13" providerId="LiveId" clId="{666DE28C-914D-4D2F-852E-F4B8022618BA}" dt="2022-10-25T22:06:20.371" v="128"/>
          <ac:grpSpMkLst>
            <pc:docMk/>
            <pc:sldMk cId="1820290780" sldId="281"/>
            <ac:grpSpMk id="140" creationId="{E28D9EBE-17DE-93F8-0EF1-8753A6862CD9}"/>
          </ac:grpSpMkLst>
        </pc:grpChg>
        <pc:grpChg chg="mod">
          <ac:chgData name="Keke" userId="e0ea7d7d6a359e13" providerId="LiveId" clId="{666DE28C-914D-4D2F-852E-F4B8022618BA}" dt="2022-10-25T22:06:22.549" v="132"/>
          <ac:grpSpMkLst>
            <pc:docMk/>
            <pc:sldMk cId="1820290780" sldId="281"/>
            <ac:grpSpMk id="144" creationId="{6A3AB103-4EE1-D177-6A2B-432B94AD63FC}"/>
          </ac:grpSpMkLst>
        </pc:grpChg>
        <pc:grpChg chg="mod">
          <ac:chgData name="Keke" userId="e0ea7d7d6a359e13" providerId="LiveId" clId="{666DE28C-914D-4D2F-852E-F4B8022618BA}" dt="2022-10-25T22:06:52.067" v="138"/>
          <ac:grpSpMkLst>
            <pc:docMk/>
            <pc:sldMk cId="1820290780" sldId="281"/>
            <ac:grpSpMk id="150" creationId="{24CCDA44-FAA6-7DC7-9EA5-90842387DEE6}"/>
          </ac:grpSpMkLst>
        </pc:grpChg>
        <pc:grpChg chg="del mod">
          <ac:chgData name="Keke" userId="e0ea7d7d6a359e13" providerId="LiveId" clId="{666DE28C-914D-4D2F-852E-F4B8022618BA}" dt="2022-10-25T22:07:14.736" v="155"/>
          <ac:grpSpMkLst>
            <pc:docMk/>
            <pc:sldMk cId="1820290780" sldId="281"/>
            <ac:grpSpMk id="161" creationId="{21B8002F-6812-B384-8958-23B88A4E9C49}"/>
          </ac:grpSpMkLst>
        </pc:grpChg>
        <pc:grpChg chg="del mod">
          <ac:chgData name="Keke" userId="e0ea7d7d6a359e13" providerId="LiveId" clId="{666DE28C-914D-4D2F-852E-F4B8022618BA}" dt="2022-10-25T22:07:14.736" v="155"/>
          <ac:grpSpMkLst>
            <pc:docMk/>
            <pc:sldMk cId="1820290780" sldId="281"/>
            <ac:grpSpMk id="162" creationId="{A72C68B8-0721-AE38-5DDF-3739FFF0C110}"/>
          </ac:grpSpMkLst>
        </pc:grpChg>
        <pc:grpChg chg="mod">
          <ac:chgData name="Keke" userId="e0ea7d7d6a359e13" providerId="LiveId" clId="{666DE28C-914D-4D2F-852E-F4B8022618BA}" dt="2022-10-25T22:07:14.736" v="155"/>
          <ac:grpSpMkLst>
            <pc:docMk/>
            <pc:sldMk cId="1820290780" sldId="281"/>
            <ac:grpSpMk id="168" creationId="{4573EE73-5D85-78AB-4519-7EE291173BF3}"/>
          </ac:grpSpMkLst>
        </pc:grpChg>
        <pc:grpChg chg="mod">
          <ac:chgData name="Keke" userId="e0ea7d7d6a359e13" providerId="LiveId" clId="{666DE28C-914D-4D2F-852E-F4B8022618BA}" dt="2022-10-25T22:07:21.108" v="162"/>
          <ac:grpSpMkLst>
            <pc:docMk/>
            <pc:sldMk cId="1820290780" sldId="281"/>
            <ac:grpSpMk id="175" creationId="{21C0280A-7BA5-E889-8EF4-7866330A7192}"/>
          </ac:grpSpMkLst>
        </pc:grpChg>
        <pc:grpChg chg="del mod">
          <ac:chgData name="Keke" userId="e0ea7d7d6a359e13" providerId="LiveId" clId="{666DE28C-914D-4D2F-852E-F4B8022618BA}" dt="2022-10-25T22:07:27.663" v="169"/>
          <ac:grpSpMkLst>
            <pc:docMk/>
            <pc:sldMk cId="1820290780" sldId="281"/>
            <ac:grpSpMk id="180" creationId="{B3278186-4001-C38B-4A87-DF4C62084937}"/>
          </ac:grpSpMkLst>
        </pc:grpChg>
        <pc:grpChg chg="del mod">
          <ac:chgData name="Keke" userId="e0ea7d7d6a359e13" providerId="LiveId" clId="{666DE28C-914D-4D2F-852E-F4B8022618BA}" dt="2022-10-25T22:07:31.116" v="172"/>
          <ac:grpSpMkLst>
            <pc:docMk/>
            <pc:sldMk cId="1820290780" sldId="281"/>
            <ac:grpSpMk id="182" creationId="{BF06A161-1B35-DDFE-BBD1-6C7F2ACC2EF0}"/>
          </ac:grpSpMkLst>
        </pc:grpChg>
        <pc:grpChg chg="del mod">
          <ac:chgData name="Keke" userId="e0ea7d7d6a359e13" providerId="LiveId" clId="{666DE28C-914D-4D2F-852E-F4B8022618BA}" dt="2022-10-25T22:07:39.601" v="175"/>
          <ac:grpSpMkLst>
            <pc:docMk/>
            <pc:sldMk cId="1820290780" sldId="281"/>
            <ac:grpSpMk id="185" creationId="{692D08E9-BB6B-13A1-BDE2-5510698707D1}"/>
          </ac:grpSpMkLst>
        </pc:grpChg>
        <pc:grpChg chg="del mod">
          <ac:chgData name="Keke" userId="e0ea7d7d6a359e13" providerId="LiveId" clId="{666DE28C-914D-4D2F-852E-F4B8022618BA}" dt="2022-10-25T22:07:44.107" v="177"/>
          <ac:grpSpMkLst>
            <pc:docMk/>
            <pc:sldMk cId="1820290780" sldId="281"/>
            <ac:grpSpMk id="188" creationId="{70E980C5-EEEC-D761-EFD8-D1569CA2959D}"/>
          </ac:grpSpMkLst>
        </pc:grpChg>
        <pc:grpChg chg="del mod">
          <ac:chgData name="Keke" userId="e0ea7d7d6a359e13" providerId="LiveId" clId="{666DE28C-914D-4D2F-852E-F4B8022618BA}" dt="2022-10-25T22:07:47.480" v="179"/>
          <ac:grpSpMkLst>
            <pc:docMk/>
            <pc:sldMk cId="1820290780" sldId="281"/>
            <ac:grpSpMk id="190" creationId="{FC2D982E-0F41-C07D-AF60-0D7C2C23B141}"/>
          </ac:grpSpMkLst>
        </pc:grpChg>
        <pc:grpChg chg="del mod">
          <ac:chgData name="Keke" userId="e0ea7d7d6a359e13" providerId="LiveId" clId="{666DE28C-914D-4D2F-852E-F4B8022618BA}" dt="2022-10-25T22:07:51.786" v="181"/>
          <ac:grpSpMkLst>
            <pc:docMk/>
            <pc:sldMk cId="1820290780" sldId="281"/>
            <ac:grpSpMk id="192" creationId="{B310D032-6F61-3FC0-253E-060182BD49EC}"/>
          </ac:grpSpMkLst>
        </pc:grpChg>
        <pc:grpChg chg="mod">
          <ac:chgData name="Keke" userId="e0ea7d7d6a359e13" providerId="LiveId" clId="{666DE28C-914D-4D2F-852E-F4B8022618BA}" dt="2022-10-25T22:07:51.786" v="181"/>
          <ac:grpSpMkLst>
            <pc:docMk/>
            <pc:sldMk cId="1820290780" sldId="281"/>
            <ac:grpSpMk id="194" creationId="{86BDCB84-142F-30B0-8068-B4444FEE9B28}"/>
          </ac:grpSpMkLst>
        </pc:grpChg>
        <pc:grpChg chg="del mod">
          <ac:chgData name="Keke" userId="e0ea7d7d6a359e13" providerId="LiveId" clId="{666DE28C-914D-4D2F-852E-F4B8022618BA}" dt="2022-10-25T22:08:24.675" v="196"/>
          <ac:grpSpMkLst>
            <pc:docMk/>
            <pc:sldMk cId="1820290780" sldId="281"/>
            <ac:grpSpMk id="202" creationId="{F6AA088B-C01A-AA6A-FA3F-60B99BF3AB39}"/>
          </ac:grpSpMkLst>
        </pc:grpChg>
        <pc:grpChg chg="del mod">
          <ac:chgData name="Keke" userId="e0ea7d7d6a359e13" providerId="LiveId" clId="{666DE28C-914D-4D2F-852E-F4B8022618BA}" dt="2022-10-25T22:08:25.843" v="198"/>
          <ac:grpSpMkLst>
            <pc:docMk/>
            <pc:sldMk cId="1820290780" sldId="281"/>
            <ac:grpSpMk id="209" creationId="{73C01024-EF87-8A84-AA75-76D4CC0123B5}"/>
          </ac:grpSpMkLst>
        </pc:grpChg>
        <pc:grpChg chg="del mod">
          <ac:chgData name="Keke" userId="e0ea7d7d6a359e13" providerId="LiveId" clId="{666DE28C-914D-4D2F-852E-F4B8022618BA}" dt="2022-10-25T22:08:27.271" v="200"/>
          <ac:grpSpMkLst>
            <pc:docMk/>
            <pc:sldMk cId="1820290780" sldId="281"/>
            <ac:grpSpMk id="211" creationId="{40C7FC53-03E5-B65E-802D-916A787CD83D}"/>
          </ac:grpSpMkLst>
        </pc:grpChg>
        <pc:grpChg chg="mod">
          <ac:chgData name="Keke" userId="e0ea7d7d6a359e13" providerId="LiveId" clId="{666DE28C-914D-4D2F-852E-F4B8022618BA}" dt="2022-10-25T22:08:27.271" v="200"/>
          <ac:grpSpMkLst>
            <pc:docMk/>
            <pc:sldMk cId="1820290780" sldId="281"/>
            <ac:grpSpMk id="213" creationId="{AEBBBD72-69B8-99E3-56A3-111839CF14BC}"/>
          </ac:grpSpMkLst>
        </pc:grpChg>
        <pc:grpChg chg="del mod">
          <ac:chgData name="Keke" userId="e0ea7d7d6a359e13" providerId="LiveId" clId="{666DE28C-914D-4D2F-852E-F4B8022618BA}" dt="2022-10-25T22:08:59.608" v="208"/>
          <ac:grpSpMkLst>
            <pc:docMk/>
            <pc:sldMk cId="1820290780" sldId="281"/>
            <ac:grpSpMk id="218" creationId="{FCB8BD69-F033-0D6F-7D77-857376B5C832}"/>
          </ac:grpSpMkLst>
        </pc:grpChg>
        <pc:grpChg chg="mod">
          <ac:chgData name="Keke" userId="e0ea7d7d6a359e13" providerId="LiveId" clId="{666DE28C-914D-4D2F-852E-F4B8022618BA}" dt="2022-10-25T22:08:59.608" v="208"/>
          <ac:grpSpMkLst>
            <pc:docMk/>
            <pc:sldMk cId="1820290780" sldId="281"/>
            <ac:grpSpMk id="221" creationId="{53009D03-F9A8-0591-EB32-FB1F7A4FC0C7}"/>
          </ac:grpSpMkLst>
        </pc:grpChg>
        <pc:inkChg chg="add mod">
          <ac:chgData name="Keke" userId="e0ea7d7d6a359e13" providerId="LiveId" clId="{666DE28C-914D-4D2F-852E-F4B8022618BA}" dt="2022-10-25T22:03:27.933" v="6"/>
          <ac:inkMkLst>
            <pc:docMk/>
            <pc:sldMk cId="1820290780" sldId="281"/>
            <ac:inkMk id="4" creationId="{EC2EF9BD-C852-60B8-2A65-FD0EF809B336}"/>
          </ac:inkMkLst>
        </pc:inkChg>
        <pc:inkChg chg="add mod">
          <ac:chgData name="Keke" userId="e0ea7d7d6a359e13" providerId="LiveId" clId="{666DE28C-914D-4D2F-852E-F4B8022618BA}" dt="2022-10-25T22:03:27.933" v="6"/>
          <ac:inkMkLst>
            <pc:docMk/>
            <pc:sldMk cId="1820290780" sldId="281"/>
            <ac:inkMk id="5" creationId="{4F5F9E03-5895-6749-DD6A-A3A0DE259C08}"/>
          </ac:inkMkLst>
        </pc:inkChg>
        <pc:inkChg chg="add mod">
          <ac:chgData name="Keke" userId="e0ea7d7d6a359e13" providerId="LiveId" clId="{666DE28C-914D-4D2F-852E-F4B8022618BA}" dt="2022-10-25T22:03:27.933" v="6"/>
          <ac:inkMkLst>
            <pc:docMk/>
            <pc:sldMk cId="1820290780" sldId="281"/>
            <ac:inkMk id="6" creationId="{C46A0F81-1B28-BBEE-E1FE-3DEACE059522}"/>
          </ac:inkMkLst>
        </pc:inkChg>
        <pc:inkChg chg="add">
          <ac:chgData name="Keke" userId="e0ea7d7d6a359e13" providerId="LiveId" clId="{666DE28C-914D-4D2F-852E-F4B8022618BA}" dt="2022-10-25T22:03:25.705" v="3" actId="9405"/>
          <ac:inkMkLst>
            <pc:docMk/>
            <pc:sldMk cId="1820290780" sldId="281"/>
            <ac:inkMk id="7" creationId="{DE471B16-0D4F-D823-E344-80B87C08026E}"/>
          </ac:inkMkLst>
        </pc:inkChg>
        <pc:inkChg chg="add mod">
          <ac:chgData name="Keke" userId="e0ea7d7d6a359e13" providerId="LiveId" clId="{666DE28C-914D-4D2F-852E-F4B8022618BA}" dt="2022-10-25T22:03:27.933" v="6"/>
          <ac:inkMkLst>
            <pc:docMk/>
            <pc:sldMk cId="1820290780" sldId="281"/>
            <ac:inkMk id="8" creationId="{9CE38821-2C0C-714A-2F91-E9DD0D68613A}"/>
          </ac:inkMkLst>
        </pc:inkChg>
        <pc:inkChg chg="add mod">
          <ac:chgData name="Keke" userId="e0ea7d7d6a359e13" providerId="LiveId" clId="{666DE28C-914D-4D2F-852E-F4B8022618BA}" dt="2022-10-25T22:03:27.933" v="6"/>
          <ac:inkMkLst>
            <pc:docMk/>
            <pc:sldMk cId="1820290780" sldId="281"/>
            <ac:inkMk id="9" creationId="{B473A783-F64F-157B-B831-F858C9E39831}"/>
          </ac:inkMkLst>
        </pc:inkChg>
        <pc:inkChg chg="add">
          <ac:chgData name="Keke" userId="e0ea7d7d6a359e13" providerId="LiveId" clId="{666DE28C-914D-4D2F-852E-F4B8022618BA}" dt="2022-10-25T22:03:27.943" v="7" actId="9405"/>
          <ac:inkMkLst>
            <pc:docMk/>
            <pc:sldMk cId="1820290780" sldId="281"/>
            <ac:inkMk id="12" creationId="{FDFA2F61-E8BF-CA48-3443-13315BA7A357}"/>
          </ac:inkMkLst>
        </pc:inkChg>
        <pc:inkChg chg="add mod">
          <ac:chgData name="Keke" userId="e0ea7d7d6a359e13" providerId="LiveId" clId="{666DE28C-914D-4D2F-852E-F4B8022618BA}" dt="2022-10-25T22:03:31.011" v="12"/>
          <ac:inkMkLst>
            <pc:docMk/>
            <pc:sldMk cId="1820290780" sldId="281"/>
            <ac:inkMk id="13" creationId="{4F6C486C-D8E2-9A9E-53D4-E78D8278653A}"/>
          </ac:inkMkLst>
        </pc:inkChg>
        <pc:inkChg chg="add mod">
          <ac:chgData name="Keke" userId="e0ea7d7d6a359e13" providerId="LiveId" clId="{666DE28C-914D-4D2F-852E-F4B8022618BA}" dt="2022-10-25T22:03:31.011" v="12"/>
          <ac:inkMkLst>
            <pc:docMk/>
            <pc:sldMk cId="1820290780" sldId="281"/>
            <ac:inkMk id="14" creationId="{B81AE5D2-A80A-595E-1A7C-4B25E20903FB}"/>
          </ac:inkMkLst>
        </pc:inkChg>
        <pc:inkChg chg="add mod">
          <ac:chgData name="Keke" userId="e0ea7d7d6a359e13" providerId="LiveId" clId="{666DE28C-914D-4D2F-852E-F4B8022618BA}" dt="2022-10-25T22:03:31.011" v="12"/>
          <ac:inkMkLst>
            <pc:docMk/>
            <pc:sldMk cId="1820290780" sldId="281"/>
            <ac:inkMk id="15" creationId="{5D3C90D0-5570-19FD-2451-4DC028BE340D}"/>
          </ac:inkMkLst>
        </pc:inkChg>
        <pc:inkChg chg="add mod">
          <ac:chgData name="Keke" userId="e0ea7d7d6a359e13" providerId="LiveId" clId="{666DE28C-914D-4D2F-852E-F4B8022618BA}" dt="2022-10-25T22:03:31.011" v="12"/>
          <ac:inkMkLst>
            <pc:docMk/>
            <pc:sldMk cId="1820290780" sldId="281"/>
            <ac:inkMk id="16" creationId="{06837980-C763-B34C-05E6-F654B98B22C1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19" creationId="{2D3B0FFC-DB06-50E5-1971-25D33C32ADF3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0" creationId="{9DE7A8E5-E35D-E039-D14D-0B9F0E7C6E02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1" creationId="{F050D8D5-9E72-15FA-BF8B-18EEA7AE9155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2" creationId="{0C50FCD2-175E-CF19-7097-A44E6B0DDBF0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3" creationId="{0B42EDC2-0C03-EEF2-97B0-A1E9CDE591A4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4" creationId="{8C59DF23-5C5E-BB07-4106-E76AAB520B7E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5" creationId="{BEDEC632-8FF9-981C-0D3E-7A185C8917AD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6" creationId="{0414D9DD-4561-4832-869A-F05622D34DB0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7" creationId="{2F544659-A5C4-EE3D-83E4-0CD4357AC1DE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8" creationId="{2964888B-3DB2-0CBB-F68A-DDFE6E6D3C25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9" creationId="{727E9B53-97AB-1C2B-2DDA-C639F3C5A941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30" creationId="{ABE89C53-A004-37CD-53B3-63D4023FB8A3}"/>
          </ac:inkMkLst>
        </pc:inkChg>
        <pc:inkChg chg="add">
          <ac:chgData name="Keke" userId="e0ea7d7d6a359e13" providerId="LiveId" clId="{666DE28C-914D-4D2F-852E-F4B8022618BA}" dt="2022-10-25T22:04:01.815" v="26" actId="9405"/>
          <ac:inkMkLst>
            <pc:docMk/>
            <pc:sldMk cId="1820290780" sldId="281"/>
            <ac:inkMk id="33" creationId="{C08A3711-B48D-3663-F4C3-91CCAC7B588B}"/>
          </ac:inkMkLst>
        </pc:inkChg>
        <pc:inkChg chg="add">
          <ac:chgData name="Keke" userId="e0ea7d7d6a359e13" providerId="LiveId" clId="{666DE28C-914D-4D2F-852E-F4B8022618BA}" dt="2022-10-25T22:04:10.903" v="27" actId="9405"/>
          <ac:inkMkLst>
            <pc:docMk/>
            <pc:sldMk cId="1820290780" sldId="281"/>
            <ac:inkMk id="34" creationId="{4842556A-9CC4-4AFF-89E5-B8447116C38E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35" creationId="{93952AA6-4657-2CCA-2F11-C1DFB5BA7C7C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36" creationId="{1D83E5BB-B56B-AEC8-E026-D0502135C43A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37" creationId="{29FF1105-83DF-B751-EE0B-F691AB272EDE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38" creationId="{3381386F-A529-5FDC-2B4C-D00B311AC759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39" creationId="{49BE7AB9-A6FF-39DE-12BB-06DE57669C36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40" creationId="{EEC1117A-2248-CA7F-BA0E-0450EACB144F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41" creationId="{C2E6A756-3999-EC9A-15A7-6D1A7343C108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42" creationId="{8A8B73EC-2F67-6CDE-EC16-1CC1DA7D0011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44" creationId="{B1739FDC-B54C-237C-F079-97DFF78F46C4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45" creationId="{1BF88CBF-28DC-A581-140B-E1F8DB29A15D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46" creationId="{9F7D377D-8860-28B9-FB5F-6818B960A211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47" creationId="{AC9AADE1-D5CE-1E4B-D006-A17AA0B70792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48" creationId="{EAAA2724-1546-1C28-4F64-A7B819671C66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49" creationId="{0A0F246B-947C-914C-F55E-E6A7A2CBF9E4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50" creationId="{D8D799E9-5C17-FCC8-E9BA-02A531861FE5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51" creationId="{6E8A30E5-3805-FF6A-DFD8-88DB0AC3CAA4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52" creationId="{9722969E-9E06-6A9F-77AD-2003C587218C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53" creationId="{4ACA3306-F8AF-7C9D-8DBF-95C8318860B0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54" creationId="{DDFA29AB-FB40-A839-0C67-3461ED3D7EFA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57" creationId="{D3181057-09D1-EDAF-E13E-50435690B6D9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58" creationId="{6FCD2972-BC13-6CAC-0E57-37F4F2F1F288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59" creationId="{57CAD796-7165-53DD-537B-20F69DCA2F0F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60" creationId="{570F608F-67FF-FEEE-70C4-D47B5791E7B9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61" creationId="{8C22EF69-8596-05EA-6A80-316CBE472350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62" creationId="{7318FFDC-5986-55D6-F987-01B13EAD1C70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63" creationId="{FD2EE618-2E87-A841-FC3A-1C74B34F8FBA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64" creationId="{E816543D-D660-51B5-4E64-F82380E98E1D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65" creationId="{F386EF4C-94B5-01C2-7B6D-E6F1B95BCF2A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66" creationId="{EA961392-9B69-C2C7-A325-8F473F82B4E4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67" creationId="{04D8870C-D63F-2B12-1B55-7F580F98399C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68" creationId="{DB79682A-B1E2-737A-1673-BA03764AA5BD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71" creationId="{B3C66674-3513-4990-A3B4-41F0A973C54C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72" creationId="{2757C5FA-44F1-14D8-32A5-F679D49A84EE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73" creationId="{A6FEF268-4672-6384-07DB-A39F291693B0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74" creationId="{9D29AC5D-E503-7D10-5242-F4C98172B76A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75" creationId="{F88E4C28-914C-91B1-A7A6-A67BB8767112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76" creationId="{33E741B7-3910-1B06-5521-4E5ED9CAA84D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77" creationId="{C834908E-0261-CBE0-16C3-BD97D7B7447C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78" creationId="{5684D397-39AE-7C6F-CFB0-AB134702D76B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79" creationId="{ABD5B90B-DF22-1BEC-78CB-863504157A82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80" creationId="{2AB4910D-6802-B945-E34B-28DBA720F54B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81" creationId="{314CFB92-EE99-0DA7-1A91-9DE26BF9E2F5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82" creationId="{25B730D5-CBCD-0DAD-2AED-BE6A31FC883E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83" creationId="{56FEF2A2-3538-FE3F-5F62-2230C6EE56CF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84" creationId="{63F8FD0B-6223-58FF-25E5-CB8CF8D4C3FA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86" creationId="{BB5B6333-C9C6-586E-E1D5-AAB2AE7BE365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87" creationId="{93C90040-86F0-B4EA-CC35-182ED37E22ED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88" creationId="{34A5166B-E315-C730-7278-4D37393AEF90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89" creationId="{CBDA3270-D66A-C104-A163-421C3F0E2279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90" creationId="{D559DFA0-97AA-4CCE-E3A1-DF650A2B26FA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91" creationId="{3601E242-8802-30F2-ACDB-E84A9E6EC129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92" creationId="{025516C4-7937-9DBC-EEB8-B195DA3C54EF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93" creationId="{4A7C9F68-2F44-DD7D-3F71-C43537C9D580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95" creationId="{7D4F2B5B-3A55-96D3-53B0-5C6D4E101AFE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97" creationId="{0B643AE0-E65B-329A-1EEA-4223A0DE07B1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98" creationId="{E63140F3-63BB-5868-2898-ED5F18EECCCA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99" creationId="{69DDEEFE-4D53-53CC-1F03-1469A0826885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100" creationId="{8D653C9A-CC45-6745-3D45-B0A61AE11020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101" creationId="{2933F911-4B57-078A-BE8E-A0987F123345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102" creationId="{BB4F6C63-DA33-EC67-54B0-367880CAD41B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104" creationId="{E3BE307B-5F12-322C-E22D-863CF6275A48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105" creationId="{5ECE3F89-97C2-EFEF-416A-DBE24DFF74BF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107" creationId="{24876DAB-EC72-E935-3F7F-AD7F870C696B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108" creationId="{CFEAAA3B-D337-6D4C-527C-A80D87F5F44E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109" creationId="{54193B57-3173-069A-3F85-A74C44DE313A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110" creationId="{1B4F1A34-FCCB-8489-98C8-E468F72A37CB}"/>
          </ac:inkMkLst>
        </pc:inkChg>
        <pc:inkChg chg="add mod">
          <ac:chgData name="Keke" userId="e0ea7d7d6a359e13" providerId="LiveId" clId="{666DE28C-914D-4D2F-852E-F4B8022618BA}" dt="2022-10-25T22:05:43.884" v="103"/>
          <ac:inkMkLst>
            <pc:docMk/>
            <pc:sldMk cId="1820290780" sldId="281"/>
            <ac:inkMk id="111" creationId="{E8314728-1595-71C6-B1C2-159E5C6125D6}"/>
          </ac:inkMkLst>
        </pc:inkChg>
        <pc:inkChg chg="add mod">
          <ac:chgData name="Keke" userId="e0ea7d7d6a359e13" providerId="LiveId" clId="{666DE28C-914D-4D2F-852E-F4B8022618BA}" dt="2022-10-25T22:06:13.632" v="115"/>
          <ac:inkMkLst>
            <pc:docMk/>
            <pc:sldMk cId="1820290780" sldId="281"/>
            <ac:inkMk id="114" creationId="{2BF22909-B3AD-1112-206F-BE37C19A8C9F}"/>
          </ac:inkMkLst>
        </pc:inkChg>
        <pc:inkChg chg="add mod">
          <ac:chgData name="Keke" userId="e0ea7d7d6a359e13" providerId="LiveId" clId="{666DE28C-914D-4D2F-852E-F4B8022618BA}" dt="2022-10-25T22:06:13.632" v="115"/>
          <ac:inkMkLst>
            <pc:docMk/>
            <pc:sldMk cId="1820290780" sldId="281"/>
            <ac:inkMk id="115" creationId="{4BB38CFE-9D27-EAAE-3D9C-AF0DF5E2CFB6}"/>
          </ac:inkMkLst>
        </pc:inkChg>
        <pc:inkChg chg="add mod">
          <ac:chgData name="Keke" userId="e0ea7d7d6a359e13" providerId="LiveId" clId="{666DE28C-914D-4D2F-852E-F4B8022618BA}" dt="2022-10-25T22:06:13.632" v="115"/>
          <ac:inkMkLst>
            <pc:docMk/>
            <pc:sldMk cId="1820290780" sldId="281"/>
            <ac:inkMk id="117" creationId="{303C6F6C-FD8D-24FA-ED9A-7D91100C0D24}"/>
          </ac:inkMkLst>
        </pc:inkChg>
        <pc:inkChg chg="add mod">
          <ac:chgData name="Keke" userId="e0ea7d7d6a359e13" providerId="LiveId" clId="{666DE28C-914D-4D2F-852E-F4B8022618BA}" dt="2022-10-25T22:06:13.632" v="115"/>
          <ac:inkMkLst>
            <pc:docMk/>
            <pc:sldMk cId="1820290780" sldId="281"/>
            <ac:inkMk id="118" creationId="{9D77E92E-A631-5B28-F162-42056A81A1D1}"/>
          </ac:inkMkLst>
        </pc:inkChg>
        <pc:inkChg chg="add mod">
          <ac:chgData name="Keke" userId="e0ea7d7d6a359e13" providerId="LiveId" clId="{666DE28C-914D-4D2F-852E-F4B8022618BA}" dt="2022-10-25T22:06:13.632" v="115"/>
          <ac:inkMkLst>
            <pc:docMk/>
            <pc:sldMk cId="1820290780" sldId="281"/>
            <ac:inkMk id="119" creationId="{6F52CDC5-287D-9620-E63C-12B3B8680085}"/>
          </ac:inkMkLst>
        </pc:inkChg>
        <pc:inkChg chg="add mod">
          <ac:chgData name="Keke" userId="e0ea7d7d6a359e13" providerId="LiveId" clId="{666DE28C-914D-4D2F-852E-F4B8022618BA}" dt="2022-10-25T22:06:13.632" v="115"/>
          <ac:inkMkLst>
            <pc:docMk/>
            <pc:sldMk cId="1820290780" sldId="281"/>
            <ac:inkMk id="120" creationId="{11D2A85D-A00E-082A-AA70-5FB955E5265C}"/>
          </ac:inkMkLst>
        </pc:inkChg>
        <pc:inkChg chg="add mod">
          <ac:chgData name="Keke" userId="e0ea7d7d6a359e13" providerId="LiveId" clId="{666DE28C-914D-4D2F-852E-F4B8022618BA}" dt="2022-10-25T22:06:13.632" v="115"/>
          <ac:inkMkLst>
            <pc:docMk/>
            <pc:sldMk cId="1820290780" sldId="281"/>
            <ac:inkMk id="121" creationId="{ED3B9CD3-D39A-E894-58A4-1B58DA69094D}"/>
          </ac:inkMkLst>
        </pc:inkChg>
        <pc:inkChg chg="add mod">
          <ac:chgData name="Keke" userId="e0ea7d7d6a359e13" providerId="LiveId" clId="{666DE28C-914D-4D2F-852E-F4B8022618BA}" dt="2022-10-25T22:06:13.632" v="115"/>
          <ac:inkMkLst>
            <pc:docMk/>
            <pc:sldMk cId="1820290780" sldId="281"/>
            <ac:inkMk id="123" creationId="{7CBD6F86-CA72-DBB6-7C5E-FC53AFAE2B22}"/>
          </ac:inkMkLst>
        </pc:inkChg>
        <pc:inkChg chg="add mod">
          <ac:chgData name="Keke" userId="e0ea7d7d6a359e13" providerId="LiveId" clId="{666DE28C-914D-4D2F-852E-F4B8022618BA}" dt="2022-10-25T22:06:13.632" v="115"/>
          <ac:inkMkLst>
            <pc:docMk/>
            <pc:sldMk cId="1820290780" sldId="281"/>
            <ac:inkMk id="124" creationId="{4C935F07-E9FA-E161-309C-109789D5D2EA}"/>
          </ac:inkMkLst>
        </pc:inkChg>
        <pc:inkChg chg="add">
          <ac:chgData name="Keke" userId="e0ea7d7d6a359e13" providerId="LiveId" clId="{666DE28C-914D-4D2F-852E-F4B8022618BA}" dt="2022-10-25T22:06:13.908" v="116" actId="9405"/>
          <ac:inkMkLst>
            <pc:docMk/>
            <pc:sldMk cId="1820290780" sldId="281"/>
            <ac:inkMk id="126" creationId="{B0829193-96B6-8300-4D6A-F3BA63154667}"/>
          </ac:inkMkLst>
        </pc:inkChg>
        <pc:inkChg chg="add mod">
          <ac:chgData name="Keke" userId="e0ea7d7d6a359e13" providerId="LiveId" clId="{666DE28C-914D-4D2F-852E-F4B8022618BA}" dt="2022-10-25T22:06:20.371" v="128"/>
          <ac:inkMkLst>
            <pc:docMk/>
            <pc:sldMk cId="1820290780" sldId="281"/>
            <ac:inkMk id="127" creationId="{E3440457-CDFE-898A-6DFE-118880D2E245}"/>
          </ac:inkMkLst>
        </pc:inkChg>
        <pc:inkChg chg="add mod">
          <ac:chgData name="Keke" userId="e0ea7d7d6a359e13" providerId="LiveId" clId="{666DE28C-914D-4D2F-852E-F4B8022618BA}" dt="2022-10-25T22:06:20.371" v="128"/>
          <ac:inkMkLst>
            <pc:docMk/>
            <pc:sldMk cId="1820290780" sldId="281"/>
            <ac:inkMk id="128" creationId="{1163366D-8FA2-D1EA-E854-87E7A6040A21}"/>
          </ac:inkMkLst>
        </pc:inkChg>
        <pc:inkChg chg="add mod">
          <ac:chgData name="Keke" userId="e0ea7d7d6a359e13" providerId="LiveId" clId="{666DE28C-914D-4D2F-852E-F4B8022618BA}" dt="2022-10-25T22:06:20.371" v="128"/>
          <ac:inkMkLst>
            <pc:docMk/>
            <pc:sldMk cId="1820290780" sldId="281"/>
            <ac:inkMk id="129" creationId="{9EE6533E-01FE-E7ED-B2DB-6494C3424742}"/>
          </ac:inkMkLst>
        </pc:inkChg>
        <pc:inkChg chg="add mod">
          <ac:chgData name="Keke" userId="e0ea7d7d6a359e13" providerId="LiveId" clId="{666DE28C-914D-4D2F-852E-F4B8022618BA}" dt="2022-10-25T22:06:20.371" v="128"/>
          <ac:inkMkLst>
            <pc:docMk/>
            <pc:sldMk cId="1820290780" sldId="281"/>
            <ac:inkMk id="130" creationId="{A5F7DCC1-8600-2FB5-2B85-ED6EB724CA78}"/>
          </ac:inkMkLst>
        </pc:inkChg>
        <pc:inkChg chg="add">
          <ac:chgData name="Keke" userId="e0ea7d7d6a359e13" providerId="LiveId" clId="{666DE28C-914D-4D2F-852E-F4B8022618BA}" dt="2022-10-25T22:06:16.572" v="121" actId="9405"/>
          <ac:inkMkLst>
            <pc:docMk/>
            <pc:sldMk cId="1820290780" sldId="281"/>
            <ac:inkMk id="131" creationId="{7DA6804C-CD1F-F67A-B5E5-0C447B9B01E7}"/>
          </ac:inkMkLst>
        </pc:inkChg>
        <pc:inkChg chg="add mod">
          <ac:chgData name="Keke" userId="e0ea7d7d6a359e13" providerId="LiveId" clId="{666DE28C-914D-4D2F-852E-F4B8022618BA}" dt="2022-10-25T22:06:20.371" v="128"/>
          <ac:inkMkLst>
            <pc:docMk/>
            <pc:sldMk cId="1820290780" sldId="281"/>
            <ac:inkMk id="132" creationId="{CADDDE91-AA34-A619-8B7D-84967AFBE6A7}"/>
          </ac:inkMkLst>
        </pc:inkChg>
        <pc:inkChg chg="add mod">
          <ac:chgData name="Keke" userId="e0ea7d7d6a359e13" providerId="LiveId" clId="{666DE28C-914D-4D2F-852E-F4B8022618BA}" dt="2022-10-25T22:06:20.371" v="128"/>
          <ac:inkMkLst>
            <pc:docMk/>
            <pc:sldMk cId="1820290780" sldId="281"/>
            <ac:inkMk id="133" creationId="{21A123E1-E149-FAC7-75CD-F6AAF2D9FFF9}"/>
          </ac:inkMkLst>
        </pc:inkChg>
        <pc:inkChg chg="add mod">
          <ac:chgData name="Keke" userId="e0ea7d7d6a359e13" providerId="LiveId" clId="{666DE28C-914D-4D2F-852E-F4B8022618BA}" dt="2022-10-25T22:06:20.371" v="128"/>
          <ac:inkMkLst>
            <pc:docMk/>
            <pc:sldMk cId="1820290780" sldId="281"/>
            <ac:inkMk id="134" creationId="{266E7121-68C5-C149-C72F-8137ACEC652D}"/>
          </ac:inkMkLst>
        </pc:inkChg>
        <pc:inkChg chg="add mod">
          <ac:chgData name="Keke" userId="e0ea7d7d6a359e13" providerId="LiveId" clId="{666DE28C-914D-4D2F-852E-F4B8022618BA}" dt="2022-10-25T22:06:20.371" v="128"/>
          <ac:inkMkLst>
            <pc:docMk/>
            <pc:sldMk cId="1820290780" sldId="281"/>
            <ac:inkMk id="135" creationId="{88E7F8FD-06F6-C177-4763-0CAE44217AA0}"/>
          </ac:inkMkLst>
        </pc:inkChg>
        <pc:inkChg chg="add">
          <ac:chgData name="Keke" userId="e0ea7d7d6a359e13" providerId="LiveId" clId="{666DE28C-914D-4D2F-852E-F4B8022618BA}" dt="2022-10-25T22:06:19.172" v="126" actId="9405"/>
          <ac:inkMkLst>
            <pc:docMk/>
            <pc:sldMk cId="1820290780" sldId="281"/>
            <ac:inkMk id="136" creationId="{F0BA2E4B-A96A-675C-8670-6668F695CA30}"/>
          </ac:inkMkLst>
        </pc:inkChg>
        <pc:inkChg chg="add">
          <ac:chgData name="Keke" userId="e0ea7d7d6a359e13" providerId="LiveId" clId="{666DE28C-914D-4D2F-852E-F4B8022618BA}" dt="2022-10-25T22:06:19.541" v="127" actId="9405"/>
          <ac:inkMkLst>
            <pc:docMk/>
            <pc:sldMk cId="1820290780" sldId="281"/>
            <ac:inkMk id="137" creationId="{39EF2C14-AFCE-37B7-CF64-DD6305E7F7D6}"/>
          </ac:inkMkLst>
        </pc:inkChg>
        <pc:inkChg chg="add mod">
          <ac:chgData name="Keke" userId="e0ea7d7d6a359e13" providerId="LiveId" clId="{666DE28C-914D-4D2F-852E-F4B8022618BA}" dt="2022-10-25T22:06:22.549" v="132"/>
          <ac:inkMkLst>
            <pc:docMk/>
            <pc:sldMk cId="1820290780" sldId="281"/>
            <ac:inkMk id="141" creationId="{C5061615-05A3-09F9-5A19-2AD6A4346B1E}"/>
          </ac:inkMkLst>
        </pc:inkChg>
        <pc:inkChg chg="add mod">
          <ac:chgData name="Keke" userId="e0ea7d7d6a359e13" providerId="LiveId" clId="{666DE28C-914D-4D2F-852E-F4B8022618BA}" dt="2022-10-25T22:06:22.549" v="132"/>
          <ac:inkMkLst>
            <pc:docMk/>
            <pc:sldMk cId="1820290780" sldId="281"/>
            <ac:inkMk id="142" creationId="{2D62D2F9-E16B-9DBD-D334-737925A7FB89}"/>
          </ac:inkMkLst>
        </pc:inkChg>
        <pc:inkChg chg="add mod">
          <ac:chgData name="Keke" userId="e0ea7d7d6a359e13" providerId="LiveId" clId="{666DE28C-914D-4D2F-852E-F4B8022618BA}" dt="2022-10-25T22:06:22.549" v="132"/>
          <ac:inkMkLst>
            <pc:docMk/>
            <pc:sldMk cId="1820290780" sldId="281"/>
            <ac:inkMk id="143" creationId="{75BAF478-5214-646D-BB10-7C65AB0C4099}"/>
          </ac:inkMkLst>
        </pc:inkChg>
        <pc:inkChg chg="add mod">
          <ac:chgData name="Keke" userId="e0ea7d7d6a359e13" providerId="LiveId" clId="{666DE28C-914D-4D2F-852E-F4B8022618BA}" dt="2022-10-25T22:06:52.067" v="138"/>
          <ac:inkMkLst>
            <pc:docMk/>
            <pc:sldMk cId="1820290780" sldId="281"/>
            <ac:inkMk id="145" creationId="{C25002A6-F69F-FA52-421A-4216B70964CA}"/>
          </ac:inkMkLst>
        </pc:inkChg>
        <pc:inkChg chg="add mod">
          <ac:chgData name="Keke" userId="e0ea7d7d6a359e13" providerId="LiveId" clId="{666DE28C-914D-4D2F-852E-F4B8022618BA}" dt="2022-10-25T22:06:52.067" v="138"/>
          <ac:inkMkLst>
            <pc:docMk/>
            <pc:sldMk cId="1820290780" sldId="281"/>
            <ac:inkMk id="146" creationId="{079932D5-5D74-3455-B5C9-CB13BBBBD8B5}"/>
          </ac:inkMkLst>
        </pc:inkChg>
        <pc:inkChg chg="add mod">
          <ac:chgData name="Keke" userId="e0ea7d7d6a359e13" providerId="LiveId" clId="{666DE28C-914D-4D2F-852E-F4B8022618BA}" dt="2022-10-25T22:06:52.067" v="138"/>
          <ac:inkMkLst>
            <pc:docMk/>
            <pc:sldMk cId="1820290780" sldId="281"/>
            <ac:inkMk id="147" creationId="{27167E46-B57D-04FB-34DF-596E4FFCD9DD}"/>
          </ac:inkMkLst>
        </pc:inkChg>
        <pc:inkChg chg="add mod">
          <ac:chgData name="Keke" userId="e0ea7d7d6a359e13" providerId="LiveId" clId="{666DE28C-914D-4D2F-852E-F4B8022618BA}" dt="2022-10-25T22:06:52.067" v="138"/>
          <ac:inkMkLst>
            <pc:docMk/>
            <pc:sldMk cId="1820290780" sldId="281"/>
            <ac:inkMk id="148" creationId="{3ACA94C5-499E-221D-D205-576C390519C7}"/>
          </ac:inkMkLst>
        </pc:inkChg>
        <pc:inkChg chg="add mod">
          <ac:chgData name="Keke" userId="e0ea7d7d6a359e13" providerId="LiveId" clId="{666DE28C-914D-4D2F-852E-F4B8022618BA}" dt="2022-10-25T22:06:52.067" v="138"/>
          <ac:inkMkLst>
            <pc:docMk/>
            <pc:sldMk cId="1820290780" sldId="281"/>
            <ac:inkMk id="149" creationId="{15348912-8FEB-B257-8811-376599C6BA82}"/>
          </ac:inkMkLst>
        </pc:inkChg>
        <pc:inkChg chg="add">
          <ac:chgData name="Keke" userId="e0ea7d7d6a359e13" providerId="LiveId" clId="{666DE28C-914D-4D2F-852E-F4B8022618BA}" dt="2022-10-25T22:06:58.505" v="139" actId="9405"/>
          <ac:inkMkLst>
            <pc:docMk/>
            <pc:sldMk cId="1820290780" sldId="281"/>
            <ac:inkMk id="151" creationId="{FC5165D9-6226-569E-81F5-9526D177FDE2}"/>
          </ac:inkMkLst>
        </pc:inkChg>
        <pc:inkChg chg="add">
          <ac:chgData name="Keke" userId="e0ea7d7d6a359e13" providerId="LiveId" clId="{666DE28C-914D-4D2F-852E-F4B8022618BA}" dt="2022-10-25T22:07:02.794" v="140" actId="9405"/>
          <ac:inkMkLst>
            <pc:docMk/>
            <pc:sldMk cId="1820290780" sldId="281"/>
            <ac:inkMk id="152" creationId="{2C904213-AC5A-263F-6AEA-C5204821C05E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53" creationId="{9CF8BF31-4214-8CB8-44BF-7B06F0C206AC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54" creationId="{8F64AE29-7341-4140-DFE1-DBFBE72F3216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55" creationId="{F90F09EE-C4F5-197F-F6D0-1FCDFE093256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56" creationId="{AFC43985-D6F4-7577-2590-460CD7678582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57" creationId="{A5CC676A-F383-1209-9724-76A20084CECB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58" creationId="{FC9E74FA-3832-5C7D-AE11-DCF693A4DC2F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59" creationId="{6D832435-9C9C-C291-7DD4-7A961285DB05}"/>
          </ac:inkMkLst>
        </pc:inkChg>
        <pc:inkChg chg="add">
          <ac:chgData name="Keke" userId="e0ea7d7d6a359e13" providerId="LiveId" clId="{666DE28C-914D-4D2F-852E-F4B8022618BA}" dt="2022-10-25T22:07:07.890" v="148" actId="9405"/>
          <ac:inkMkLst>
            <pc:docMk/>
            <pc:sldMk cId="1820290780" sldId="281"/>
            <ac:inkMk id="160" creationId="{F2C90964-439D-35BE-EDE3-01BC2706B746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63" creationId="{046F06B9-AA54-D136-96B7-2BDC8EF8B857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64" creationId="{7BA8A441-DF7D-CD6E-F0D7-1CDEBEC8E882}"/>
          </ac:inkMkLst>
        </pc:inkChg>
        <pc:inkChg chg="add">
          <ac:chgData name="Keke" userId="e0ea7d7d6a359e13" providerId="LiveId" clId="{666DE28C-914D-4D2F-852E-F4B8022618BA}" dt="2022-10-25T22:07:11.233" v="152" actId="9405"/>
          <ac:inkMkLst>
            <pc:docMk/>
            <pc:sldMk cId="1820290780" sldId="281"/>
            <ac:inkMk id="165" creationId="{182C90FF-4C6A-368E-0813-66458D5917FD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66" creationId="{A157F763-50DC-DD74-22E4-617988B66342}"/>
          </ac:inkMkLst>
        </pc:inkChg>
        <pc:inkChg chg="add mod">
          <ac:chgData name="Keke" userId="e0ea7d7d6a359e13" providerId="LiveId" clId="{666DE28C-914D-4D2F-852E-F4B8022618BA}" dt="2022-10-25T22:07:14.736" v="155"/>
          <ac:inkMkLst>
            <pc:docMk/>
            <pc:sldMk cId="1820290780" sldId="281"/>
            <ac:inkMk id="167" creationId="{A1FC7656-9C34-CBF7-06EE-27D925736858}"/>
          </ac:inkMkLst>
        </pc:inkChg>
        <pc:inkChg chg="add">
          <ac:chgData name="Keke" userId="e0ea7d7d6a359e13" providerId="LiveId" clId="{666DE28C-914D-4D2F-852E-F4B8022618BA}" dt="2022-10-25T22:07:16.327" v="156" actId="9405"/>
          <ac:inkMkLst>
            <pc:docMk/>
            <pc:sldMk cId="1820290780" sldId="281"/>
            <ac:inkMk id="169" creationId="{89E8EF01-33A8-F0D4-2197-BFA1AD182EF2}"/>
          </ac:inkMkLst>
        </pc:inkChg>
        <pc:inkChg chg="add mod">
          <ac:chgData name="Keke" userId="e0ea7d7d6a359e13" providerId="LiveId" clId="{666DE28C-914D-4D2F-852E-F4B8022618BA}" dt="2022-10-25T22:07:21.108" v="162"/>
          <ac:inkMkLst>
            <pc:docMk/>
            <pc:sldMk cId="1820290780" sldId="281"/>
            <ac:inkMk id="170" creationId="{D51F10F2-F23F-4663-CAF4-DD599847FC1B}"/>
          </ac:inkMkLst>
        </pc:inkChg>
        <pc:inkChg chg="add">
          <ac:chgData name="Keke" userId="e0ea7d7d6a359e13" providerId="LiveId" clId="{666DE28C-914D-4D2F-852E-F4B8022618BA}" dt="2022-10-25T22:07:17.678" v="158" actId="9405"/>
          <ac:inkMkLst>
            <pc:docMk/>
            <pc:sldMk cId="1820290780" sldId="281"/>
            <ac:inkMk id="171" creationId="{1638023C-333D-40C7-EA58-63369197665A}"/>
          </ac:inkMkLst>
        </pc:inkChg>
        <pc:inkChg chg="add">
          <ac:chgData name="Keke" userId="e0ea7d7d6a359e13" providerId="LiveId" clId="{666DE28C-914D-4D2F-852E-F4B8022618BA}" dt="2022-10-25T22:07:18.652" v="159" actId="9405"/>
          <ac:inkMkLst>
            <pc:docMk/>
            <pc:sldMk cId="1820290780" sldId="281"/>
            <ac:inkMk id="172" creationId="{153E88A8-5703-2257-BED6-49EE1C1F52FB}"/>
          </ac:inkMkLst>
        </pc:inkChg>
        <pc:inkChg chg="add mod">
          <ac:chgData name="Keke" userId="e0ea7d7d6a359e13" providerId="LiveId" clId="{666DE28C-914D-4D2F-852E-F4B8022618BA}" dt="2022-10-25T22:07:21.108" v="162"/>
          <ac:inkMkLst>
            <pc:docMk/>
            <pc:sldMk cId="1820290780" sldId="281"/>
            <ac:inkMk id="173" creationId="{08F5AB4D-7670-D491-1F4D-FD5B7F94CC8D}"/>
          </ac:inkMkLst>
        </pc:inkChg>
        <pc:inkChg chg="add">
          <ac:chgData name="Keke" userId="e0ea7d7d6a359e13" providerId="LiveId" clId="{666DE28C-914D-4D2F-852E-F4B8022618BA}" dt="2022-10-25T22:07:20.554" v="161" actId="9405"/>
          <ac:inkMkLst>
            <pc:docMk/>
            <pc:sldMk cId="1820290780" sldId="281"/>
            <ac:inkMk id="174" creationId="{56DE6372-080D-8474-4B20-4820DE097D35}"/>
          </ac:inkMkLst>
        </pc:inkChg>
        <pc:inkChg chg="add">
          <ac:chgData name="Keke" userId="e0ea7d7d6a359e13" providerId="LiveId" clId="{666DE28C-914D-4D2F-852E-F4B8022618BA}" dt="2022-10-25T22:07:23.934" v="163" actId="9405"/>
          <ac:inkMkLst>
            <pc:docMk/>
            <pc:sldMk cId="1820290780" sldId="281"/>
            <ac:inkMk id="176" creationId="{280F5219-8042-8148-9925-A0B61BC1E391}"/>
          </ac:inkMkLst>
        </pc:inkChg>
        <pc:inkChg chg="add mod">
          <ac:chgData name="Keke" userId="e0ea7d7d6a359e13" providerId="LiveId" clId="{666DE28C-914D-4D2F-852E-F4B8022618BA}" dt="2022-10-25T22:07:51.786" v="181"/>
          <ac:inkMkLst>
            <pc:docMk/>
            <pc:sldMk cId="1820290780" sldId="281"/>
            <ac:inkMk id="177" creationId="{51F39F09-CD52-3534-58CB-C75434BCA3A4}"/>
          </ac:inkMkLst>
        </pc:inkChg>
        <pc:inkChg chg="add mod">
          <ac:chgData name="Keke" userId="e0ea7d7d6a359e13" providerId="LiveId" clId="{666DE28C-914D-4D2F-852E-F4B8022618BA}" dt="2022-10-25T22:07:51.786" v="181"/>
          <ac:inkMkLst>
            <pc:docMk/>
            <pc:sldMk cId="1820290780" sldId="281"/>
            <ac:inkMk id="178" creationId="{4D90B978-E445-7696-A870-4ADA5E517E9C}"/>
          </ac:inkMkLst>
        </pc:inkChg>
        <pc:inkChg chg="add mod">
          <ac:chgData name="Keke" userId="e0ea7d7d6a359e13" providerId="LiveId" clId="{666DE28C-914D-4D2F-852E-F4B8022618BA}" dt="2022-10-25T22:07:51.786" v="181"/>
          <ac:inkMkLst>
            <pc:docMk/>
            <pc:sldMk cId="1820290780" sldId="281"/>
            <ac:inkMk id="179" creationId="{C9758442-3BA5-250D-5145-E8296855DC47}"/>
          </ac:inkMkLst>
        </pc:inkChg>
        <pc:inkChg chg="add mod">
          <ac:chgData name="Keke" userId="e0ea7d7d6a359e13" providerId="LiveId" clId="{666DE28C-914D-4D2F-852E-F4B8022618BA}" dt="2022-10-25T22:07:51.786" v="181"/>
          <ac:inkMkLst>
            <pc:docMk/>
            <pc:sldMk cId="1820290780" sldId="281"/>
            <ac:inkMk id="181" creationId="{B8EC3FD1-08B6-F8B3-EAA7-33146143AAD0}"/>
          </ac:inkMkLst>
        </pc:inkChg>
        <pc:inkChg chg="add mod">
          <ac:chgData name="Keke" userId="e0ea7d7d6a359e13" providerId="LiveId" clId="{666DE28C-914D-4D2F-852E-F4B8022618BA}" dt="2022-10-25T22:07:51.786" v="181"/>
          <ac:inkMkLst>
            <pc:docMk/>
            <pc:sldMk cId="1820290780" sldId="281"/>
            <ac:inkMk id="183" creationId="{BB49191F-0CA9-B7D5-6DD9-C00941EB4DD2}"/>
          </ac:inkMkLst>
        </pc:inkChg>
        <pc:inkChg chg="add mod">
          <ac:chgData name="Keke" userId="e0ea7d7d6a359e13" providerId="LiveId" clId="{666DE28C-914D-4D2F-852E-F4B8022618BA}" dt="2022-10-25T22:07:51.786" v="181"/>
          <ac:inkMkLst>
            <pc:docMk/>
            <pc:sldMk cId="1820290780" sldId="281"/>
            <ac:inkMk id="184" creationId="{FD2E7F8C-736C-9E0F-8E4E-2B525F8061D3}"/>
          </ac:inkMkLst>
        </pc:inkChg>
        <pc:inkChg chg="add mod">
          <ac:chgData name="Keke" userId="e0ea7d7d6a359e13" providerId="LiveId" clId="{666DE28C-914D-4D2F-852E-F4B8022618BA}" dt="2022-10-25T22:07:51.786" v="181"/>
          <ac:inkMkLst>
            <pc:docMk/>
            <pc:sldMk cId="1820290780" sldId="281"/>
            <ac:inkMk id="186" creationId="{D4F9FAB0-AAE0-243B-834C-EECAE0D32999}"/>
          </ac:inkMkLst>
        </pc:inkChg>
        <pc:inkChg chg="add mod">
          <ac:chgData name="Keke" userId="e0ea7d7d6a359e13" providerId="LiveId" clId="{666DE28C-914D-4D2F-852E-F4B8022618BA}" dt="2022-10-25T22:07:51.786" v="181"/>
          <ac:inkMkLst>
            <pc:docMk/>
            <pc:sldMk cId="1820290780" sldId="281"/>
            <ac:inkMk id="187" creationId="{0738569B-5995-69AA-3811-A568D9DFC88B}"/>
          </ac:inkMkLst>
        </pc:inkChg>
        <pc:inkChg chg="add mod">
          <ac:chgData name="Keke" userId="e0ea7d7d6a359e13" providerId="LiveId" clId="{666DE28C-914D-4D2F-852E-F4B8022618BA}" dt="2022-10-25T22:07:47.480" v="179"/>
          <ac:inkMkLst>
            <pc:docMk/>
            <pc:sldMk cId="1820290780" sldId="281"/>
            <ac:inkMk id="189" creationId="{43B992E7-D1A9-E83D-281C-08711C9A08FD}"/>
          </ac:inkMkLst>
        </pc:inkChg>
        <pc:inkChg chg="add mod">
          <ac:chgData name="Keke" userId="e0ea7d7d6a359e13" providerId="LiveId" clId="{666DE28C-914D-4D2F-852E-F4B8022618BA}" dt="2022-10-25T22:07:51.786" v="181"/>
          <ac:inkMkLst>
            <pc:docMk/>
            <pc:sldMk cId="1820290780" sldId="281"/>
            <ac:inkMk id="191" creationId="{E4B8B5A9-DD39-9BE8-8200-BC53A12649F9}"/>
          </ac:inkMkLst>
        </pc:inkChg>
        <pc:inkChg chg="add mod">
          <ac:chgData name="Keke" userId="e0ea7d7d6a359e13" providerId="LiveId" clId="{666DE28C-914D-4D2F-852E-F4B8022618BA}" dt="2022-10-25T22:07:51.786" v="181"/>
          <ac:inkMkLst>
            <pc:docMk/>
            <pc:sldMk cId="1820290780" sldId="281"/>
            <ac:inkMk id="193" creationId="{005974C2-AF8D-F126-678C-BAD348F50CEF}"/>
          </ac:inkMkLst>
        </pc:inkChg>
        <pc:inkChg chg="add">
          <ac:chgData name="Keke" userId="e0ea7d7d6a359e13" providerId="LiveId" clId="{666DE28C-914D-4D2F-852E-F4B8022618BA}" dt="2022-10-25T22:07:52.450" v="182" actId="9405"/>
          <ac:inkMkLst>
            <pc:docMk/>
            <pc:sldMk cId="1820290780" sldId="281"/>
            <ac:inkMk id="195" creationId="{92647F0B-84DC-0623-0AB1-563369CE2A3B}"/>
          </ac:inkMkLst>
        </pc:inkChg>
        <pc:inkChg chg="add">
          <ac:chgData name="Keke" userId="e0ea7d7d6a359e13" providerId="LiveId" clId="{666DE28C-914D-4D2F-852E-F4B8022618BA}" dt="2022-10-25T22:08:05.335" v="183" actId="9405"/>
          <ac:inkMkLst>
            <pc:docMk/>
            <pc:sldMk cId="1820290780" sldId="281"/>
            <ac:inkMk id="196" creationId="{9A42E47A-1F19-043D-97D2-0A41C17BB4AF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197" creationId="{07EB501C-9829-74C1-85ED-BF675CFB4155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198" creationId="{4F64A541-2F44-AFA3-658F-19590A55240B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199" creationId="{362920C0-A08E-4D14-CA58-6F44E114A046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200" creationId="{0725E654-A5BC-7B46-EA45-F9693508FA7A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201" creationId="{B00276CF-D2BA-9A73-7726-A7220AED5A32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203" creationId="{C62DE6CC-9994-67CF-943F-EF5980CA3B61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204" creationId="{236D3F18-62CB-4F47-FC2C-0912B6F0587D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205" creationId="{EAA24DD4-1D83-327C-98E2-8CD1A141D7EE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206" creationId="{FD784BF0-7D72-7348-1B59-18161AED9FBC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207" creationId="{18AA89ED-05B1-5624-1DDF-A45291FC3B93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208" creationId="{045149BB-E740-1B17-3688-0F7B42391632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210" creationId="{4AE8D352-9C16-A7AB-2C9A-46DC5A62B691}"/>
          </ac:inkMkLst>
        </pc:inkChg>
        <pc:inkChg chg="add mod">
          <ac:chgData name="Keke" userId="e0ea7d7d6a359e13" providerId="LiveId" clId="{666DE28C-914D-4D2F-852E-F4B8022618BA}" dt="2022-10-25T22:08:27.271" v="200"/>
          <ac:inkMkLst>
            <pc:docMk/>
            <pc:sldMk cId="1820290780" sldId="281"/>
            <ac:inkMk id="212" creationId="{F7660C91-1266-C563-1BE5-35DED47A58A8}"/>
          </ac:inkMkLst>
        </pc:inkChg>
        <pc:inkChg chg="add">
          <ac:chgData name="Keke" userId="e0ea7d7d6a359e13" providerId="LiveId" clId="{666DE28C-914D-4D2F-852E-F4B8022618BA}" dt="2022-10-25T22:08:27.844" v="201" actId="9405"/>
          <ac:inkMkLst>
            <pc:docMk/>
            <pc:sldMk cId="1820290780" sldId="281"/>
            <ac:inkMk id="214" creationId="{17BBDA6A-11F5-168A-A2E5-4CC59DFD7FCD}"/>
          </ac:inkMkLst>
        </pc:inkChg>
        <pc:inkChg chg="add">
          <ac:chgData name="Keke" userId="e0ea7d7d6a359e13" providerId="LiveId" clId="{666DE28C-914D-4D2F-852E-F4B8022618BA}" dt="2022-10-25T22:08:29.314" v="202" actId="9405"/>
          <ac:inkMkLst>
            <pc:docMk/>
            <pc:sldMk cId="1820290780" sldId="281"/>
            <ac:inkMk id="215" creationId="{78BBF795-7532-FBC4-1041-C35066445843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16" creationId="{146BE8B2-CBAE-3B86-79DB-41455528E21E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17" creationId="{0D05A728-0D69-CA50-12AE-0D2949A0540E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19" creationId="{488906FE-B640-5D49-91C7-3EC80D1819B2}"/>
          </ac:inkMkLst>
        </pc:inkChg>
        <pc:inkChg chg="add mod">
          <ac:chgData name="Keke" userId="e0ea7d7d6a359e13" providerId="LiveId" clId="{666DE28C-914D-4D2F-852E-F4B8022618BA}" dt="2022-10-25T22:08:59.608" v="208"/>
          <ac:inkMkLst>
            <pc:docMk/>
            <pc:sldMk cId="1820290780" sldId="281"/>
            <ac:inkMk id="220" creationId="{6722E978-21BA-A4E7-2730-30AFE6A997C5}"/>
          </ac:inkMkLst>
        </pc:inkChg>
      </pc:sldChg>
      <pc:sldChg chg="addSp delSp modSp mod">
        <pc:chgData name="Keke" userId="e0ea7d7d6a359e13" providerId="LiveId" clId="{666DE28C-914D-4D2F-852E-F4B8022618BA}" dt="2022-10-25T22:50:37.896" v="1281"/>
        <pc:sldMkLst>
          <pc:docMk/>
          <pc:sldMk cId="728466634" sldId="283"/>
        </pc:sldMkLst>
        <pc:spChg chg="del">
          <ac:chgData name="Keke" userId="e0ea7d7d6a359e13" providerId="LiveId" clId="{666DE28C-914D-4D2F-852E-F4B8022618BA}" dt="2022-10-25T22:15:10.503" v="273" actId="478"/>
          <ac:spMkLst>
            <pc:docMk/>
            <pc:sldMk cId="728466634" sldId="283"/>
            <ac:spMk id="3" creationId="{93B47803-85FE-F2EA-E910-645FB67432A1}"/>
          </ac:spMkLst>
        </pc:spChg>
        <pc:grpChg chg="mod">
          <ac:chgData name="Keke" userId="e0ea7d7d6a359e13" providerId="LiveId" clId="{666DE28C-914D-4D2F-852E-F4B8022618BA}" dt="2022-10-25T22:14:46.458" v="257"/>
          <ac:grpSpMkLst>
            <pc:docMk/>
            <pc:sldMk cId="728466634" sldId="283"/>
            <ac:grpSpMk id="6" creationId="{E8F9A6FE-595D-53E6-4A32-11BA8F97FBC9}"/>
          </ac:grpSpMkLst>
        </pc:grpChg>
        <pc:grpChg chg="mod">
          <ac:chgData name="Keke" userId="e0ea7d7d6a359e13" providerId="LiveId" clId="{666DE28C-914D-4D2F-852E-F4B8022618BA}" dt="2022-10-25T22:14:50.034" v="263"/>
          <ac:grpSpMkLst>
            <pc:docMk/>
            <pc:sldMk cId="728466634" sldId="283"/>
            <ac:grpSpMk id="12" creationId="{A5BF0817-89FE-DBAA-228F-A8749A40C586}"/>
          </ac:grpSpMkLst>
        </pc:grpChg>
        <pc:grpChg chg="mod">
          <ac:chgData name="Keke" userId="e0ea7d7d6a359e13" providerId="LiveId" clId="{666DE28C-914D-4D2F-852E-F4B8022618BA}" dt="2022-10-25T22:14:59.090" v="272"/>
          <ac:grpSpMkLst>
            <pc:docMk/>
            <pc:sldMk cId="728466634" sldId="283"/>
            <ac:grpSpMk id="21" creationId="{186374FB-8B23-7993-57A2-51E395D8E02E}"/>
          </ac:grpSpMkLst>
        </pc:grpChg>
        <pc:grpChg chg="del mod">
          <ac:chgData name="Keke" userId="e0ea7d7d6a359e13" providerId="LiveId" clId="{666DE28C-914D-4D2F-852E-F4B8022618BA}" dt="2022-10-25T22:15:47.021" v="279"/>
          <ac:grpSpMkLst>
            <pc:docMk/>
            <pc:sldMk cId="728466634" sldId="283"/>
            <ac:grpSpMk id="25" creationId="{2100C476-C898-9F76-6CED-23D23DD50648}"/>
          </ac:grpSpMkLst>
        </pc:grpChg>
        <pc:grpChg chg="del mod">
          <ac:chgData name="Keke" userId="e0ea7d7d6a359e13" providerId="LiveId" clId="{666DE28C-914D-4D2F-852E-F4B8022618BA}" dt="2022-10-25T22:17:13.446" v="308"/>
          <ac:grpSpMkLst>
            <pc:docMk/>
            <pc:sldMk cId="728466634" sldId="283"/>
            <ac:grpSpMk id="27" creationId="{9E0C38BB-3879-DEFA-27DC-578DD098A39C}"/>
          </ac:grpSpMkLst>
        </pc:grpChg>
        <pc:grpChg chg="del mod">
          <ac:chgData name="Keke" userId="e0ea7d7d6a359e13" providerId="LiveId" clId="{666DE28C-914D-4D2F-852E-F4B8022618BA}" dt="2022-10-25T22:17:13.446" v="308"/>
          <ac:grpSpMkLst>
            <pc:docMk/>
            <pc:sldMk cId="728466634" sldId="283"/>
            <ac:grpSpMk id="34" creationId="{C1F49161-3C5F-6053-2FBD-96F8DDE17C6F}"/>
          </ac:grpSpMkLst>
        </pc:grpChg>
        <pc:grpChg chg="del mod">
          <ac:chgData name="Keke" userId="e0ea7d7d6a359e13" providerId="LiveId" clId="{666DE28C-914D-4D2F-852E-F4B8022618BA}" dt="2022-10-25T22:17:13.446" v="308"/>
          <ac:grpSpMkLst>
            <pc:docMk/>
            <pc:sldMk cId="728466634" sldId="283"/>
            <ac:grpSpMk id="35" creationId="{96368AB3-E6C1-B772-C1D6-A517A0150778}"/>
          </ac:grpSpMkLst>
        </pc:grpChg>
        <pc:grpChg chg="del mod">
          <ac:chgData name="Keke" userId="e0ea7d7d6a359e13" providerId="LiveId" clId="{666DE28C-914D-4D2F-852E-F4B8022618BA}" dt="2022-10-25T22:16:03.677" v="292"/>
          <ac:grpSpMkLst>
            <pc:docMk/>
            <pc:sldMk cId="728466634" sldId="283"/>
            <ac:grpSpMk id="38" creationId="{11803376-4FA4-D4A3-C688-ADEBE82E1BD9}"/>
          </ac:grpSpMkLst>
        </pc:grpChg>
        <pc:grpChg chg="del mod">
          <ac:chgData name="Keke" userId="e0ea7d7d6a359e13" providerId="LiveId" clId="{666DE28C-914D-4D2F-852E-F4B8022618BA}" dt="2022-10-25T22:17:45.732" v="346"/>
          <ac:grpSpMkLst>
            <pc:docMk/>
            <pc:sldMk cId="728466634" sldId="283"/>
            <ac:grpSpMk id="41" creationId="{66361671-EE7F-7C38-AFF4-D84CB85E7D6B}"/>
          </ac:grpSpMkLst>
        </pc:grpChg>
        <pc:grpChg chg="del mod">
          <ac:chgData name="Keke" userId="e0ea7d7d6a359e13" providerId="LiveId" clId="{666DE28C-914D-4D2F-852E-F4B8022618BA}" dt="2022-10-25T22:16:11.122" v="299"/>
          <ac:grpSpMkLst>
            <pc:docMk/>
            <pc:sldMk cId="728466634" sldId="283"/>
            <ac:grpSpMk id="45" creationId="{C5CE5307-4590-E520-D892-AB8A41EBDA09}"/>
          </ac:grpSpMkLst>
        </pc:grpChg>
        <pc:grpChg chg="del mod">
          <ac:chgData name="Keke" userId="e0ea7d7d6a359e13" providerId="LiveId" clId="{666DE28C-914D-4D2F-852E-F4B8022618BA}" dt="2022-10-25T22:17:45.732" v="346"/>
          <ac:grpSpMkLst>
            <pc:docMk/>
            <pc:sldMk cId="728466634" sldId="283"/>
            <ac:grpSpMk id="48" creationId="{F32CC429-87DC-9FD9-80EA-0E15B5FD263C}"/>
          </ac:grpSpMkLst>
        </pc:grpChg>
        <pc:grpChg chg="del mod">
          <ac:chgData name="Keke" userId="e0ea7d7d6a359e13" providerId="LiveId" clId="{666DE28C-914D-4D2F-852E-F4B8022618BA}" dt="2022-10-25T22:31:07.845" v="846"/>
          <ac:grpSpMkLst>
            <pc:docMk/>
            <pc:sldMk cId="728466634" sldId="283"/>
            <ac:grpSpMk id="57" creationId="{8236261B-5A1B-B3A2-1EBC-A12CFF72BCE3}"/>
          </ac:grpSpMkLst>
        </pc:grpChg>
        <pc:grpChg chg="del mod">
          <ac:chgData name="Keke" userId="e0ea7d7d6a359e13" providerId="LiveId" clId="{666DE28C-914D-4D2F-852E-F4B8022618BA}" dt="2022-10-25T22:17:24.121" v="319"/>
          <ac:grpSpMkLst>
            <pc:docMk/>
            <pc:sldMk cId="728466634" sldId="283"/>
            <ac:grpSpMk id="66" creationId="{ABFEECD6-4440-CE14-9A4A-F54EDA327030}"/>
          </ac:grpSpMkLst>
        </pc:grpChg>
        <pc:grpChg chg="del mod">
          <ac:chgData name="Keke" userId="e0ea7d7d6a359e13" providerId="LiveId" clId="{666DE28C-914D-4D2F-852E-F4B8022618BA}" dt="2022-10-25T22:17:27.776" v="322"/>
          <ac:grpSpMkLst>
            <pc:docMk/>
            <pc:sldMk cId="728466634" sldId="283"/>
            <ac:grpSpMk id="67" creationId="{6D0EB22B-1486-9AAA-108B-4AEABDC27141}"/>
          </ac:grpSpMkLst>
        </pc:grpChg>
        <pc:grpChg chg="del mod">
          <ac:chgData name="Keke" userId="e0ea7d7d6a359e13" providerId="LiveId" clId="{666DE28C-914D-4D2F-852E-F4B8022618BA}" dt="2022-10-25T22:31:07.845" v="846"/>
          <ac:grpSpMkLst>
            <pc:docMk/>
            <pc:sldMk cId="728466634" sldId="283"/>
            <ac:grpSpMk id="69" creationId="{58D62015-2A51-5752-5281-0157C3067CBF}"/>
          </ac:grpSpMkLst>
        </pc:grpChg>
        <pc:grpChg chg="del mod">
          <ac:chgData name="Keke" userId="e0ea7d7d6a359e13" providerId="LiveId" clId="{666DE28C-914D-4D2F-852E-F4B8022618BA}" dt="2022-10-25T22:17:33.032" v="330"/>
          <ac:grpSpMkLst>
            <pc:docMk/>
            <pc:sldMk cId="728466634" sldId="283"/>
            <ac:grpSpMk id="74" creationId="{2D2A1045-904B-8A5C-7978-3C8C7CF4A917}"/>
          </ac:grpSpMkLst>
        </pc:grpChg>
        <pc:grpChg chg="del mod">
          <ac:chgData name="Keke" userId="e0ea7d7d6a359e13" providerId="LiveId" clId="{666DE28C-914D-4D2F-852E-F4B8022618BA}" dt="2022-10-25T22:31:07.845" v="846"/>
          <ac:grpSpMkLst>
            <pc:docMk/>
            <pc:sldMk cId="728466634" sldId="283"/>
            <ac:grpSpMk id="77" creationId="{CBBB55F4-D126-3A01-3FC0-BA89196C986B}"/>
          </ac:grpSpMkLst>
        </pc:grpChg>
        <pc:grpChg chg="del mod">
          <ac:chgData name="Keke" userId="e0ea7d7d6a359e13" providerId="LiveId" clId="{666DE28C-914D-4D2F-852E-F4B8022618BA}" dt="2022-10-25T22:17:45.732" v="346"/>
          <ac:grpSpMkLst>
            <pc:docMk/>
            <pc:sldMk cId="728466634" sldId="283"/>
            <ac:grpSpMk id="90" creationId="{F00C3D29-2C85-E113-9FD1-130792EFC299}"/>
          </ac:grpSpMkLst>
        </pc:grpChg>
        <pc:grpChg chg="del mod">
          <ac:chgData name="Keke" userId="e0ea7d7d6a359e13" providerId="LiveId" clId="{666DE28C-914D-4D2F-852E-F4B8022618BA}" dt="2022-10-25T22:17:45.732" v="346"/>
          <ac:grpSpMkLst>
            <pc:docMk/>
            <pc:sldMk cId="728466634" sldId="283"/>
            <ac:grpSpMk id="91" creationId="{B08983DD-5150-F65A-D9F8-98BA3E94CC46}"/>
          </ac:grpSpMkLst>
        </pc:grpChg>
        <pc:grpChg chg="mod">
          <ac:chgData name="Keke" userId="e0ea7d7d6a359e13" providerId="LiveId" clId="{666DE28C-914D-4D2F-852E-F4B8022618BA}" dt="2022-10-25T22:17:45.732" v="346"/>
          <ac:grpSpMkLst>
            <pc:docMk/>
            <pc:sldMk cId="728466634" sldId="283"/>
            <ac:grpSpMk id="94" creationId="{EF40B118-AFAD-8547-ACA3-FC87E3885F47}"/>
          </ac:grpSpMkLst>
        </pc:grpChg>
        <pc:grpChg chg="mod">
          <ac:chgData name="Keke" userId="e0ea7d7d6a359e13" providerId="LiveId" clId="{666DE28C-914D-4D2F-852E-F4B8022618BA}" dt="2022-10-25T22:18:08.755" v="362"/>
          <ac:grpSpMkLst>
            <pc:docMk/>
            <pc:sldMk cId="728466634" sldId="283"/>
            <ac:grpSpMk id="110" creationId="{E54D2103-315D-1192-79B2-D8AE39BAE0DF}"/>
          </ac:grpSpMkLst>
        </pc:grpChg>
        <pc:grpChg chg="mod">
          <ac:chgData name="Keke" userId="e0ea7d7d6a359e13" providerId="LiveId" clId="{666DE28C-914D-4D2F-852E-F4B8022618BA}" dt="2022-10-25T22:18:22.019" v="367"/>
          <ac:grpSpMkLst>
            <pc:docMk/>
            <pc:sldMk cId="728466634" sldId="283"/>
            <ac:grpSpMk id="115" creationId="{0A0EA112-17AA-171D-3ABD-E0CB31A8ED58}"/>
          </ac:grpSpMkLst>
        </pc:grpChg>
        <pc:grpChg chg="mod">
          <ac:chgData name="Keke" userId="e0ea7d7d6a359e13" providerId="LiveId" clId="{666DE28C-914D-4D2F-852E-F4B8022618BA}" dt="2022-10-25T22:18:32.382" v="372"/>
          <ac:grpSpMkLst>
            <pc:docMk/>
            <pc:sldMk cId="728466634" sldId="283"/>
            <ac:grpSpMk id="120" creationId="{E55D5A96-25D5-6FE9-CF18-D77D20DB5204}"/>
          </ac:grpSpMkLst>
        </pc:grpChg>
        <pc:grpChg chg="del mod">
          <ac:chgData name="Keke" userId="e0ea7d7d6a359e13" providerId="LiveId" clId="{666DE28C-914D-4D2F-852E-F4B8022618BA}" dt="2022-10-25T22:19:24.522" v="392"/>
          <ac:grpSpMkLst>
            <pc:docMk/>
            <pc:sldMk cId="728466634" sldId="283"/>
            <ac:grpSpMk id="124" creationId="{2CCC94A4-A284-11B5-404D-0D3BBEAE2939}"/>
          </ac:grpSpMkLst>
        </pc:grpChg>
        <pc:grpChg chg="mod">
          <ac:chgData name="Keke" userId="e0ea7d7d6a359e13" providerId="LiveId" clId="{666DE28C-914D-4D2F-852E-F4B8022618BA}" dt="2022-10-25T22:19:24.522" v="392"/>
          <ac:grpSpMkLst>
            <pc:docMk/>
            <pc:sldMk cId="728466634" sldId="283"/>
            <ac:grpSpMk id="134" creationId="{B2F5E243-6879-6F76-FC89-06136EDB4164}"/>
          </ac:grpSpMkLst>
        </pc:grpChg>
        <pc:grpChg chg="mod">
          <ac:chgData name="Keke" userId="e0ea7d7d6a359e13" providerId="LiveId" clId="{666DE28C-914D-4D2F-852E-F4B8022618BA}" dt="2022-10-25T22:19:24.522" v="392"/>
          <ac:grpSpMkLst>
            <pc:docMk/>
            <pc:sldMk cId="728466634" sldId="283"/>
            <ac:grpSpMk id="135" creationId="{7A1AEF98-00A4-2C3B-F93B-1AB663ED49E5}"/>
          </ac:grpSpMkLst>
        </pc:grpChg>
        <pc:grpChg chg="del mod">
          <ac:chgData name="Keke" userId="e0ea7d7d6a359e13" providerId="LiveId" clId="{666DE28C-914D-4D2F-852E-F4B8022618BA}" dt="2022-10-25T22:19:49.125" v="409"/>
          <ac:grpSpMkLst>
            <pc:docMk/>
            <pc:sldMk cId="728466634" sldId="283"/>
            <ac:grpSpMk id="143" creationId="{29F9ECF6-4DE9-7E1E-03DA-8689A3CDA71A}"/>
          </ac:grpSpMkLst>
        </pc:grpChg>
        <pc:grpChg chg="del mod">
          <ac:chgData name="Keke" userId="e0ea7d7d6a359e13" providerId="LiveId" clId="{666DE28C-914D-4D2F-852E-F4B8022618BA}" dt="2022-10-25T22:19:49.125" v="409"/>
          <ac:grpSpMkLst>
            <pc:docMk/>
            <pc:sldMk cId="728466634" sldId="283"/>
            <ac:grpSpMk id="149" creationId="{1534370F-CC2D-1818-0B4A-3C246C6690A9}"/>
          </ac:grpSpMkLst>
        </pc:grpChg>
        <pc:grpChg chg="del mod">
          <ac:chgData name="Keke" userId="e0ea7d7d6a359e13" providerId="LiveId" clId="{666DE28C-914D-4D2F-852E-F4B8022618BA}" dt="2022-10-25T22:19:49.125" v="409"/>
          <ac:grpSpMkLst>
            <pc:docMk/>
            <pc:sldMk cId="728466634" sldId="283"/>
            <ac:grpSpMk id="150" creationId="{EB0D5BBC-022D-A51E-C1AD-D09684D79336}"/>
          </ac:grpSpMkLst>
        </pc:grpChg>
        <pc:grpChg chg="mod">
          <ac:chgData name="Keke" userId="e0ea7d7d6a359e13" providerId="LiveId" clId="{666DE28C-914D-4D2F-852E-F4B8022618BA}" dt="2022-10-25T22:19:49.125" v="409"/>
          <ac:grpSpMkLst>
            <pc:docMk/>
            <pc:sldMk cId="728466634" sldId="283"/>
            <ac:grpSpMk id="153" creationId="{6800FBC3-264B-C4A0-728E-890ADCB9E37D}"/>
          </ac:grpSpMkLst>
        </pc:grpChg>
        <pc:grpChg chg="del mod">
          <ac:chgData name="Keke" userId="e0ea7d7d6a359e13" providerId="LiveId" clId="{666DE28C-914D-4D2F-852E-F4B8022618BA}" dt="2022-10-25T22:20:01.720" v="418"/>
          <ac:grpSpMkLst>
            <pc:docMk/>
            <pc:sldMk cId="728466634" sldId="283"/>
            <ac:grpSpMk id="159" creationId="{81E28B29-4B17-FB62-8035-6B64C58299FD}"/>
          </ac:grpSpMkLst>
        </pc:grpChg>
        <pc:grpChg chg="del mod">
          <ac:chgData name="Keke" userId="e0ea7d7d6a359e13" providerId="LiveId" clId="{666DE28C-914D-4D2F-852E-F4B8022618BA}" dt="2022-10-25T22:20:05.964" v="425"/>
          <ac:grpSpMkLst>
            <pc:docMk/>
            <pc:sldMk cId="728466634" sldId="283"/>
            <ac:grpSpMk id="162" creationId="{638A7AE5-01AD-4855-8201-72BFE1E1D01E}"/>
          </ac:grpSpMkLst>
        </pc:grpChg>
        <pc:grpChg chg="del mod">
          <ac:chgData name="Keke" userId="e0ea7d7d6a359e13" providerId="LiveId" clId="{666DE28C-914D-4D2F-852E-F4B8022618BA}" dt="2022-10-25T22:20:22.182" v="436"/>
          <ac:grpSpMkLst>
            <pc:docMk/>
            <pc:sldMk cId="728466634" sldId="283"/>
            <ac:grpSpMk id="169" creationId="{FCEDBF52-A5A1-9592-561A-19E0783EA262}"/>
          </ac:grpSpMkLst>
        </pc:grpChg>
        <pc:grpChg chg="del mod">
          <ac:chgData name="Keke" userId="e0ea7d7d6a359e13" providerId="LiveId" clId="{666DE28C-914D-4D2F-852E-F4B8022618BA}" dt="2022-10-25T22:20:22.182" v="436"/>
          <ac:grpSpMkLst>
            <pc:docMk/>
            <pc:sldMk cId="728466634" sldId="283"/>
            <ac:grpSpMk id="170" creationId="{4A65FFFD-10A9-42EF-BEDD-2E3454231876}"/>
          </ac:grpSpMkLst>
        </pc:grpChg>
        <pc:grpChg chg="del mod">
          <ac:chgData name="Keke" userId="e0ea7d7d6a359e13" providerId="LiveId" clId="{666DE28C-914D-4D2F-852E-F4B8022618BA}" dt="2022-10-25T22:20:22.182" v="436"/>
          <ac:grpSpMkLst>
            <pc:docMk/>
            <pc:sldMk cId="728466634" sldId="283"/>
            <ac:grpSpMk id="177" creationId="{E5D97515-E001-D23B-9863-02D3B3114B66}"/>
          </ac:grpSpMkLst>
        </pc:grpChg>
        <pc:grpChg chg="del mod">
          <ac:chgData name="Keke" userId="e0ea7d7d6a359e13" providerId="LiveId" clId="{666DE28C-914D-4D2F-852E-F4B8022618BA}" dt="2022-10-25T22:20:25.769" v="442"/>
          <ac:grpSpMkLst>
            <pc:docMk/>
            <pc:sldMk cId="728466634" sldId="283"/>
            <ac:grpSpMk id="181" creationId="{05074DBC-60C3-C9F5-0C49-890909BF9391}"/>
          </ac:grpSpMkLst>
        </pc:grpChg>
        <pc:grpChg chg="del mod">
          <ac:chgData name="Keke" userId="e0ea7d7d6a359e13" providerId="LiveId" clId="{666DE28C-914D-4D2F-852E-F4B8022618BA}" dt="2022-10-25T22:20:29.432" v="450"/>
          <ac:grpSpMkLst>
            <pc:docMk/>
            <pc:sldMk cId="728466634" sldId="283"/>
            <ac:grpSpMk id="187" creationId="{CCB007F8-65FC-75F6-0850-68FE40D2A153}"/>
          </ac:grpSpMkLst>
        </pc:grpChg>
        <pc:grpChg chg="del mod">
          <ac:chgData name="Keke" userId="e0ea7d7d6a359e13" providerId="LiveId" clId="{666DE28C-914D-4D2F-852E-F4B8022618BA}" dt="2022-10-25T22:20:29.432" v="450"/>
          <ac:grpSpMkLst>
            <pc:docMk/>
            <pc:sldMk cId="728466634" sldId="283"/>
            <ac:grpSpMk id="188" creationId="{2E7B35D9-6CB2-167C-77DB-6631C216FCA9}"/>
          </ac:grpSpMkLst>
        </pc:grpChg>
        <pc:grpChg chg="mod">
          <ac:chgData name="Keke" userId="e0ea7d7d6a359e13" providerId="LiveId" clId="{666DE28C-914D-4D2F-852E-F4B8022618BA}" dt="2022-10-25T22:20:29.432" v="450"/>
          <ac:grpSpMkLst>
            <pc:docMk/>
            <pc:sldMk cId="728466634" sldId="283"/>
            <ac:grpSpMk id="196" creationId="{DEE0AF44-53FA-D922-6511-DE6D5521A5A5}"/>
          </ac:grpSpMkLst>
        </pc:grpChg>
        <pc:grpChg chg="del mod">
          <ac:chgData name="Keke" userId="e0ea7d7d6a359e13" providerId="LiveId" clId="{666DE28C-914D-4D2F-852E-F4B8022618BA}" dt="2022-10-25T22:20:57.556" v="471"/>
          <ac:grpSpMkLst>
            <pc:docMk/>
            <pc:sldMk cId="728466634" sldId="283"/>
            <ac:grpSpMk id="213" creationId="{16F9180B-8A6A-D4D0-7CEF-B44280E7EFD4}"/>
          </ac:grpSpMkLst>
        </pc:grpChg>
        <pc:grpChg chg="mod">
          <ac:chgData name="Keke" userId="e0ea7d7d6a359e13" providerId="LiveId" clId="{666DE28C-914D-4D2F-852E-F4B8022618BA}" dt="2022-10-25T22:20:54.971" v="467"/>
          <ac:grpSpMkLst>
            <pc:docMk/>
            <pc:sldMk cId="728466634" sldId="283"/>
            <ac:grpSpMk id="214" creationId="{97AA74F4-91DE-CA91-2B85-C568C8AA1B2C}"/>
          </ac:grpSpMkLst>
        </pc:grpChg>
        <pc:grpChg chg="mod">
          <ac:chgData name="Keke" userId="e0ea7d7d6a359e13" providerId="LiveId" clId="{666DE28C-914D-4D2F-852E-F4B8022618BA}" dt="2022-10-25T22:20:54.971" v="467"/>
          <ac:grpSpMkLst>
            <pc:docMk/>
            <pc:sldMk cId="728466634" sldId="283"/>
            <ac:grpSpMk id="215" creationId="{F13005C2-7055-F963-1F61-815AD8F73AFE}"/>
          </ac:grpSpMkLst>
        </pc:grpChg>
        <pc:grpChg chg="mod">
          <ac:chgData name="Keke" userId="e0ea7d7d6a359e13" providerId="LiveId" clId="{666DE28C-914D-4D2F-852E-F4B8022618BA}" dt="2022-10-25T22:20:57.556" v="471"/>
          <ac:grpSpMkLst>
            <pc:docMk/>
            <pc:sldMk cId="728466634" sldId="283"/>
            <ac:grpSpMk id="219" creationId="{E3BACDE5-35B5-FBBC-1D65-BCC12D2F009F}"/>
          </ac:grpSpMkLst>
        </pc:grpChg>
        <pc:grpChg chg="mod">
          <ac:chgData name="Keke" userId="e0ea7d7d6a359e13" providerId="LiveId" clId="{666DE28C-914D-4D2F-852E-F4B8022618BA}" dt="2022-10-25T22:22:03.184" v="484"/>
          <ac:grpSpMkLst>
            <pc:docMk/>
            <pc:sldMk cId="728466634" sldId="283"/>
            <ac:grpSpMk id="232" creationId="{6E103F0C-1B05-B60A-0D49-944E48388129}"/>
          </ac:grpSpMkLst>
        </pc:grpChg>
        <pc:grpChg chg="del mod">
          <ac:chgData name="Keke" userId="e0ea7d7d6a359e13" providerId="LiveId" clId="{666DE28C-914D-4D2F-852E-F4B8022618BA}" dt="2022-10-25T22:23:27.518" v="556"/>
          <ac:grpSpMkLst>
            <pc:docMk/>
            <pc:sldMk cId="728466634" sldId="283"/>
            <ac:grpSpMk id="238" creationId="{4AB56BCC-3AEA-C75E-B592-BE1CD28552C1}"/>
          </ac:grpSpMkLst>
        </pc:grpChg>
        <pc:grpChg chg="del mod">
          <ac:chgData name="Keke" userId="e0ea7d7d6a359e13" providerId="LiveId" clId="{666DE28C-914D-4D2F-852E-F4B8022618BA}" dt="2022-10-25T22:22:34.215" v="510"/>
          <ac:grpSpMkLst>
            <pc:docMk/>
            <pc:sldMk cId="728466634" sldId="283"/>
            <ac:grpSpMk id="241" creationId="{E45B6FC8-78DD-4B43-A9FA-B66AD07FB402}"/>
          </ac:grpSpMkLst>
        </pc:grpChg>
        <pc:grpChg chg="mod">
          <ac:chgData name="Keke" userId="e0ea7d7d6a359e13" providerId="LiveId" clId="{666DE28C-914D-4D2F-852E-F4B8022618BA}" dt="2022-10-25T22:22:34.215" v="510"/>
          <ac:grpSpMkLst>
            <pc:docMk/>
            <pc:sldMk cId="728466634" sldId="283"/>
            <ac:grpSpMk id="258" creationId="{9D07E56E-94D5-67F7-3C25-9DC8B6910B25}"/>
          </ac:grpSpMkLst>
        </pc:grpChg>
        <pc:grpChg chg="mod">
          <ac:chgData name="Keke" userId="e0ea7d7d6a359e13" providerId="LiveId" clId="{666DE28C-914D-4D2F-852E-F4B8022618BA}" dt="2022-10-25T22:22:34.215" v="510"/>
          <ac:grpSpMkLst>
            <pc:docMk/>
            <pc:sldMk cId="728466634" sldId="283"/>
            <ac:grpSpMk id="259" creationId="{813DFD91-16C8-FA3E-7401-40388508D056}"/>
          </ac:grpSpMkLst>
        </pc:grpChg>
        <pc:grpChg chg="mod">
          <ac:chgData name="Keke" userId="e0ea7d7d6a359e13" providerId="LiveId" clId="{666DE28C-914D-4D2F-852E-F4B8022618BA}" dt="2022-10-25T22:22:34.215" v="510"/>
          <ac:grpSpMkLst>
            <pc:docMk/>
            <pc:sldMk cId="728466634" sldId="283"/>
            <ac:grpSpMk id="260" creationId="{A792984F-2F6C-841F-F6CE-A1693426B572}"/>
          </ac:grpSpMkLst>
        </pc:grpChg>
        <pc:grpChg chg="del mod">
          <ac:chgData name="Keke" userId="e0ea7d7d6a359e13" providerId="LiveId" clId="{666DE28C-914D-4D2F-852E-F4B8022618BA}" dt="2022-10-25T22:22:46.273" v="516"/>
          <ac:grpSpMkLst>
            <pc:docMk/>
            <pc:sldMk cId="728466634" sldId="283"/>
            <ac:grpSpMk id="265" creationId="{3346FE53-D714-0A0E-E954-C843A3DE7063}"/>
          </ac:grpSpMkLst>
        </pc:grpChg>
        <pc:grpChg chg="del mod">
          <ac:chgData name="Keke" userId="e0ea7d7d6a359e13" providerId="LiveId" clId="{666DE28C-914D-4D2F-852E-F4B8022618BA}" dt="2022-10-25T22:23:13.875" v="542"/>
          <ac:grpSpMkLst>
            <pc:docMk/>
            <pc:sldMk cId="728466634" sldId="283"/>
            <ac:grpSpMk id="272" creationId="{ED1E5F2F-1A31-67FD-5EDB-B06BD933C328}"/>
          </ac:grpSpMkLst>
        </pc:grpChg>
        <pc:grpChg chg="del mod">
          <ac:chgData name="Keke" userId="e0ea7d7d6a359e13" providerId="LiveId" clId="{666DE28C-914D-4D2F-852E-F4B8022618BA}" dt="2022-10-25T22:23:18.395" v="550"/>
          <ac:grpSpMkLst>
            <pc:docMk/>
            <pc:sldMk cId="728466634" sldId="283"/>
            <ac:grpSpMk id="290" creationId="{396E3042-B409-20E9-BE24-8B12689A4D10}"/>
          </ac:grpSpMkLst>
        </pc:grpChg>
        <pc:grpChg chg="del mod">
          <ac:chgData name="Keke" userId="e0ea7d7d6a359e13" providerId="LiveId" clId="{666DE28C-914D-4D2F-852E-F4B8022618BA}" dt="2022-10-25T22:23:19.640" v="553"/>
          <ac:grpSpMkLst>
            <pc:docMk/>
            <pc:sldMk cId="728466634" sldId="283"/>
            <ac:grpSpMk id="298" creationId="{C22C3161-4382-E8BD-C643-F6ACCF660ACA}"/>
          </ac:grpSpMkLst>
        </pc:grpChg>
        <pc:grpChg chg="del mod">
          <ac:chgData name="Keke" userId="e0ea7d7d6a359e13" providerId="LiveId" clId="{666DE28C-914D-4D2F-852E-F4B8022618BA}" dt="2022-10-25T22:23:27.518" v="556"/>
          <ac:grpSpMkLst>
            <pc:docMk/>
            <pc:sldMk cId="728466634" sldId="283"/>
            <ac:grpSpMk id="301" creationId="{18006B76-DF00-7619-8199-7BBBC5270082}"/>
          </ac:grpSpMkLst>
        </pc:grpChg>
        <pc:grpChg chg="del mod">
          <ac:chgData name="Keke" userId="e0ea7d7d6a359e13" providerId="LiveId" clId="{666DE28C-914D-4D2F-852E-F4B8022618BA}" dt="2022-10-25T22:23:33.688" v="560"/>
          <ac:grpSpMkLst>
            <pc:docMk/>
            <pc:sldMk cId="728466634" sldId="283"/>
            <ac:grpSpMk id="304" creationId="{14CFF380-A0B5-8A75-0DF5-3E71304207FD}"/>
          </ac:grpSpMkLst>
        </pc:grpChg>
        <pc:grpChg chg="del mod">
          <ac:chgData name="Keke" userId="e0ea7d7d6a359e13" providerId="LiveId" clId="{666DE28C-914D-4D2F-852E-F4B8022618BA}" dt="2022-10-25T22:23:35.565" v="564"/>
          <ac:grpSpMkLst>
            <pc:docMk/>
            <pc:sldMk cId="728466634" sldId="283"/>
            <ac:grpSpMk id="306" creationId="{B89178E4-8598-6778-C122-E00BFF6380D2}"/>
          </ac:grpSpMkLst>
        </pc:grpChg>
        <pc:grpChg chg="del mod">
          <ac:chgData name="Keke" userId="e0ea7d7d6a359e13" providerId="LiveId" clId="{666DE28C-914D-4D2F-852E-F4B8022618BA}" dt="2022-10-25T22:23:45.751" v="578"/>
          <ac:grpSpMkLst>
            <pc:docMk/>
            <pc:sldMk cId="728466634" sldId="283"/>
            <ac:grpSpMk id="310" creationId="{325A8CAB-092B-8830-079E-7DC5D03D48A1}"/>
          </ac:grpSpMkLst>
        </pc:grpChg>
        <pc:grpChg chg="del mod">
          <ac:chgData name="Keke" userId="e0ea7d7d6a359e13" providerId="LiveId" clId="{666DE28C-914D-4D2F-852E-F4B8022618BA}" dt="2022-10-25T22:23:56.286" v="591"/>
          <ac:grpSpMkLst>
            <pc:docMk/>
            <pc:sldMk cId="728466634" sldId="283"/>
            <ac:grpSpMk id="324" creationId="{2BD0C011-A678-80B7-30FF-95B557AE1210}"/>
          </ac:grpSpMkLst>
        </pc:grpChg>
        <pc:grpChg chg="del mod">
          <ac:chgData name="Keke" userId="e0ea7d7d6a359e13" providerId="LiveId" clId="{666DE28C-914D-4D2F-852E-F4B8022618BA}" dt="2022-10-25T22:23:56.286" v="591"/>
          <ac:grpSpMkLst>
            <pc:docMk/>
            <pc:sldMk cId="728466634" sldId="283"/>
            <ac:grpSpMk id="328" creationId="{D449F00B-1F2C-F287-F66E-2373B3AE2672}"/>
          </ac:grpSpMkLst>
        </pc:grpChg>
        <pc:grpChg chg="del mod">
          <ac:chgData name="Keke" userId="e0ea7d7d6a359e13" providerId="LiveId" clId="{666DE28C-914D-4D2F-852E-F4B8022618BA}" dt="2022-10-25T22:24:00.102" v="597"/>
          <ac:grpSpMkLst>
            <pc:docMk/>
            <pc:sldMk cId="728466634" sldId="283"/>
            <ac:grpSpMk id="337" creationId="{834052A3-ABD2-25B0-F184-C742A5D0034C}"/>
          </ac:grpSpMkLst>
        </pc:grpChg>
        <pc:grpChg chg="del mod">
          <ac:chgData name="Keke" userId="e0ea7d7d6a359e13" providerId="LiveId" clId="{666DE28C-914D-4D2F-852E-F4B8022618BA}" dt="2022-10-25T22:24:01.678" v="599"/>
          <ac:grpSpMkLst>
            <pc:docMk/>
            <pc:sldMk cId="728466634" sldId="283"/>
            <ac:grpSpMk id="343" creationId="{76D9B538-9C1D-FE05-1EF2-E4AD21E0451E}"/>
          </ac:grpSpMkLst>
        </pc:grpChg>
        <pc:grpChg chg="del mod">
          <ac:chgData name="Keke" userId="e0ea7d7d6a359e13" providerId="LiveId" clId="{666DE28C-914D-4D2F-852E-F4B8022618BA}" dt="2022-10-25T22:24:03.875" v="602"/>
          <ac:grpSpMkLst>
            <pc:docMk/>
            <pc:sldMk cId="728466634" sldId="283"/>
            <ac:grpSpMk id="345" creationId="{599512FF-5DA8-2AD9-D852-D5FF554AF86B}"/>
          </ac:grpSpMkLst>
        </pc:grpChg>
        <pc:grpChg chg="del mod">
          <ac:chgData name="Keke" userId="e0ea7d7d6a359e13" providerId="LiveId" clId="{666DE28C-914D-4D2F-852E-F4B8022618BA}" dt="2022-10-25T22:24:15.684" v="607"/>
          <ac:grpSpMkLst>
            <pc:docMk/>
            <pc:sldMk cId="728466634" sldId="283"/>
            <ac:grpSpMk id="348" creationId="{746CF1B4-A621-07EC-D3F4-6A68B614F83F}"/>
          </ac:grpSpMkLst>
        </pc:grpChg>
        <pc:grpChg chg="del mod">
          <ac:chgData name="Keke" userId="e0ea7d7d6a359e13" providerId="LiveId" clId="{666DE28C-914D-4D2F-852E-F4B8022618BA}" dt="2022-10-25T22:24:17.113" v="610"/>
          <ac:grpSpMkLst>
            <pc:docMk/>
            <pc:sldMk cId="728466634" sldId="283"/>
            <ac:grpSpMk id="353" creationId="{7998F2FB-F21B-87BF-8FAC-717E270B62C3}"/>
          </ac:grpSpMkLst>
        </pc:grpChg>
        <pc:grpChg chg="del mod">
          <ac:chgData name="Keke" userId="e0ea7d7d6a359e13" providerId="LiveId" clId="{666DE28C-914D-4D2F-852E-F4B8022618BA}" dt="2022-10-25T22:24:30.092" v="612"/>
          <ac:grpSpMkLst>
            <pc:docMk/>
            <pc:sldMk cId="728466634" sldId="283"/>
            <ac:grpSpMk id="356" creationId="{810053D6-DB06-7287-7D0C-1E92C1A831A7}"/>
          </ac:grpSpMkLst>
        </pc:grpChg>
        <pc:grpChg chg="del mod">
          <ac:chgData name="Keke" userId="e0ea7d7d6a359e13" providerId="LiveId" clId="{666DE28C-914D-4D2F-852E-F4B8022618BA}" dt="2022-10-25T22:24:32.262" v="616"/>
          <ac:grpSpMkLst>
            <pc:docMk/>
            <pc:sldMk cId="728466634" sldId="283"/>
            <ac:grpSpMk id="358" creationId="{2D5ABFB8-FFAB-0A25-E6E0-AA6877033D1A}"/>
          </ac:grpSpMkLst>
        </pc:grpChg>
        <pc:grpChg chg="del mod">
          <ac:chgData name="Keke" userId="e0ea7d7d6a359e13" providerId="LiveId" clId="{666DE28C-914D-4D2F-852E-F4B8022618BA}" dt="2022-10-25T22:24:43.030" v="626"/>
          <ac:grpSpMkLst>
            <pc:docMk/>
            <pc:sldMk cId="728466634" sldId="283"/>
            <ac:grpSpMk id="362" creationId="{F2F297E9-3500-E6A1-6660-7C7FCEEA3F9A}"/>
          </ac:grpSpMkLst>
        </pc:grpChg>
        <pc:grpChg chg="del mod">
          <ac:chgData name="Keke" userId="e0ea7d7d6a359e13" providerId="LiveId" clId="{666DE28C-914D-4D2F-852E-F4B8022618BA}" dt="2022-10-25T22:24:46.827" v="628"/>
          <ac:grpSpMkLst>
            <pc:docMk/>
            <pc:sldMk cId="728466634" sldId="283"/>
            <ac:grpSpMk id="364" creationId="{25723C53-9938-FA96-783D-BD8F48DE33AD}"/>
          </ac:grpSpMkLst>
        </pc:grpChg>
        <pc:grpChg chg="del mod">
          <ac:chgData name="Keke" userId="e0ea7d7d6a359e13" providerId="LiveId" clId="{666DE28C-914D-4D2F-852E-F4B8022618BA}" dt="2022-10-25T22:24:53.993" v="647"/>
          <ac:grpSpMkLst>
            <pc:docMk/>
            <pc:sldMk cId="728466634" sldId="283"/>
            <ac:grpSpMk id="366" creationId="{B48CFD6C-65A4-65B0-069D-21EC663763C2}"/>
          </ac:grpSpMkLst>
        </pc:grpChg>
        <pc:grpChg chg="del mod">
          <ac:chgData name="Keke" userId="e0ea7d7d6a359e13" providerId="LiveId" clId="{666DE28C-914D-4D2F-852E-F4B8022618BA}" dt="2022-10-25T22:25:28.457" v="657"/>
          <ac:grpSpMkLst>
            <pc:docMk/>
            <pc:sldMk cId="728466634" sldId="283"/>
            <ac:grpSpMk id="374" creationId="{046BC96E-5FCD-45E5-BDAC-1ADB888FB5F4}"/>
          </ac:grpSpMkLst>
        </pc:grpChg>
        <pc:grpChg chg="del mod">
          <ac:chgData name="Keke" userId="e0ea7d7d6a359e13" providerId="LiveId" clId="{666DE28C-914D-4D2F-852E-F4B8022618BA}" dt="2022-10-25T22:25:46.387" v="666"/>
          <ac:grpSpMkLst>
            <pc:docMk/>
            <pc:sldMk cId="728466634" sldId="283"/>
            <ac:grpSpMk id="377" creationId="{68FAF540-7B42-EE3E-F8B9-C46A4C7E9605}"/>
          </ac:grpSpMkLst>
        </pc:grpChg>
        <pc:grpChg chg="del mod">
          <ac:chgData name="Keke" userId="e0ea7d7d6a359e13" providerId="LiveId" clId="{666DE28C-914D-4D2F-852E-F4B8022618BA}" dt="2022-10-25T22:25:49.392" v="668"/>
          <ac:grpSpMkLst>
            <pc:docMk/>
            <pc:sldMk cId="728466634" sldId="283"/>
            <ac:grpSpMk id="382" creationId="{D4857C44-2939-9730-EC69-B053CF967DCF}"/>
          </ac:grpSpMkLst>
        </pc:grpChg>
        <pc:grpChg chg="del mod">
          <ac:chgData name="Keke" userId="e0ea7d7d6a359e13" providerId="LiveId" clId="{666DE28C-914D-4D2F-852E-F4B8022618BA}" dt="2022-10-25T22:25:51.211" v="670"/>
          <ac:grpSpMkLst>
            <pc:docMk/>
            <pc:sldMk cId="728466634" sldId="283"/>
            <ac:grpSpMk id="384" creationId="{0C0E4F8E-BCE2-EF9D-FBBB-CBA6C2ADDFD0}"/>
          </ac:grpSpMkLst>
        </pc:grpChg>
        <pc:grpChg chg="del mod">
          <ac:chgData name="Keke" userId="e0ea7d7d6a359e13" providerId="LiveId" clId="{666DE28C-914D-4D2F-852E-F4B8022618BA}" dt="2022-10-25T22:25:41.477" v="663"/>
          <ac:grpSpMkLst>
            <pc:docMk/>
            <pc:sldMk cId="728466634" sldId="283"/>
            <ac:grpSpMk id="388" creationId="{D10BEB54-A701-CF88-CE95-6134E7C1295E}"/>
          </ac:grpSpMkLst>
        </pc:grpChg>
        <pc:grpChg chg="del mod">
          <ac:chgData name="Keke" userId="e0ea7d7d6a359e13" providerId="LiveId" clId="{666DE28C-914D-4D2F-852E-F4B8022618BA}" dt="2022-10-25T22:25:49.392" v="668"/>
          <ac:grpSpMkLst>
            <pc:docMk/>
            <pc:sldMk cId="728466634" sldId="283"/>
            <ac:grpSpMk id="390" creationId="{CE30DB5D-787A-BE6A-7E6A-423490FC2B6F}"/>
          </ac:grpSpMkLst>
        </pc:grpChg>
        <pc:grpChg chg="del mod">
          <ac:chgData name="Keke" userId="e0ea7d7d6a359e13" providerId="LiveId" clId="{666DE28C-914D-4D2F-852E-F4B8022618BA}" dt="2022-10-25T22:27:24.517" v="782"/>
          <ac:grpSpMkLst>
            <pc:docMk/>
            <pc:sldMk cId="728466634" sldId="283"/>
            <ac:grpSpMk id="392" creationId="{CBBA1FCA-F1D5-FDF7-00D4-8E67856F21C6}"/>
          </ac:grpSpMkLst>
        </pc:grpChg>
        <pc:grpChg chg="del mod">
          <ac:chgData name="Keke" userId="e0ea7d7d6a359e13" providerId="LiveId" clId="{666DE28C-914D-4D2F-852E-F4B8022618BA}" dt="2022-10-25T22:26:00.157" v="675"/>
          <ac:grpSpMkLst>
            <pc:docMk/>
            <pc:sldMk cId="728466634" sldId="283"/>
            <ac:grpSpMk id="394" creationId="{1D34CE63-5625-96A5-358A-B694F481C4E3}"/>
          </ac:grpSpMkLst>
        </pc:grpChg>
        <pc:grpChg chg="del mod">
          <ac:chgData name="Keke" userId="e0ea7d7d6a359e13" providerId="LiveId" clId="{666DE28C-914D-4D2F-852E-F4B8022618BA}" dt="2022-10-25T22:26:06.993" v="678"/>
          <ac:grpSpMkLst>
            <pc:docMk/>
            <pc:sldMk cId="728466634" sldId="283"/>
            <ac:grpSpMk id="399" creationId="{C068FADF-CA11-A8AD-85AB-A641E6FE10BC}"/>
          </ac:grpSpMkLst>
        </pc:grpChg>
        <pc:grpChg chg="del mod">
          <ac:chgData name="Keke" userId="e0ea7d7d6a359e13" providerId="LiveId" clId="{666DE28C-914D-4D2F-852E-F4B8022618BA}" dt="2022-10-25T22:26:10.064" v="684"/>
          <ac:grpSpMkLst>
            <pc:docMk/>
            <pc:sldMk cId="728466634" sldId="283"/>
            <ac:grpSpMk id="402" creationId="{21ACF6FB-FB2D-23FB-BB79-E9791536C95D}"/>
          </ac:grpSpMkLst>
        </pc:grpChg>
        <pc:grpChg chg="del mod">
          <ac:chgData name="Keke" userId="e0ea7d7d6a359e13" providerId="LiveId" clId="{666DE28C-914D-4D2F-852E-F4B8022618BA}" dt="2022-10-25T22:26:12.830" v="690"/>
          <ac:grpSpMkLst>
            <pc:docMk/>
            <pc:sldMk cId="728466634" sldId="283"/>
            <ac:grpSpMk id="408" creationId="{7FE4CDE1-E017-7DF3-FBC2-2835715293E3}"/>
          </ac:grpSpMkLst>
        </pc:grpChg>
        <pc:grpChg chg="del mod">
          <ac:chgData name="Keke" userId="e0ea7d7d6a359e13" providerId="LiveId" clId="{666DE28C-914D-4D2F-852E-F4B8022618BA}" dt="2022-10-25T22:26:14.843" v="693"/>
          <ac:grpSpMkLst>
            <pc:docMk/>
            <pc:sldMk cId="728466634" sldId="283"/>
            <ac:grpSpMk id="414" creationId="{6C24CB13-E095-58DF-0C32-2ADED5C65811}"/>
          </ac:grpSpMkLst>
        </pc:grpChg>
        <pc:grpChg chg="del mod">
          <ac:chgData name="Keke" userId="e0ea7d7d6a359e13" providerId="LiveId" clId="{666DE28C-914D-4D2F-852E-F4B8022618BA}" dt="2022-10-25T22:26:19.562" v="701"/>
          <ac:grpSpMkLst>
            <pc:docMk/>
            <pc:sldMk cId="728466634" sldId="283"/>
            <ac:grpSpMk id="417" creationId="{174AE1FB-C600-DFBD-955F-0F60D643B4E8}"/>
          </ac:grpSpMkLst>
        </pc:grpChg>
        <pc:grpChg chg="del mod">
          <ac:chgData name="Keke" userId="e0ea7d7d6a359e13" providerId="LiveId" clId="{666DE28C-914D-4D2F-852E-F4B8022618BA}" dt="2022-10-25T22:26:21.698" v="706"/>
          <ac:grpSpMkLst>
            <pc:docMk/>
            <pc:sldMk cId="728466634" sldId="283"/>
            <ac:grpSpMk id="425" creationId="{57F95823-3541-A655-D0B8-820F4EC9512B}"/>
          </ac:grpSpMkLst>
        </pc:grpChg>
        <pc:grpChg chg="mod">
          <ac:chgData name="Keke" userId="e0ea7d7d6a359e13" providerId="LiveId" clId="{666DE28C-914D-4D2F-852E-F4B8022618BA}" dt="2022-10-25T22:26:21.698" v="706"/>
          <ac:grpSpMkLst>
            <pc:docMk/>
            <pc:sldMk cId="728466634" sldId="283"/>
            <ac:grpSpMk id="430" creationId="{4E3D766E-1BCA-E129-90E5-B50911855D92}"/>
          </ac:grpSpMkLst>
        </pc:grpChg>
        <pc:grpChg chg="del mod">
          <ac:chgData name="Keke" userId="e0ea7d7d6a359e13" providerId="LiveId" clId="{666DE28C-914D-4D2F-852E-F4B8022618BA}" dt="2022-10-25T22:26:31.499" v="722"/>
          <ac:grpSpMkLst>
            <pc:docMk/>
            <pc:sldMk cId="728466634" sldId="283"/>
            <ac:grpSpMk id="435" creationId="{57B25DC1-8E04-0048-D059-30B5CF5BA0C4}"/>
          </ac:grpSpMkLst>
        </pc:grpChg>
        <pc:grpChg chg="del mod">
          <ac:chgData name="Keke" userId="e0ea7d7d6a359e13" providerId="LiveId" clId="{666DE28C-914D-4D2F-852E-F4B8022618BA}" dt="2022-10-25T22:26:33.992" v="727"/>
          <ac:grpSpMkLst>
            <pc:docMk/>
            <pc:sldMk cId="728466634" sldId="283"/>
            <ac:grpSpMk id="446" creationId="{75F6C8A9-848E-7BDF-1B87-3E08C6A01C4F}"/>
          </ac:grpSpMkLst>
        </pc:grpChg>
        <pc:grpChg chg="del mod">
          <ac:chgData name="Keke" userId="e0ea7d7d6a359e13" providerId="LiveId" clId="{666DE28C-914D-4D2F-852E-F4B8022618BA}" dt="2022-10-25T22:26:44.355" v="742"/>
          <ac:grpSpMkLst>
            <pc:docMk/>
            <pc:sldMk cId="728466634" sldId="283"/>
            <ac:grpSpMk id="451" creationId="{CD72691A-2917-64B9-60A7-2478CEF3B036}"/>
          </ac:grpSpMkLst>
        </pc:grpChg>
        <pc:grpChg chg="del mod">
          <ac:chgData name="Keke" userId="e0ea7d7d6a359e13" providerId="LiveId" clId="{666DE28C-914D-4D2F-852E-F4B8022618BA}" dt="2022-10-25T22:50:37.896" v="1281"/>
          <ac:grpSpMkLst>
            <pc:docMk/>
            <pc:sldMk cId="728466634" sldId="283"/>
            <ac:grpSpMk id="466" creationId="{05FFBD24-89FD-7E28-E77B-FF2B66958D5B}"/>
          </ac:grpSpMkLst>
        </pc:grpChg>
        <pc:grpChg chg="mod">
          <ac:chgData name="Keke" userId="e0ea7d7d6a359e13" providerId="LiveId" clId="{666DE28C-914D-4D2F-852E-F4B8022618BA}" dt="2022-10-25T22:27:00.944" v="751"/>
          <ac:grpSpMkLst>
            <pc:docMk/>
            <pc:sldMk cId="728466634" sldId="283"/>
            <ac:grpSpMk id="475" creationId="{DA1B73B1-DD5A-0511-7DF6-8AFBB9B6A219}"/>
          </ac:grpSpMkLst>
        </pc:grpChg>
        <pc:grpChg chg="del mod">
          <ac:chgData name="Keke" userId="e0ea7d7d6a359e13" providerId="LiveId" clId="{666DE28C-914D-4D2F-852E-F4B8022618BA}" dt="2022-10-25T22:27:05.231" v="761"/>
          <ac:grpSpMkLst>
            <pc:docMk/>
            <pc:sldMk cId="728466634" sldId="283"/>
            <ac:grpSpMk id="482" creationId="{CAFF2CEB-7BC3-9DFB-11B0-D7E2CEE90563}"/>
          </ac:grpSpMkLst>
        </pc:grpChg>
        <pc:grpChg chg="mod">
          <ac:chgData name="Keke" userId="e0ea7d7d6a359e13" providerId="LiveId" clId="{666DE28C-914D-4D2F-852E-F4B8022618BA}" dt="2022-10-25T22:27:05.231" v="761"/>
          <ac:grpSpMkLst>
            <pc:docMk/>
            <pc:sldMk cId="728466634" sldId="283"/>
            <ac:grpSpMk id="485" creationId="{64091148-4D23-BBE5-C4AA-1AD8A3A5A57C}"/>
          </ac:grpSpMkLst>
        </pc:grpChg>
        <pc:grpChg chg="mod">
          <ac:chgData name="Keke" userId="e0ea7d7d6a359e13" providerId="LiveId" clId="{666DE28C-914D-4D2F-852E-F4B8022618BA}" dt="2022-10-25T22:27:14.093" v="775"/>
          <ac:grpSpMkLst>
            <pc:docMk/>
            <pc:sldMk cId="728466634" sldId="283"/>
            <ac:grpSpMk id="499" creationId="{4BBA275A-F637-B408-1E6A-AC1A56648BBA}"/>
          </ac:grpSpMkLst>
        </pc:grpChg>
        <pc:grpChg chg="mod">
          <ac:chgData name="Keke" userId="e0ea7d7d6a359e13" providerId="LiveId" clId="{666DE28C-914D-4D2F-852E-F4B8022618BA}" dt="2022-10-25T22:27:14.093" v="775"/>
          <ac:grpSpMkLst>
            <pc:docMk/>
            <pc:sldMk cId="728466634" sldId="283"/>
            <ac:grpSpMk id="500" creationId="{6AD851A4-EAF2-6CFD-B2D6-9AC63307A1A3}"/>
          </ac:grpSpMkLst>
        </pc:grpChg>
        <pc:grpChg chg="mod">
          <ac:chgData name="Keke" userId="e0ea7d7d6a359e13" providerId="LiveId" clId="{666DE28C-914D-4D2F-852E-F4B8022618BA}" dt="2022-10-25T22:27:14.093" v="775"/>
          <ac:grpSpMkLst>
            <pc:docMk/>
            <pc:sldMk cId="728466634" sldId="283"/>
            <ac:grpSpMk id="501" creationId="{8AF5E541-91C1-E353-E0B8-885749D9F88E}"/>
          </ac:grpSpMkLst>
        </pc:grpChg>
        <pc:grpChg chg="mod">
          <ac:chgData name="Keke" userId="e0ea7d7d6a359e13" providerId="LiveId" clId="{666DE28C-914D-4D2F-852E-F4B8022618BA}" dt="2022-10-25T22:27:16.151" v="777"/>
          <ac:grpSpMkLst>
            <pc:docMk/>
            <pc:sldMk cId="728466634" sldId="283"/>
            <ac:grpSpMk id="503" creationId="{8BE06E6C-99A3-572E-645B-E1B067F23780}"/>
          </ac:grpSpMkLst>
        </pc:grpChg>
        <pc:grpChg chg="del mod">
          <ac:chgData name="Keke" userId="e0ea7d7d6a359e13" providerId="LiveId" clId="{666DE28C-914D-4D2F-852E-F4B8022618BA}" dt="2022-10-25T22:27:26.873" v="786"/>
          <ac:grpSpMkLst>
            <pc:docMk/>
            <pc:sldMk cId="728466634" sldId="283"/>
            <ac:grpSpMk id="508" creationId="{EC0A7CF8-1333-85E9-2E84-A9F8C1741465}"/>
          </ac:grpSpMkLst>
        </pc:grpChg>
        <pc:grpChg chg="del mod">
          <ac:chgData name="Keke" userId="e0ea7d7d6a359e13" providerId="LiveId" clId="{666DE28C-914D-4D2F-852E-F4B8022618BA}" dt="2022-10-25T22:27:54.938" v="811"/>
          <ac:grpSpMkLst>
            <pc:docMk/>
            <pc:sldMk cId="728466634" sldId="283"/>
            <ac:grpSpMk id="512" creationId="{0AF4F8B6-CCBA-9718-4B62-311D3DEAAA8E}"/>
          </ac:grpSpMkLst>
        </pc:grpChg>
        <pc:grpChg chg="del mod">
          <ac:chgData name="Keke" userId="e0ea7d7d6a359e13" providerId="LiveId" clId="{666DE28C-914D-4D2F-852E-F4B8022618BA}" dt="2022-10-25T22:27:48.981" v="805"/>
          <ac:grpSpMkLst>
            <pc:docMk/>
            <pc:sldMk cId="728466634" sldId="283"/>
            <ac:grpSpMk id="520" creationId="{9CB1B52A-C206-E1B4-0845-F3CED62F396D}"/>
          </ac:grpSpMkLst>
        </pc:grpChg>
        <pc:grpChg chg="mod">
          <ac:chgData name="Keke" userId="e0ea7d7d6a359e13" providerId="LiveId" clId="{666DE28C-914D-4D2F-852E-F4B8022618BA}" dt="2022-10-25T22:27:54.938" v="811"/>
          <ac:grpSpMkLst>
            <pc:docMk/>
            <pc:sldMk cId="728466634" sldId="283"/>
            <ac:grpSpMk id="525" creationId="{CA986941-3E7D-05BA-1F63-E84C1CDD65A4}"/>
          </ac:grpSpMkLst>
        </pc:grpChg>
        <pc:grpChg chg="mod">
          <ac:chgData name="Keke" userId="e0ea7d7d6a359e13" providerId="LiveId" clId="{666DE28C-914D-4D2F-852E-F4B8022618BA}" dt="2022-10-25T22:28:02.473" v="816"/>
          <ac:grpSpMkLst>
            <pc:docMk/>
            <pc:sldMk cId="728466634" sldId="283"/>
            <ac:grpSpMk id="530" creationId="{734A7769-2306-AFA1-FC46-E21DCBE987D8}"/>
          </ac:grpSpMkLst>
        </pc:grpChg>
        <pc:grpChg chg="mod">
          <ac:chgData name="Keke" userId="e0ea7d7d6a359e13" providerId="LiveId" clId="{666DE28C-914D-4D2F-852E-F4B8022618BA}" dt="2022-10-25T22:28:16.527" v="822"/>
          <ac:grpSpMkLst>
            <pc:docMk/>
            <pc:sldMk cId="728466634" sldId="283"/>
            <ac:grpSpMk id="536" creationId="{BB170307-C0A4-C708-6FB3-B4CE06C4F395}"/>
          </ac:grpSpMkLst>
        </pc:grpChg>
        <pc:grpChg chg="del mod">
          <ac:chgData name="Keke" userId="e0ea7d7d6a359e13" providerId="LiveId" clId="{666DE28C-914D-4D2F-852E-F4B8022618BA}" dt="2022-10-25T22:28:42.280" v="827"/>
          <ac:grpSpMkLst>
            <pc:docMk/>
            <pc:sldMk cId="728466634" sldId="283"/>
            <ac:grpSpMk id="537" creationId="{2C9E418F-4902-BEB6-D7EE-4882309D5986}"/>
          </ac:grpSpMkLst>
        </pc:grpChg>
        <pc:grpChg chg="mod">
          <ac:chgData name="Keke" userId="e0ea7d7d6a359e13" providerId="LiveId" clId="{666DE28C-914D-4D2F-852E-F4B8022618BA}" dt="2022-10-25T22:28:24.933" v="825"/>
          <ac:grpSpMkLst>
            <pc:docMk/>
            <pc:sldMk cId="728466634" sldId="283"/>
            <ac:grpSpMk id="540" creationId="{6DC5F183-CE2B-D997-FB60-0265A043D69A}"/>
          </ac:grpSpMkLst>
        </pc:grpChg>
        <pc:grpChg chg="mod">
          <ac:chgData name="Keke" userId="e0ea7d7d6a359e13" providerId="LiveId" clId="{666DE28C-914D-4D2F-852E-F4B8022618BA}" dt="2022-10-25T22:28:42.280" v="827"/>
          <ac:grpSpMkLst>
            <pc:docMk/>
            <pc:sldMk cId="728466634" sldId="283"/>
            <ac:grpSpMk id="542" creationId="{72F32438-35D5-7A92-2EF3-DC8BF1B31048}"/>
          </ac:grpSpMkLst>
        </pc:grpChg>
        <pc:grpChg chg="mod">
          <ac:chgData name="Keke" userId="e0ea7d7d6a359e13" providerId="LiveId" clId="{666DE28C-914D-4D2F-852E-F4B8022618BA}" dt="2022-10-25T22:29:39.064" v="843"/>
          <ac:grpSpMkLst>
            <pc:docMk/>
            <pc:sldMk cId="728466634" sldId="283"/>
            <ac:grpSpMk id="558" creationId="{3770CF7D-47D0-0576-1BCD-ADBD4E5A0EAD}"/>
          </ac:grpSpMkLst>
        </pc:grpChg>
        <pc:grpChg chg="mod">
          <ac:chgData name="Keke" userId="e0ea7d7d6a359e13" providerId="LiveId" clId="{666DE28C-914D-4D2F-852E-F4B8022618BA}" dt="2022-10-25T22:31:07.845" v="846"/>
          <ac:grpSpMkLst>
            <pc:docMk/>
            <pc:sldMk cId="728466634" sldId="283"/>
            <ac:grpSpMk id="561" creationId="{DB287CA4-10B3-2E85-90FA-6E8253C551C7}"/>
          </ac:grpSpMkLst>
        </pc:grpChg>
        <pc:grpChg chg="mod">
          <ac:chgData name="Keke" userId="e0ea7d7d6a359e13" providerId="LiveId" clId="{666DE28C-914D-4D2F-852E-F4B8022618BA}" dt="2022-10-25T22:31:20.911" v="854"/>
          <ac:grpSpMkLst>
            <pc:docMk/>
            <pc:sldMk cId="728466634" sldId="283"/>
            <ac:grpSpMk id="569" creationId="{56B24F5D-6600-BAF2-1018-8BFFE38FB8B3}"/>
          </ac:grpSpMkLst>
        </pc:grpChg>
        <pc:grpChg chg="mod">
          <ac:chgData name="Keke" userId="e0ea7d7d6a359e13" providerId="LiveId" clId="{666DE28C-914D-4D2F-852E-F4B8022618BA}" dt="2022-10-25T22:50:37.896" v="1281"/>
          <ac:grpSpMkLst>
            <pc:docMk/>
            <pc:sldMk cId="728466634" sldId="283"/>
            <ac:grpSpMk id="576" creationId="{D090B422-E6F9-FB0D-52E5-B7DAB3091468}"/>
          </ac:grpSpMkLst>
        </pc:grpChg>
        <pc:inkChg chg="add mod">
          <ac:chgData name="Keke" userId="e0ea7d7d6a359e13" providerId="LiveId" clId="{666DE28C-914D-4D2F-852E-F4B8022618BA}" dt="2022-10-25T22:14:46.458" v="257"/>
          <ac:inkMkLst>
            <pc:docMk/>
            <pc:sldMk cId="728466634" sldId="283"/>
            <ac:inkMk id="4" creationId="{841572AA-F2A7-559C-F299-22B6EC7D12A1}"/>
          </ac:inkMkLst>
        </pc:inkChg>
        <pc:inkChg chg="add mod">
          <ac:chgData name="Keke" userId="e0ea7d7d6a359e13" providerId="LiveId" clId="{666DE28C-914D-4D2F-852E-F4B8022618BA}" dt="2022-10-25T22:14:46.458" v="257"/>
          <ac:inkMkLst>
            <pc:docMk/>
            <pc:sldMk cId="728466634" sldId="283"/>
            <ac:inkMk id="5" creationId="{8362E84A-8680-EABF-1FE3-BF318F4F5C26}"/>
          </ac:inkMkLst>
        </pc:inkChg>
        <pc:inkChg chg="add">
          <ac:chgData name="Keke" userId="e0ea7d7d6a359e13" providerId="LiveId" clId="{666DE28C-914D-4D2F-852E-F4B8022618BA}" dt="2022-10-25T22:14:47.452" v="258" actId="9405"/>
          <ac:inkMkLst>
            <pc:docMk/>
            <pc:sldMk cId="728466634" sldId="283"/>
            <ac:inkMk id="7" creationId="{657B780E-A8C3-59C4-A46A-657440AD06C0}"/>
          </ac:inkMkLst>
        </pc:inkChg>
        <pc:inkChg chg="add">
          <ac:chgData name="Keke" userId="e0ea7d7d6a359e13" providerId="LiveId" clId="{666DE28C-914D-4D2F-852E-F4B8022618BA}" dt="2022-10-25T22:14:47.822" v="259" actId="9405"/>
          <ac:inkMkLst>
            <pc:docMk/>
            <pc:sldMk cId="728466634" sldId="283"/>
            <ac:inkMk id="8" creationId="{2BCEB341-C58D-9C81-524E-EB05996AD24A}"/>
          </ac:inkMkLst>
        </pc:inkChg>
        <pc:inkChg chg="add mod">
          <ac:chgData name="Keke" userId="e0ea7d7d6a359e13" providerId="LiveId" clId="{666DE28C-914D-4D2F-852E-F4B8022618BA}" dt="2022-10-25T22:14:50.034" v="263"/>
          <ac:inkMkLst>
            <pc:docMk/>
            <pc:sldMk cId="728466634" sldId="283"/>
            <ac:inkMk id="9" creationId="{C7633510-8907-6486-4342-B9DC53B1C57F}"/>
          </ac:inkMkLst>
        </pc:inkChg>
        <pc:inkChg chg="add mod">
          <ac:chgData name="Keke" userId="e0ea7d7d6a359e13" providerId="LiveId" clId="{666DE28C-914D-4D2F-852E-F4B8022618BA}" dt="2022-10-25T22:14:50.034" v="263"/>
          <ac:inkMkLst>
            <pc:docMk/>
            <pc:sldMk cId="728466634" sldId="283"/>
            <ac:inkMk id="10" creationId="{AA9C4545-42BA-5E8A-5128-B19DFF68227C}"/>
          </ac:inkMkLst>
        </pc:inkChg>
        <pc:inkChg chg="add mod">
          <ac:chgData name="Keke" userId="e0ea7d7d6a359e13" providerId="LiveId" clId="{666DE28C-914D-4D2F-852E-F4B8022618BA}" dt="2022-10-25T22:14:50.034" v="263"/>
          <ac:inkMkLst>
            <pc:docMk/>
            <pc:sldMk cId="728466634" sldId="283"/>
            <ac:inkMk id="11" creationId="{E7522B3D-BE55-F7A4-3FF0-AD9BFDF828AE}"/>
          </ac:inkMkLst>
        </pc:inkChg>
        <pc:inkChg chg="add">
          <ac:chgData name="Keke" userId="e0ea7d7d6a359e13" providerId="LiveId" clId="{666DE28C-914D-4D2F-852E-F4B8022618BA}" dt="2022-10-25T22:14:50.226" v="264" actId="9405"/>
          <ac:inkMkLst>
            <pc:docMk/>
            <pc:sldMk cId="728466634" sldId="283"/>
            <ac:inkMk id="13" creationId="{185A1F80-D40A-13C5-DE42-A749E3ADBC25}"/>
          </ac:inkMkLst>
        </pc:inkChg>
        <pc:inkChg chg="add">
          <ac:chgData name="Keke" userId="e0ea7d7d6a359e13" providerId="LiveId" clId="{666DE28C-914D-4D2F-852E-F4B8022618BA}" dt="2022-10-25T22:14:50.607" v="265" actId="9405"/>
          <ac:inkMkLst>
            <pc:docMk/>
            <pc:sldMk cId="728466634" sldId="283"/>
            <ac:inkMk id="14" creationId="{40DEC2D2-E2CD-9441-F391-8CD6076D2337}"/>
          </ac:inkMkLst>
        </pc:inkChg>
        <pc:inkChg chg="add">
          <ac:chgData name="Keke" userId="e0ea7d7d6a359e13" providerId="LiveId" clId="{666DE28C-914D-4D2F-852E-F4B8022618BA}" dt="2022-10-25T22:14:53.597" v="266" actId="9405"/>
          <ac:inkMkLst>
            <pc:docMk/>
            <pc:sldMk cId="728466634" sldId="283"/>
            <ac:inkMk id="15" creationId="{C6DA09C3-EBE1-1FE6-6EC3-AB51F36D6359}"/>
          </ac:inkMkLst>
        </pc:inkChg>
        <pc:inkChg chg="add">
          <ac:chgData name="Keke" userId="e0ea7d7d6a359e13" providerId="LiveId" clId="{666DE28C-914D-4D2F-852E-F4B8022618BA}" dt="2022-10-25T22:14:54.591" v="267" actId="9405"/>
          <ac:inkMkLst>
            <pc:docMk/>
            <pc:sldMk cId="728466634" sldId="283"/>
            <ac:inkMk id="16" creationId="{267052A3-4672-8281-BA00-50B878519335}"/>
          </ac:inkMkLst>
        </pc:inkChg>
        <pc:inkChg chg="add">
          <ac:chgData name="Keke" userId="e0ea7d7d6a359e13" providerId="LiveId" clId="{666DE28C-914D-4D2F-852E-F4B8022618BA}" dt="2022-10-25T22:14:55.276" v="268" actId="9405"/>
          <ac:inkMkLst>
            <pc:docMk/>
            <pc:sldMk cId="728466634" sldId="283"/>
            <ac:inkMk id="17" creationId="{82460CDE-A9E7-09E5-6A55-1DE2E18C713A}"/>
          </ac:inkMkLst>
        </pc:inkChg>
        <pc:inkChg chg="add mod">
          <ac:chgData name="Keke" userId="e0ea7d7d6a359e13" providerId="LiveId" clId="{666DE28C-914D-4D2F-852E-F4B8022618BA}" dt="2022-10-25T22:14:59.090" v="272"/>
          <ac:inkMkLst>
            <pc:docMk/>
            <pc:sldMk cId="728466634" sldId="283"/>
            <ac:inkMk id="18" creationId="{A4D10D1F-77D4-B1C5-1787-C033EE151606}"/>
          </ac:inkMkLst>
        </pc:inkChg>
        <pc:inkChg chg="add mod">
          <ac:chgData name="Keke" userId="e0ea7d7d6a359e13" providerId="LiveId" clId="{666DE28C-914D-4D2F-852E-F4B8022618BA}" dt="2022-10-25T22:14:59.090" v="272"/>
          <ac:inkMkLst>
            <pc:docMk/>
            <pc:sldMk cId="728466634" sldId="283"/>
            <ac:inkMk id="19" creationId="{8D552AD6-C0A6-BE84-8005-3E6349047CA1}"/>
          </ac:inkMkLst>
        </pc:inkChg>
        <pc:inkChg chg="add mod">
          <ac:chgData name="Keke" userId="e0ea7d7d6a359e13" providerId="LiveId" clId="{666DE28C-914D-4D2F-852E-F4B8022618BA}" dt="2022-10-25T22:14:59.090" v="272"/>
          <ac:inkMkLst>
            <pc:docMk/>
            <pc:sldMk cId="728466634" sldId="283"/>
            <ac:inkMk id="20" creationId="{0FB2F6B1-F3E3-04B8-C3EB-FC1E828076E5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22" creationId="{5267CEED-46DC-C086-D945-58452E588329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23" creationId="{EB64DF9D-08C6-F019-FD3E-2CE778FA79B2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24" creationId="{AF4477C5-01FD-61E3-0625-CAB1E96355A5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26" creationId="{F46339EC-00CA-2E53-8B6F-7CF2F67498BB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28" creationId="{C1EE2748-D242-E847-20F4-3D4C15F52B91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29" creationId="{5F25ADE6-C5AD-E991-D876-241804197193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30" creationId="{C680AEEA-9AE6-B6F1-DDAB-65594AB59FD4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31" creationId="{2D2A2BFC-BD97-DDB8-E86E-408005AAF1A5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32" creationId="{0B81F103-ACA1-14DC-FFC6-C32AA3084998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33" creationId="{8D09935E-70D5-BE58-DCFE-AA37D29FE652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36" creationId="{838B2C4E-784A-B71E-9177-998E1AC40F4E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37" creationId="{F38B50DC-F2FA-CB42-2CE6-E2B537A6921A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39" creationId="{7FBE8452-C748-8745-36C9-21EE28179DFE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40" creationId="{E1E1A08D-C961-12F9-3AB2-7182C276EB10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42" creationId="{C6EFF114-7086-7D62-11C6-79973C9C8763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43" creationId="{1911AFF3-4698-B1CC-C533-E17F4427CAF7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44" creationId="{B9C70D48-2687-FC53-458C-766383D7A0E4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46" creationId="{FB4AA7F9-0E20-282E-943C-42990E73EABC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47" creationId="{EFB9C448-7CEF-DEC5-4E43-CE5489E9FCE7}"/>
          </ac:inkMkLst>
        </pc:inkChg>
        <pc:inkChg chg="add">
          <ac:chgData name="Keke" userId="e0ea7d7d6a359e13" providerId="LiveId" clId="{666DE28C-914D-4D2F-852E-F4B8022618BA}" dt="2022-10-25T22:16:19.719" v="300" actId="9405"/>
          <ac:inkMkLst>
            <pc:docMk/>
            <pc:sldMk cId="728466634" sldId="283"/>
            <ac:inkMk id="49" creationId="{2ED0B8FF-2C2D-FEF1-ED96-A148014BF017}"/>
          </ac:inkMkLst>
        </pc:inkChg>
        <pc:inkChg chg="add">
          <ac:chgData name="Keke" userId="e0ea7d7d6a359e13" providerId="LiveId" clId="{666DE28C-914D-4D2F-852E-F4B8022618BA}" dt="2022-10-25T22:16:21.204" v="301" actId="9405"/>
          <ac:inkMkLst>
            <pc:docMk/>
            <pc:sldMk cId="728466634" sldId="283"/>
            <ac:inkMk id="50" creationId="{14153F1C-8F31-EAF6-CEC8-90D449084127}"/>
          </ac:inkMkLst>
        </pc:inkChg>
        <pc:inkChg chg="add">
          <ac:chgData name="Keke" userId="e0ea7d7d6a359e13" providerId="LiveId" clId="{666DE28C-914D-4D2F-852E-F4B8022618BA}" dt="2022-10-25T22:17:00.293" v="302" actId="9405"/>
          <ac:inkMkLst>
            <pc:docMk/>
            <pc:sldMk cId="728466634" sldId="283"/>
            <ac:inkMk id="51" creationId="{0D858051-09FD-8CB2-C988-931EC2C4B62E}"/>
          </ac:inkMkLst>
        </pc:inkChg>
        <pc:inkChg chg="add">
          <ac:chgData name="Keke" userId="e0ea7d7d6a359e13" providerId="LiveId" clId="{666DE28C-914D-4D2F-852E-F4B8022618BA}" dt="2022-10-25T22:17:04.822" v="303" actId="9405"/>
          <ac:inkMkLst>
            <pc:docMk/>
            <pc:sldMk cId="728466634" sldId="283"/>
            <ac:inkMk id="52" creationId="{00BF0E79-2C46-4E23-52AC-69DF1D95441B}"/>
          </ac:inkMkLst>
        </pc:inkChg>
        <pc:inkChg chg="add">
          <ac:chgData name="Keke" userId="e0ea7d7d6a359e13" providerId="LiveId" clId="{666DE28C-914D-4D2F-852E-F4B8022618BA}" dt="2022-10-25T22:17:05.838" v="304" actId="9405"/>
          <ac:inkMkLst>
            <pc:docMk/>
            <pc:sldMk cId="728466634" sldId="283"/>
            <ac:inkMk id="53" creationId="{7672B2A7-9913-5BF7-8E02-2CE39412995D}"/>
          </ac:inkMkLst>
        </pc:inkChg>
        <pc:inkChg chg="add">
          <ac:chgData name="Keke" userId="e0ea7d7d6a359e13" providerId="LiveId" clId="{666DE28C-914D-4D2F-852E-F4B8022618BA}" dt="2022-10-25T22:17:06.612" v="305" actId="9405"/>
          <ac:inkMkLst>
            <pc:docMk/>
            <pc:sldMk cId="728466634" sldId="283"/>
            <ac:inkMk id="54" creationId="{77D15CC1-069C-8810-B4F3-5D0753A1ADA6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55" creationId="{EF2274EC-7E03-B2FA-2F58-92844036458F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56" creationId="{3E4C12F0-D4BB-FB67-7FA2-41DCDF556AA9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58" creationId="{E8D2D798-DBE1-C873-6802-5C292CE10675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59" creationId="{56FCFE7E-A7C0-03DA-DA81-74DC4DA09CDF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60" creationId="{2D1224E6-A25E-4517-3FCC-E2F7DE99674F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61" creationId="{3D82A9F3-AAB3-2BD6-9196-180567CA9C1D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62" creationId="{6C9761A7-DCF9-012F-B1B4-777E46039A43}"/>
          </ac:inkMkLst>
        </pc:inkChg>
        <pc:inkChg chg="add del mod">
          <ac:chgData name="Keke" userId="e0ea7d7d6a359e13" providerId="LiveId" clId="{666DE28C-914D-4D2F-852E-F4B8022618BA}" dt="2022-10-25T22:17:24.121" v="319"/>
          <ac:inkMkLst>
            <pc:docMk/>
            <pc:sldMk cId="728466634" sldId="283"/>
            <ac:inkMk id="63" creationId="{6BD635C0-771A-413C-BFE0-BF66BB652846}"/>
          </ac:inkMkLst>
        </pc:inkChg>
        <pc:inkChg chg="add del mod">
          <ac:chgData name="Keke" userId="e0ea7d7d6a359e13" providerId="LiveId" clId="{666DE28C-914D-4D2F-852E-F4B8022618BA}" dt="2022-10-25T22:17:25.009" v="320"/>
          <ac:inkMkLst>
            <pc:docMk/>
            <pc:sldMk cId="728466634" sldId="283"/>
            <ac:inkMk id="64" creationId="{CB204379-548B-550D-93AD-34C29CC0D9AE}"/>
          </ac:inkMkLst>
        </pc:inkChg>
        <pc:inkChg chg="add del mod">
          <ac:chgData name="Keke" userId="e0ea7d7d6a359e13" providerId="LiveId" clId="{666DE28C-914D-4D2F-852E-F4B8022618BA}" dt="2022-10-25T22:17:24.116" v="318"/>
          <ac:inkMkLst>
            <pc:docMk/>
            <pc:sldMk cId="728466634" sldId="283"/>
            <ac:inkMk id="65" creationId="{EB8CD6BE-C467-4C8C-C228-179D0442A2C5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68" creationId="{129C138B-F6C9-6505-071F-DB46BBE0D023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70" creationId="{3D6CE844-6C33-582A-3AD1-D4C12A1ED0DF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71" creationId="{A044C83C-388B-BBBF-C29D-724C2E071C30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72" creationId="{8CE95157-C174-20AE-D51F-50C798B44986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73" creationId="{27950EEF-DEA4-DABA-F4C9-7404EDAD1137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75" creationId="{BD82EFD5-2E77-69BB-E959-FCF862FA2DE6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76" creationId="{B6239F0C-E13E-88FE-CCC7-F76DAAA4421A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78" creationId="{1A1FB2A2-4E3B-7166-1226-13F05AAD0D3E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79" creationId="{66F235BE-2C63-E40A-94C4-7CDF03022075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80" creationId="{AC34C339-6E3C-CECC-963C-D058D14A0F59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81" creationId="{84ED6D52-9EDF-A1F6-9E9C-D23BF7C6C8B4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82" creationId="{CF9D3409-55A4-B530-A387-62D2EEA14037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83" creationId="{A3F4181F-DFE1-8147-FF7E-A7D0D994F368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84" creationId="{BC59E022-1157-42AB-E41A-BF350C585B06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85" creationId="{5172D751-3457-BA1F-E9C7-A65DE6C6F70C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86" creationId="{262A01CE-8105-9E59-E931-E5AD544B46EB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87" creationId="{3C6E2F2D-773E-EE97-D1AB-D5ED01C47AC1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88" creationId="{0E279DCC-0E2A-37D6-E149-32731CA4B8D9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89" creationId="{198B11C0-D105-F5CE-3CD8-D42FDA8E07C3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92" creationId="{5F0FDB31-F8BE-4AB9-FD57-0CA6E6DD61B3}"/>
          </ac:inkMkLst>
        </pc:inkChg>
        <pc:inkChg chg="add mod">
          <ac:chgData name="Keke" userId="e0ea7d7d6a359e13" providerId="LiveId" clId="{666DE28C-914D-4D2F-852E-F4B8022618BA}" dt="2022-10-25T22:17:45.732" v="346"/>
          <ac:inkMkLst>
            <pc:docMk/>
            <pc:sldMk cId="728466634" sldId="283"/>
            <ac:inkMk id="93" creationId="{6A5D18E0-C350-6E11-CF00-AA2720149E9F}"/>
          </ac:inkMkLst>
        </pc:inkChg>
        <pc:inkChg chg="add mod">
          <ac:chgData name="Keke" userId="e0ea7d7d6a359e13" providerId="LiveId" clId="{666DE28C-914D-4D2F-852E-F4B8022618BA}" dt="2022-10-25T22:18:08.755" v="362"/>
          <ac:inkMkLst>
            <pc:docMk/>
            <pc:sldMk cId="728466634" sldId="283"/>
            <ac:inkMk id="95" creationId="{3A8ECEAD-A564-2C7F-2A55-267C27E054F9}"/>
          </ac:inkMkLst>
        </pc:inkChg>
        <pc:inkChg chg="add mod">
          <ac:chgData name="Keke" userId="e0ea7d7d6a359e13" providerId="LiveId" clId="{666DE28C-914D-4D2F-852E-F4B8022618BA}" dt="2022-10-25T22:18:08.755" v="362"/>
          <ac:inkMkLst>
            <pc:docMk/>
            <pc:sldMk cId="728466634" sldId="283"/>
            <ac:inkMk id="96" creationId="{6D41882A-CB6A-8F4D-2DC4-4EAE3A126F0D}"/>
          </ac:inkMkLst>
        </pc:inkChg>
        <pc:inkChg chg="add mod">
          <ac:chgData name="Keke" userId="e0ea7d7d6a359e13" providerId="LiveId" clId="{666DE28C-914D-4D2F-852E-F4B8022618BA}" dt="2022-10-25T22:18:08.755" v="362"/>
          <ac:inkMkLst>
            <pc:docMk/>
            <pc:sldMk cId="728466634" sldId="283"/>
            <ac:inkMk id="97" creationId="{34C6559A-A829-A328-0E0E-44B4847FD80A}"/>
          </ac:inkMkLst>
        </pc:inkChg>
        <pc:inkChg chg="add mod">
          <ac:chgData name="Keke" userId="e0ea7d7d6a359e13" providerId="LiveId" clId="{666DE28C-914D-4D2F-852E-F4B8022618BA}" dt="2022-10-25T22:18:08.755" v="362"/>
          <ac:inkMkLst>
            <pc:docMk/>
            <pc:sldMk cId="728466634" sldId="283"/>
            <ac:inkMk id="98" creationId="{99523804-7742-C807-7B8C-424AF92AD840}"/>
          </ac:inkMkLst>
        </pc:inkChg>
        <pc:inkChg chg="add mod">
          <ac:chgData name="Keke" userId="e0ea7d7d6a359e13" providerId="LiveId" clId="{666DE28C-914D-4D2F-852E-F4B8022618BA}" dt="2022-10-25T22:18:08.755" v="362"/>
          <ac:inkMkLst>
            <pc:docMk/>
            <pc:sldMk cId="728466634" sldId="283"/>
            <ac:inkMk id="99" creationId="{F9E84EAD-9AFC-F579-16B9-7C9F61480A07}"/>
          </ac:inkMkLst>
        </pc:inkChg>
        <pc:inkChg chg="add mod">
          <ac:chgData name="Keke" userId="e0ea7d7d6a359e13" providerId="LiveId" clId="{666DE28C-914D-4D2F-852E-F4B8022618BA}" dt="2022-10-25T22:18:08.755" v="362"/>
          <ac:inkMkLst>
            <pc:docMk/>
            <pc:sldMk cId="728466634" sldId="283"/>
            <ac:inkMk id="100" creationId="{4FBC65DE-D20D-E105-2AEC-17AAA93F5E58}"/>
          </ac:inkMkLst>
        </pc:inkChg>
        <pc:inkChg chg="add mod">
          <ac:chgData name="Keke" userId="e0ea7d7d6a359e13" providerId="LiveId" clId="{666DE28C-914D-4D2F-852E-F4B8022618BA}" dt="2022-10-25T22:18:08.755" v="362"/>
          <ac:inkMkLst>
            <pc:docMk/>
            <pc:sldMk cId="728466634" sldId="283"/>
            <ac:inkMk id="101" creationId="{0F791B64-9E6D-F31B-DD56-0EDEFB8449D2}"/>
          </ac:inkMkLst>
        </pc:inkChg>
        <pc:inkChg chg="add mod">
          <ac:chgData name="Keke" userId="e0ea7d7d6a359e13" providerId="LiveId" clId="{666DE28C-914D-4D2F-852E-F4B8022618BA}" dt="2022-10-25T22:18:08.755" v="362"/>
          <ac:inkMkLst>
            <pc:docMk/>
            <pc:sldMk cId="728466634" sldId="283"/>
            <ac:inkMk id="102" creationId="{EFAABC49-6524-05D1-3C2F-1722C9CD01CD}"/>
          </ac:inkMkLst>
        </pc:inkChg>
        <pc:inkChg chg="add mod">
          <ac:chgData name="Keke" userId="e0ea7d7d6a359e13" providerId="LiveId" clId="{666DE28C-914D-4D2F-852E-F4B8022618BA}" dt="2022-10-25T22:18:08.755" v="362"/>
          <ac:inkMkLst>
            <pc:docMk/>
            <pc:sldMk cId="728466634" sldId="283"/>
            <ac:inkMk id="103" creationId="{60FCCD00-D0AE-AB70-D9C1-9F2D4C618F01}"/>
          </ac:inkMkLst>
        </pc:inkChg>
        <pc:inkChg chg="add mod">
          <ac:chgData name="Keke" userId="e0ea7d7d6a359e13" providerId="LiveId" clId="{666DE28C-914D-4D2F-852E-F4B8022618BA}" dt="2022-10-25T22:18:08.755" v="362"/>
          <ac:inkMkLst>
            <pc:docMk/>
            <pc:sldMk cId="728466634" sldId="283"/>
            <ac:inkMk id="104" creationId="{D7DC9893-AAD9-F438-6C19-9B640BECBB21}"/>
          </ac:inkMkLst>
        </pc:inkChg>
        <pc:inkChg chg="add">
          <ac:chgData name="Keke" userId="e0ea7d7d6a359e13" providerId="LiveId" clId="{666DE28C-914D-4D2F-852E-F4B8022618BA}" dt="2022-10-25T22:18:05.972" v="357" actId="9405"/>
          <ac:inkMkLst>
            <pc:docMk/>
            <pc:sldMk cId="728466634" sldId="283"/>
            <ac:inkMk id="105" creationId="{9AEE46EF-E68F-B6E5-778A-1EA5815DAB1A}"/>
          </ac:inkMkLst>
        </pc:inkChg>
        <pc:inkChg chg="add">
          <ac:chgData name="Keke" userId="e0ea7d7d6a359e13" providerId="LiveId" clId="{666DE28C-914D-4D2F-852E-F4B8022618BA}" dt="2022-10-25T22:18:06.613" v="358" actId="9405"/>
          <ac:inkMkLst>
            <pc:docMk/>
            <pc:sldMk cId="728466634" sldId="283"/>
            <ac:inkMk id="106" creationId="{520A5D32-7F74-9440-1ADA-C436B2EF7872}"/>
          </ac:inkMkLst>
        </pc:inkChg>
        <pc:inkChg chg="add">
          <ac:chgData name="Keke" userId="e0ea7d7d6a359e13" providerId="LiveId" clId="{666DE28C-914D-4D2F-852E-F4B8022618BA}" dt="2022-10-25T22:18:06.993" v="359" actId="9405"/>
          <ac:inkMkLst>
            <pc:docMk/>
            <pc:sldMk cId="728466634" sldId="283"/>
            <ac:inkMk id="107" creationId="{1B019B80-AF33-ED7E-2244-EAFFA201C207}"/>
          </ac:inkMkLst>
        </pc:inkChg>
        <pc:inkChg chg="add">
          <ac:chgData name="Keke" userId="e0ea7d7d6a359e13" providerId="LiveId" clId="{666DE28C-914D-4D2F-852E-F4B8022618BA}" dt="2022-10-25T22:18:07.359" v="360" actId="9405"/>
          <ac:inkMkLst>
            <pc:docMk/>
            <pc:sldMk cId="728466634" sldId="283"/>
            <ac:inkMk id="108" creationId="{BB000DFE-2139-6D29-A8B0-74FEA9C7DB61}"/>
          </ac:inkMkLst>
        </pc:inkChg>
        <pc:inkChg chg="add">
          <ac:chgData name="Keke" userId="e0ea7d7d6a359e13" providerId="LiveId" clId="{666DE28C-914D-4D2F-852E-F4B8022618BA}" dt="2022-10-25T22:18:07.812" v="361" actId="9405"/>
          <ac:inkMkLst>
            <pc:docMk/>
            <pc:sldMk cId="728466634" sldId="283"/>
            <ac:inkMk id="109" creationId="{22A94C7A-EB2C-7672-C224-A8DD2C61E95B}"/>
          </ac:inkMkLst>
        </pc:inkChg>
        <pc:inkChg chg="add">
          <ac:chgData name="Keke" userId="e0ea7d7d6a359e13" providerId="LiveId" clId="{666DE28C-914D-4D2F-852E-F4B8022618BA}" dt="2022-10-25T22:18:13.526" v="363" actId="9405"/>
          <ac:inkMkLst>
            <pc:docMk/>
            <pc:sldMk cId="728466634" sldId="283"/>
            <ac:inkMk id="111" creationId="{051D8F63-F2AA-E884-5284-6C24BCB2D3E6}"/>
          </ac:inkMkLst>
        </pc:inkChg>
        <pc:inkChg chg="add">
          <ac:chgData name="Keke" userId="e0ea7d7d6a359e13" providerId="LiveId" clId="{666DE28C-914D-4D2F-852E-F4B8022618BA}" dt="2022-10-25T22:18:18.225" v="364" actId="9405"/>
          <ac:inkMkLst>
            <pc:docMk/>
            <pc:sldMk cId="728466634" sldId="283"/>
            <ac:inkMk id="112" creationId="{874A51B3-A2DD-A9E2-6D09-0114787662C8}"/>
          </ac:inkMkLst>
        </pc:inkChg>
        <pc:inkChg chg="add mod">
          <ac:chgData name="Keke" userId="e0ea7d7d6a359e13" providerId="LiveId" clId="{666DE28C-914D-4D2F-852E-F4B8022618BA}" dt="2022-10-25T22:18:22.019" v="367"/>
          <ac:inkMkLst>
            <pc:docMk/>
            <pc:sldMk cId="728466634" sldId="283"/>
            <ac:inkMk id="113" creationId="{7DCB22EE-0C38-23CB-D074-CE3A533B9EE3}"/>
          </ac:inkMkLst>
        </pc:inkChg>
        <pc:inkChg chg="add mod">
          <ac:chgData name="Keke" userId="e0ea7d7d6a359e13" providerId="LiveId" clId="{666DE28C-914D-4D2F-852E-F4B8022618BA}" dt="2022-10-25T22:18:22.019" v="367"/>
          <ac:inkMkLst>
            <pc:docMk/>
            <pc:sldMk cId="728466634" sldId="283"/>
            <ac:inkMk id="114" creationId="{F97B4775-29DE-0FD5-148E-ABC0346FC8BB}"/>
          </ac:inkMkLst>
        </pc:inkChg>
        <pc:inkChg chg="add">
          <ac:chgData name="Keke" userId="e0ea7d7d6a359e13" providerId="LiveId" clId="{666DE28C-914D-4D2F-852E-F4B8022618BA}" dt="2022-10-25T22:18:26.203" v="368" actId="9405"/>
          <ac:inkMkLst>
            <pc:docMk/>
            <pc:sldMk cId="728466634" sldId="283"/>
            <ac:inkMk id="116" creationId="{3C31BE74-B4AA-89E0-3793-B56D0E200300}"/>
          </ac:inkMkLst>
        </pc:inkChg>
        <pc:inkChg chg="add mod">
          <ac:chgData name="Keke" userId="e0ea7d7d6a359e13" providerId="LiveId" clId="{666DE28C-914D-4D2F-852E-F4B8022618BA}" dt="2022-10-25T22:18:32.382" v="372"/>
          <ac:inkMkLst>
            <pc:docMk/>
            <pc:sldMk cId="728466634" sldId="283"/>
            <ac:inkMk id="117" creationId="{04728980-A6B8-6864-BED9-1ABBDC76CB85}"/>
          </ac:inkMkLst>
        </pc:inkChg>
        <pc:inkChg chg="add mod">
          <ac:chgData name="Keke" userId="e0ea7d7d6a359e13" providerId="LiveId" clId="{666DE28C-914D-4D2F-852E-F4B8022618BA}" dt="2022-10-25T22:18:32.382" v="372"/>
          <ac:inkMkLst>
            <pc:docMk/>
            <pc:sldMk cId="728466634" sldId="283"/>
            <ac:inkMk id="118" creationId="{78FAFCDB-A395-05A1-568F-19E9413CDD01}"/>
          </ac:inkMkLst>
        </pc:inkChg>
        <pc:inkChg chg="add mod">
          <ac:chgData name="Keke" userId="e0ea7d7d6a359e13" providerId="LiveId" clId="{666DE28C-914D-4D2F-852E-F4B8022618BA}" dt="2022-10-25T22:18:32.382" v="372"/>
          <ac:inkMkLst>
            <pc:docMk/>
            <pc:sldMk cId="728466634" sldId="283"/>
            <ac:inkMk id="119" creationId="{CDC08A87-E37D-5F14-99D4-80005F4C9D4E}"/>
          </ac:inkMkLst>
        </pc:inkChg>
        <pc:inkChg chg="add">
          <ac:chgData name="Keke" userId="e0ea7d7d6a359e13" providerId="LiveId" clId="{666DE28C-914D-4D2F-852E-F4B8022618BA}" dt="2022-10-25T22:18:39.147" v="373" actId="9405"/>
          <ac:inkMkLst>
            <pc:docMk/>
            <pc:sldMk cId="728466634" sldId="283"/>
            <ac:inkMk id="121" creationId="{2100F133-FCC9-7179-2CD3-98654B7FB764}"/>
          </ac:inkMkLst>
        </pc:inkChg>
        <pc:inkChg chg="add mod">
          <ac:chgData name="Keke" userId="e0ea7d7d6a359e13" providerId="LiveId" clId="{666DE28C-914D-4D2F-852E-F4B8022618BA}" dt="2022-10-25T22:19:24.522" v="392"/>
          <ac:inkMkLst>
            <pc:docMk/>
            <pc:sldMk cId="728466634" sldId="283"/>
            <ac:inkMk id="122" creationId="{18AC09F4-A8DB-34DA-9413-63B44AD14DD3}"/>
          </ac:inkMkLst>
        </pc:inkChg>
        <pc:inkChg chg="add mod">
          <ac:chgData name="Keke" userId="e0ea7d7d6a359e13" providerId="LiveId" clId="{666DE28C-914D-4D2F-852E-F4B8022618BA}" dt="2022-10-25T22:19:24.522" v="392"/>
          <ac:inkMkLst>
            <pc:docMk/>
            <pc:sldMk cId="728466634" sldId="283"/>
            <ac:inkMk id="123" creationId="{4899A029-BE2C-6DE3-0789-875B9A9D37A8}"/>
          </ac:inkMkLst>
        </pc:inkChg>
        <pc:inkChg chg="add">
          <ac:chgData name="Keke" userId="e0ea7d7d6a359e13" providerId="LiveId" clId="{666DE28C-914D-4D2F-852E-F4B8022618BA}" dt="2022-10-25T22:19:16.042" v="383" actId="9405"/>
          <ac:inkMkLst>
            <pc:docMk/>
            <pc:sldMk cId="728466634" sldId="283"/>
            <ac:inkMk id="125" creationId="{4C4570EE-83EB-58E8-D771-0BEE7CB37899}"/>
          </ac:inkMkLst>
        </pc:inkChg>
        <pc:inkChg chg="add mod">
          <ac:chgData name="Keke" userId="e0ea7d7d6a359e13" providerId="LiveId" clId="{666DE28C-914D-4D2F-852E-F4B8022618BA}" dt="2022-10-25T22:19:24.522" v="392"/>
          <ac:inkMkLst>
            <pc:docMk/>
            <pc:sldMk cId="728466634" sldId="283"/>
            <ac:inkMk id="126" creationId="{27218638-79C9-5C8C-2182-FCF5B5BE3F60}"/>
          </ac:inkMkLst>
        </pc:inkChg>
        <pc:inkChg chg="add mod">
          <ac:chgData name="Keke" userId="e0ea7d7d6a359e13" providerId="LiveId" clId="{666DE28C-914D-4D2F-852E-F4B8022618BA}" dt="2022-10-25T22:19:24.522" v="392"/>
          <ac:inkMkLst>
            <pc:docMk/>
            <pc:sldMk cId="728466634" sldId="283"/>
            <ac:inkMk id="127" creationId="{5951FB3A-5734-667E-21DC-D9B3867EE01D}"/>
          </ac:inkMkLst>
        </pc:inkChg>
        <pc:inkChg chg="add mod">
          <ac:chgData name="Keke" userId="e0ea7d7d6a359e13" providerId="LiveId" clId="{666DE28C-914D-4D2F-852E-F4B8022618BA}" dt="2022-10-25T22:19:24.522" v="392"/>
          <ac:inkMkLst>
            <pc:docMk/>
            <pc:sldMk cId="728466634" sldId="283"/>
            <ac:inkMk id="128" creationId="{2113CD0F-2BAA-D1E3-00BA-3732F17E924E}"/>
          </ac:inkMkLst>
        </pc:inkChg>
        <pc:inkChg chg="add mod">
          <ac:chgData name="Keke" userId="e0ea7d7d6a359e13" providerId="LiveId" clId="{666DE28C-914D-4D2F-852E-F4B8022618BA}" dt="2022-10-25T22:19:24.522" v="392"/>
          <ac:inkMkLst>
            <pc:docMk/>
            <pc:sldMk cId="728466634" sldId="283"/>
            <ac:inkMk id="129" creationId="{80431A77-EFDE-A9B6-7A35-B8B319F0C9B8}"/>
          </ac:inkMkLst>
        </pc:inkChg>
        <pc:inkChg chg="add mod">
          <ac:chgData name="Keke" userId="e0ea7d7d6a359e13" providerId="LiveId" clId="{666DE28C-914D-4D2F-852E-F4B8022618BA}" dt="2022-10-25T22:19:24.522" v="392"/>
          <ac:inkMkLst>
            <pc:docMk/>
            <pc:sldMk cId="728466634" sldId="283"/>
            <ac:inkMk id="130" creationId="{58BE81F6-AB6C-F9B6-C15A-41B531B467A7}"/>
          </ac:inkMkLst>
        </pc:inkChg>
        <pc:inkChg chg="add mod">
          <ac:chgData name="Keke" userId="e0ea7d7d6a359e13" providerId="LiveId" clId="{666DE28C-914D-4D2F-852E-F4B8022618BA}" dt="2022-10-25T22:19:24.522" v="392"/>
          <ac:inkMkLst>
            <pc:docMk/>
            <pc:sldMk cId="728466634" sldId="283"/>
            <ac:inkMk id="131" creationId="{E594141A-D88F-4842-B6DA-2C78F81A032C}"/>
          </ac:inkMkLst>
        </pc:inkChg>
        <pc:inkChg chg="add mod">
          <ac:chgData name="Keke" userId="e0ea7d7d6a359e13" providerId="LiveId" clId="{666DE28C-914D-4D2F-852E-F4B8022618BA}" dt="2022-10-25T22:19:24.522" v="392"/>
          <ac:inkMkLst>
            <pc:docMk/>
            <pc:sldMk cId="728466634" sldId="283"/>
            <ac:inkMk id="132" creationId="{31628F84-31CE-C452-545B-B0F1BEBFD0D1}"/>
          </ac:inkMkLst>
        </pc:inkChg>
        <pc:inkChg chg="add mod">
          <ac:chgData name="Keke" userId="e0ea7d7d6a359e13" providerId="LiveId" clId="{666DE28C-914D-4D2F-852E-F4B8022618BA}" dt="2022-10-25T22:19:24.522" v="392"/>
          <ac:inkMkLst>
            <pc:docMk/>
            <pc:sldMk cId="728466634" sldId="283"/>
            <ac:inkMk id="133" creationId="{51799131-7286-B46B-EC2A-B81F8264AC69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36" creationId="{09F7C06F-353C-D40F-C77F-51DB4FC3B5DD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37" creationId="{339687AF-A133-A55F-3FE2-AA3AC260F0C8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38" creationId="{45BD66BD-D9D5-0EB6-83A0-670837497E78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39" creationId="{7D340E06-721C-1AEC-81C6-F4BD2E038FBF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40" creationId="{A6838B1F-8D98-D249-7581-683F12EE5975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41" creationId="{BA37A5D7-1338-6D07-DFB1-26C81C932A93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42" creationId="{57D9AA39-3D9E-922A-688A-4CBCB8F7AAFF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44" creationId="{DF491B32-7FA4-16BC-611F-E5037D209C85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45" creationId="{E8F06654-AB56-71ED-BE4D-08A155B0F2A8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46" creationId="{7BEB9D8C-CAA7-CE35-87EB-18AF8C657AA0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47" creationId="{07A30685-0082-3E79-83C6-0AAEEFB7CB35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48" creationId="{FFEC9C80-9697-C386-5923-A82AE9180593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51" creationId="{DA4FDDDC-07BF-2B3E-4687-E3D6A61BCB54}"/>
          </ac:inkMkLst>
        </pc:inkChg>
        <pc:inkChg chg="add mod">
          <ac:chgData name="Keke" userId="e0ea7d7d6a359e13" providerId="LiveId" clId="{666DE28C-914D-4D2F-852E-F4B8022618BA}" dt="2022-10-25T22:19:49.125" v="409"/>
          <ac:inkMkLst>
            <pc:docMk/>
            <pc:sldMk cId="728466634" sldId="283"/>
            <ac:inkMk id="152" creationId="{E051E70F-6C4C-AE27-6282-90A72E5640D0}"/>
          </ac:inkMkLst>
        </pc:inkChg>
        <pc:inkChg chg="add">
          <ac:chgData name="Keke" userId="e0ea7d7d6a359e13" providerId="LiveId" clId="{666DE28C-914D-4D2F-852E-F4B8022618BA}" dt="2022-10-25T22:19:53.197" v="410" actId="9405"/>
          <ac:inkMkLst>
            <pc:docMk/>
            <pc:sldMk cId="728466634" sldId="283"/>
            <ac:inkMk id="154" creationId="{5A702A8D-349C-254A-7D57-FA346A3A1522}"/>
          </ac:inkMkLst>
        </pc:inkChg>
        <pc:inkChg chg="add">
          <ac:chgData name="Keke" userId="e0ea7d7d6a359e13" providerId="LiveId" clId="{666DE28C-914D-4D2F-852E-F4B8022618BA}" dt="2022-10-25T22:19:54.917" v="411" actId="9405"/>
          <ac:inkMkLst>
            <pc:docMk/>
            <pc:sldMk cId="728466634" sldId="283"/>
            <ac:inkMk id="155" creationId="{57DCC217-E8BA-3D89-A0B0-EB03B3798CFC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56" creationId="{C6E1A33B-064A-E140-CF3D-0DA0B8289A32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57" creationId="{6A4B2A12-8660-490E-F612-ECA1A09BDD75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58" creationId="{FD307CE7-E588-605A-D1BC-17A89C7D0890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60" creationId="{24056B34-7C8D-E90C-7834-E97367428A8E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61" creationId="{E1DA6EFE-8014-78D1-D9C9-CFA1A1562A60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63" creationId="{8B9FE493-F2D0-6751-1E5A-3046AADBFB78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64" creationId="{C0F7EAC7-7A8F-70DC-C145-D3E9D04994FE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65" creationId="{61DB1DEA-3503-4D6A-50B7-FE9D9D576E9B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66" creationId="{6AA96E3D-8286-D40F-03A6-628EA306AB91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67" creationId="{4FCD9F24-2657-CABB-19C8-2A8642A10862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68" creationId="{1D246713-C6A5-8DDD-1F74-806CADB9B331}"/>
          </ac:inkMkLst>
        </pc:inkChg>
        <pc:inkChg chg="add">
          <ac:chgData name="Keke" userId="e0ea7d7d6a359e13" providerId="LiveId" clId="{666DE28C-914D-4D2F-852E-F4B8022618BA}" dt="2022-10-25T22:20:07.579" v="426" actId="9405"/>
          <ac:inkMkLst>
            <pc:docMk/>
            <pc:sldMk cId="728466634" sldId="283"/>
            <ac:inkMk id="171" creationId="{3C9EC33B-FE9B-C7DC-9472-96DEA524472F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72" creationId="{79F88A99-A445-A411-308D-E25EEFCB0248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73" creationId="{A126E020-0A7F-FBB6-62E4-13246334B57A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74" creationId="{82085F14-3C49-4CCB-90FA-3D902C336C2A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75" creationId="{3A27AACB-8E53-3DD2-1F63-6C4C26B6A16F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76" creationId="{61703EAB-15DC-AC80-328C-6EF13579FA5F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78" creationId="{97CB06D6-033A-C8E4-C524-C86C7234B1C3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79" creationId="{C7FBC2CE-FFFD-8911-1F32-AA35A2415762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80" creationId="{E1BA9D16-0338-EE4C-FC50-C0B43A3831B7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82" creationId="{74643915-9B83-20FB-EC4E-43DB1DFE578F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83" creationId="{685B2BDC-4195-128D-DBC2-A28AC288D90D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84" creationId="{CB261675-CA46-D0B1-763D-49485746168F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85" creationId="{E7A63B11-80B2-F7B8-E3FE-F16C4E91F513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86" creationId="{99786D38-87C5-04E1-2796-01CDAD6A7D7D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89" creationId="{8C0D0243-6B8C-CFFD-C293-C9F7246CA7EC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90" creationId="{B59FDF0C-FCC1-AD0A-31F5-8E41F3C4BC17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91" creationId="{5CC1D722-6CFC-BCF7-8523-55551B482F57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92" creationId="{CE89EE3D-C0F6-68CC-1E2D-3F4ECCD6085E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93" creationId="{1166F6B6-951A-F148-0FB1-A207260E96BD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94" creationId="{B1961879-C969-E066-C670-3685FB2FEB00}"/>
          </ac:inkMkLst>
        </pc:inkChg>
        <pc:inkChg chg="add mod">
          <ac:chgData name="Keke" userId="e0ea7d7d6a359e13" providerId="LiveId" clId="{666DE28C-914D-4D2F-852E-F4B8022618BA}" dt="2022-10-25T22:20:29.432" v="450"/>
          <ac:inkMkLst>
            <pc:docMk/>
            <pc:sldMk cId="728466634" sldId="283"/>
            <ac:inkMk id="195" creationId="{F9B73F97-A551-7C00-31FE-A867E6B8277F}"/>
          </ac:inkMkLst>
        </pc:inkChg>
        <pc:inkChg chg="add">
          <ac:chgData name="Keke" userId="e0ea7d7d6a359e13" providerId="LiveId" clId="{666DE28C-914D-4D2F-852E-F4B8022618BA}" dt="2022-10-25T22:20:42.084" v="451" actId="9405"/>
          <ac:inkMkLst>
            <pc:docMk/>
            <pc:sldMk cId="728466634" sldId="283"/>
            <ac:inkMk id="197" creationId="{9F6D175A-4AA8-1723-2547-50549DAF186A}"/>
          </ac:inkMkLst>
        </pc:inkChg>
        <pc:inkChg chg="add">
          <ac:chgData name="Keke" userId="e0ea7d7d6a359e13" providerId="LiveId" clId="{666DE28C-914D-4D2F-852E-F4B8022618BA}" dt="2022-10-25T22:20:42.538" v="452" actId="9405"/>
          <ac:inkMkLst>
            <pc:docMk/>
            <pc:sldMk cId="728466634" sldId="283"/>
            <ac:inkMk id="198" creationId="{5A2D8486-0EF8-6575-2AC6-614374146781}"/>
          </ac:inkMkLst>
        </pc:inkChg>
        <pc:inkChg chg="add mod">
          <ac:chgData name="Keke" userId="e0ea7d7d6a359e13" providerId="LiveId" clId="{666DE28C-914D-4D2F-852E-F4B8022618BA}" dt="2022-10-25T22:20:54.971" v="467"/>
          <ac:inkMkLst>
            <pc:docMk/>
            <pc:sldMk cId="728466634" sldId="283"/>
            <ac:inkMk id="199" creationId="{DCC3F9EB-C024-12DB-3D27-E4B8DEC4CEDE}"/>
          </ac:inkMkLst>
        </pc:inkChg>
        <pc:inkChg chg="add mod">
          <ac:chgData name="Keke" userId="e0ea7d7d6a359e13" providerId="LiveId" clId="{666DE28C-914D-4D2F-852E-F4B8022618BA}" dt="2022-10-25T22:20:54.971" v="467"/>
          <ac:inkMkLst>
            <pc:docMk/>
            <pc:sldMk cId="728466634" sldId="283"/>
            <ac:inkMk id="200" creationId="{5DD24BCC-8840-53EF-7416-A6E87DD29E46}"/>
          </ac:inkMkLst>
        </pc:inkChg>
        <pc:inkChg chg="add mod">
          <ac:chgData name="Keke" userId="e0ea7d7d6a359e13" providerId="LiveId" clId="{666DE28C-914D-4D2F-852E-F4B8022618BA}" dt="2022-10-25T22:20:54.971" v="467"/>
          <ac:inkMkLst>
            <pc:docMk/>
            <pc:sldMk cId="728466634" sldId="283"/>
            <ac:inkMk id="201" creationId="{22BCCAB0-E497-C56C-9793-0B53C7D544C9}"/>
          </ac:inkMkLst>
        </pc:inkChg>
        <pc:inkChg chg="add mod">
          <ac:chgData name="Keke" userId="e0ea7d7d6a359e13" providerId="LiveId" clId="{666DE28C-914D-4D2F-852E-F4B8022618BA}" dt="2022-10-25T22:20:54.971" v="467"/>
          <ac:inkMkLst>
            <pc:docMk/>
            <pc:sldMk cId="728466634" sldId="283"/>
            <ac:inkMk id="202" creationId="{FA1775AF-C2CF-C9A9-6447-776A578D1A12}"/>
          </ac:inkMkLst>
        </pc:inkChg>
        <pc:inkChg chg="add mod">
          <ac:chgData name="Keke" userId="e0ea7d7d6a359e13" providerId="LiveId" clId="{666DE28C-914D-4D2F-852E-F4B8022618BA}" dt="2022-10-25T22:20:54.971" v="467"/>
          <ac:inkMkLst>
            <pc:docMk/>
            <pc:sldMk cId="728466634" sldId="283"/>
            <ac:inkMk id="203" creationId="{9AAEFB31-3587-3D0F-0728-4BC7065FDFE6}"/>
          </ac:inkMkLst>
        </pc:inkChg>
        <pc:inkChg chg="add mod">
          <ac:chgData name="Keke" userId="e0ea7d7d6a359e13" providerId="LiveId" clId="{666DE28C-914D-4D2F-852E-F4B8022618BA}" dt="2022-10-25T22:20:54.971" v="467"/>
          <ac:inkMkLst>
            <pc:docMk/>
            <pc:sldMk cId="728466634" sldId="283"/>
            <ac:inkMk id="204" creationId="{4B17A137-0609-B428-0FC3-0D75A686BB0A}"/>
          </ac:inkMkLst>
        </pc:inkChg>
        <pc:inkChg chg="add mod">
          <ac:chgData name="Keke" userId="e0ea7d7d6a359e13" providerId="LiveId" clId="{666DE28C-914D-4D2F-852E-F4B8022618BA}" dt="2022-10-25T22:20:54.971" v="467"/>
          <ac:inkMkLst>
            <pc:docMk/>
            <pc:sldMk cId="728466634" sldId="283"/>
            <ac:inkMk id="205" creationId="{441F687C-1FC6-CF63-EEE0-16C3366EFA6F}"/>
          </ac:inkMkLst>
        </pc:inkChg>
        <pc:inkChg chg="add mod">
          <ac:chgData name="Keke" userId="e0ea7d7d6a359e13" providerId="LiveId" clId="{666DE28C-914D-4D2F-852E-F4B8022618BA}" dt="2022-10-25T22:20:54.971" v="467"/>
          <ac:inkMkLst>
            <pc:docMk/>
            <pc:sldMk cId="728466634" sldId="283"/>
            <ac:inkMk id="206" creationId="{D89BB0A9-E005-EF6C-F8D2-857359027395}"/>
          </ac:inkMkLst>
        </pc:inkChg>
        <pc:inkChg chg="add mod">
          <ac:chgData name="Keke" userId="e0ea7d7d6a359e13" providerId="LiveId" clId="{666DE28C-914D-4D2F-852E-F4B8022618BA}" dt="2022-10-25T22:20:54.971" v="467"/>
          <ac:inkMkLst>
            <pc:docMk/>
            <pc:sldMk cId="728466634" sldId="283"/>
            <ac:inkMk id="207" creationId="{7BAEBDB6-CDB6-2651-4B09-6D42718B472C}"/>
          </ac:inkMkLst>
        </pc:inkChg>
        <pc:inkChg chg="add mod">
          <ac:chgData name="Keke" userId="e0ea7d7d6a359e13" providerId="LiveId" clId="{666DE28C-914D-4D2F-852E-F4B8022618BA}" dt="2022-10-25T22:20:57.556" v="471"/>
          <ac:inkMkLst>
            <pc:docMk/>
            <pc:sldMk cId="728466634" sldId="283"/>
            <ac:inkMk id="208" creationId="{C5D2B689-9A61-A057-97F8-3F1A888C47A1}"/>
          </ac:inkMkLst>
        </pc:inkChg>
        <pc:inkChg chg="add mod">
          <ac:chgData name="Keke" userId="e0ea7d7d6a359e13" providerId="LiveId" clId="{666DE28C-914D-4D2F-852E-F4B8022618BA}" dt="2022-10-25T22:20:57.556" v="471"/>
          <ac:inkMkLst>
            <pc:docMk/>
            <pc:sldMk cId="728466634" sldId="283"/>
            <ac:inkMk id="209" creationId="{7EB3EB13-6BA8-9D19-C963-3324F996FE19}"/>
          </ac:inkMkLst>
        </pc:inkChg>
        <pc:inkChg chg="add mod">
          <ac:chgData name="Keke" userId="e0ea7d7d6a359e13" providerId="LiveId" clId="{666DE28C-914D-4D2F-852E-F4B8022618BA}" dt="2022-10-25T22:20:57.556" v="471"/>
          <ac:inkMkLst>
            <pc:docMk/>
            <pc:sldMk cId="728466634" sldId="283"/>
            <ac:inkMk id="210" creationId="{EA2D0913-EA65-0FCC-E816-A2CFE574AEDB}"/>
          </ac:inkMkLst>
        </pc:inkChg>
        <pc:inkChg chg="add mod">
          <ac:chgData name="Keke" userId="e0ea7d7d6a359e13" providerId="LiveId" clId="{666DE28C-914D-4D2F-852E-F4B8022618BA}" dt="2022-10-25T22:20:57.556" v="471"/>
          <ac:inkMkLst>
            <pc:docMk/>
            <pc:sldMk cId="728466634" sldId="283"/>
            <ac:inkMk id="211" creationId="{E730D7CE-F205-202C-7575-E4E2AB2C0AD5}"/>
          </ac:inkMkLst>
        </pc:inkChg>
        <pc:inkChg chg="add mod">
          <ac:chgData name="Keke" userId="e0ea7d7d6a359e13" providerId="LiveId" clId="{666DE28C-914D-4D2F-852E-F4B8022618BA}" dt="2022-10-25T22:20:57.556" v="471"/>
          <ac:inkMkLst>
            <pc:docMk/>
            <pc:sldMk cId="728466634" sldId="283"/>
            <ac:inkMk id="212" creationId="{96C71328-9476-536B-A7B4-B1249E690473}"/>
          </ac:inkMkLst>
        </pc:inkChg>
        <pc:inkChg chg="add mod">
          <ac:chgData name="Keke" userId="e0ea7d7d6a359e13" providerId="LiveId" clId="{666DE28C-914D-4D2F-852E-F4B8022618BA}" dt="2022-10-25T22:20:57.556" v="471"/>
          <ac:inkMkLst>
            <pc:docMk/>
            <pc:sldMk cId="728466634" sldId="283"/>
            <ac:inkMk id="216" creationId="{FDB1AC72-B141-37D2-B366-11587CA7FF52}"/>
          </ac:inkMkLst>
        </pc:inkChg>
        <pc:inkChg chg="add mod">
          <ac:chgData name="Keke" userId="e0ea7d7d6a359e13" providerId="LiveId" clId="{666DE28C-914D-4D2F-852E-F4B8022618BA}" dt="2022-10-25T22:20:57.556" v="471"/>
          <ac:inkMkLst>
            <pc:docMk/>
            <pc:sldMk cId="728466634" sldId="283"/>
            <ac:inkMk id="217" creationId="{A52CD04F-A66D-15CE-1A4F-C6C2105D7C53}"/>
          </ac:inkMkLst>
        </pc:inkChg>
        <pc:inkChg chg="add mod">
          <ac:chgData name="Keke" userId="e0ea7d7d6a359e13" providerId="LiveId" clId="{666DE28C-914D-4D2F-852E-F4B8022618BA}" dt="2022-10-25T22:20:57.556" v="471"/>
          <ac:inkMkLst>
            <pc:docMk/>
            <pc:sldMk cId="728466634" sldId="283"/>
            <ac:inkMk id="218" creationId="{4B2297DE-2A4B-91F1-1122-5B7570FDFCF0}"/>
          </ac:inkMkLst>
        </pc:inkChg>
        <pc:inkChg chg="add">
          <ac:chgData name="Keke" userId="e0ea7d7d6a359e13" providerId="LiveId" clId="{666DE28C-914D-4D2F-852E-F4B8022618BA}" dt="2022-10-25T22:21:19.777" v="472" actId="9405"/>
          <ac:inkMkLst>
            <pc:docMk/>
            <pc:sldMk cId="728466634" sldId="283"/>
            <ac:inkMk id="220" creationId="{6C8B78DA-DB87-430A-C35F-082171E95E08}"/>
          </ac:inkMkLst>
        </pc:inkChg>
        <pc:inkChg chg="add">
          <ac:chgData name="Keke" userId="e0ea7d7d6a359e13" providerId="LiveId" clId="{666DE28C-914D-4D2F-852E-F4B8022618BA}" dt="2022-10-25T22:21:32.269" v="473" actId="9405"/>
          <ac:inkMkLst>
            <pc:docMk/>
            <pc:sldMk cId="728466634" sldId="283"/>
            <ac:inkMk id="221" creationId="{86BC39DE-CC18-B167-77B7-2D8F7C695EFD}"/>
          </ac:inkMkLst>
        </pc:inkChg>
        <pc:inkChg chg="add">
          <ac:chgData name="Keke" userId="e0ea7d7d6a359e13" providerId="LiveId" clId="{666DE28C-914D-4D2F-852E-F4B8022618BA}" dt="2022-10-25T22:21:33.990" v="474" actId="9405"/>
          <ac:inkMkLst>
            <pc:docMk/>
            <pc:sldMk cId="728466634" sldId="283"/>
            <ac:inkMk id="222" creationId="{AEB5A954-9FA2-39CA-8BA7-E0DFB960CE8E}"/>
          </ac:inkMkLst>
        </pc:inkChg>
        <pc:inkChg chg="add">
          <ac:chgData name="Keke" userId="e0ea7d7d6a359e13" providerId="LiveId" clId="{666DE28C-914D-4D2F-852E-F4B8022618BA}" dt="2022-10-25T22:21:35.304" v="475" actId="9405"/>
          <ac:inkMkLst>
            <pc:docMk/>
            <pc:sldMk cId="728466634" sldId="283"/>
            <ac:inkMk id="223" creationId="{758E60B6-44F9-1559-EF6C-DBE2581DA00C}"/>
          </ac:inkMkLst>
        </pc:inkChg>
        <pc:inkChg chg="add">
          <ac:chgData name="Keke" userId="e0ea7d7d6a359e13" providerId="LiveId" clId="{666DE28C-914D-4D2F-852E-F4B8022618BA}" dt="2022-10-25T22:21:36.090" v="476" actId="9405"/>
          <ac:inkMkLst>
            <pc:docMk/>
            <pc:sldMk cId="728466634" sldId="283"/>
            <ac:inkMk id="224" creationId="{27FD6866-FA4F-F1F4-F487-F05277A575DC}"/>
          </ac:inkMkLst>
        </pc:inkChg>
        <pc:inkChg chg="add">
          <ac:chgData name="Keke" userId="e0ea7d7d6a359e13" providerId="LiveId" clId="{666DE28C-914D-4D2F-852E-F4B8022618BA}" dt="2022-10-25T22:21:37.807" v="477" actId="9405"/>
          <ac:inkMkLst>
            <pc:docMk/>
            <pc:sldMk cId="728466634" sldId="283"/>
            <ac:inkMk id="225" creationId="{6F1E6F9D-000C-6D1E-3CC5-167792E25144}"/>
          </ac:inkMkLst>
        </pc:inkChg>
        <pc:inkChg chg="add">
          <ac:chgData name="Keke" userId="e0ea7d7d6a359e13" providerId="LiveId" clId="{666DE28C-914D-4D2F-852E-F4B8022618BA}" dt="2022-10-25T22:21:39.581" v="478" actId="9405"/>
          <ac:inkMkLst>
            <pc:docMk/>
            <pc:sldMk cId="728466634" sldId="283"/>
            <ac:inkMk id="226" creationId="{218B1CD5-4A0A-3C20-B0B5-964D8C2D2377}"/>
          </ac:inkMkLst>
        </pc:inkChg>
        <pc:inkChg chg="add">
          <ac:chgData name="Keke" userId="e0ea7d7d6a359e13" providerId="LiveId" clId="{666DE28C-914D-4D2F-852E-F4B8022618BA}" dt="2022-10-25T22:21:40.137" v="479" actId="9405"/>
          <ac:inkMkLst>
            <pc:docMk/>
            <pc:sldMk cId="728466634" sldId="283"/>
            <ac:inkMk id="227" creationId="{EB868F91-14DC-EB02-E332-807729745447}"/>
          </ac:inkMkLst>
        </pc:inkChg>
        <pc:inkChg chg="add">
          <ac:chgData name="Keke" userId="e0ea7d7d6a359e13" providerId="LiveId" clId="{666DE28C-914D-4D2F-852E-F4B8022618BA}" dt="2022-10-25T22:21:40.557" v="480" actId="9405"/>
          <ac:inkMkLst>
            <pc:docMk/>
            <pc:sldMk cId="728466634" sldId="283"/>
            <ac:inkMk id="228" creationId="{F6FD8C9C-E03C-BB5E-22C0-749584C5A4B2}"/>
          </ac:inkMkLst>
        </pc:inkChg>
        <pc:inkChg chg="add">
          <ac:chgData name="Keke" userId="e0ea7d7d6a359e13" providerId="LiveId" clId="{666DE28C-914D-4D2F-852E-F4B8022618BA}" dt="2022-10-25T22:21:41.090" v="481" actId="9405"/>
          <ac:inkMkLst>
            <pc:docMk/>
            <pc:sldMk cId="728466634" sldId="283"/>
            <ac:inkMk id="229" creationId="{D4E0846F-BF48-FBE3-C976-763773FB6415}"/>
          </ac:inkMkLst>
        </pc:inkChg>
        <pc:inkChg chg="add mod">
          <ac:chgData name="Keke" userId="e0ea7d7d6a359e13" providerId="LiveId" clId="{666DE28C-914D-4D2F-852E-F4B8022618BA}" dt="2022-10-25T22:22:03.184" v="484"/>
          <ac:inkMkLst>
            <pc:docMk/>
            <pc:sldMk cId="728466634" sldId="283"/>
            <ac:inkMk id="230" creationId="{F95B8CCD-F60F-383B-90C1-93F55AFB0657}"/>
          </ac:inkMkLst>
        </pc:inkChg>
        <pc:inkChg chg="add mod">
          <ac:chgData name="Keke" userId="e0ea7d7d6a359e13" providerId="LiveId" clId="{666DE28C-914D-4D2F-852E-F4B8022618BA}" dt="2022-10-25T22:22:03.184" v="484"/>
          <ac:inkMkLst>
            <pc:docMk/>
            <pc:sldMk cId="728466634" sldId="283"/>
            <ac:inkMk id="231" creationId="{9B69B1FF-E305-6B3E-5143-A7BB38D372DD}"/>
          </ac:inkMkLst>
        </pc:inkChg>
        <pc:inkChg chg="add">
          <ac:chgData name="Keke" userId="e0ea7d7d6a359e13" providerId="LiveId" clId="{666DE28C-914D-4D2F-852E-F4B8022618BA}" dt="2022-10-25T22:22:04.601" v="485" actId="9405"/>
          <ac:inkMkLst>
            <pc:docMk/>
            <pc:sldMk cId="728466634" sldId="283"/>
            <ac:inkMk id="233" creationId="{BE0A6476-B203-64FA-F5C2-CCEC7605A640}"/>
          </ac:inkMkLst>
        </pc:inkChg>
        <pc:inkChg chg="add">
          <ac:chgData name="Keke" userId="e0ea7d7d6a359e13" providerId="LiveId" clId="{666DE28C-914D-4D2F-852E-F4B8022618BA}" dt="2022-10-25T22:22:07.198" v="486" actId="9405"/>
          <ac:inkMkLst>
            <pc:docMk/>
            <pc:sldMk cId="728466634" sldId="283"/>
            <ac:inkMk id="234" creationId="{318A9AAB-E977-D219-14EC-AECAF7256BCF}"/>
          </ac:inkMkLst>
        </pc:inkChg>
        <pc:inkChg chg="add">
          <ac:chgData name="Keke" userId="e0ea7d7d6a359e13" providerId="LiveId" clId="{666DE28C-914D-4D2F-852E-F4B8022618BA}" dt="2022-10-25T22:22:09.309" v="487" actId="9405"/>
          <ac:inkMkLst>
            <pc:docMk/>
            <pc:sldMk cId="728466634" sldId="283"/>
            <ac:inkMk id="235" creationId="{96229088-DF3E-9E56-6A04-A5DCCA8DEA35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36" creationId="{37BBFA81-5C45-63D2-9400-A251E02A30F2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37" creationId="{E8AE23D2-5676-3B15-8FC2-564FAA8DC571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39" creationId="{E3237953-72E5-615F-8905-5F5B7CBA0673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40" creationId="{76F0AB49-415E-8109-56A8-3C424D4BA6A7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42" creationId="{77BE1FB3-44CC-DC8B-7B2E-143E5148FA38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43" creationId="{6BC777D9-B5D2-E62D-E5A8-F1DE923BFECF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44" creationId="{3A866991-867E-EA6E-81A8-48FCB0444504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45" creationId="{13522081-922F-73A5-1231-4962C231361C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46" creationId="{F796726D-CCB2-2F82-462F-BCB727E63685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47" creationId="{91A42E35-CA3B-C5D9-6E3A-0CEBE6A34361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48" creationId="{BD7562FD-9B8C-2336-E0D9-7A1EBA59C370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49" creationId="{2191994D-A430-D980-91FE-FAA1B0F2297D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50" creationId="{D666BBD0-6489-59DB-06D2-9A66BA9B0A19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51" creationId="{04D84B40-F666-C3A4-CD82-978B07348E08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52" creationId="{CBB9C3E9-0332-C8C1-89FA-0F8D562915C1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53" creationId="{5D5A0490-BDD2-D01C-4030-AF686037D491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54" creationId="{A06C5CD9-CA0E-80B1-556B-C46E1A61AC5A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55" creationId="{2D44A875-CF1A-89FF-D5C6-505CABB9C7E6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56" creationId="{955AFFEF-B58A-B1F9-4367-05EB95C3CD2D}"/>
          </ac:inkMkLst>
        </pc:inkChg>
        <pc:inkChg chg="add mod">
          <ac:chgData name="Keke" userId="e0ea7d7d6a359e13" providerId="LiveId" clId="{666DE28C-914D-4D2F-852E-F4B8022618BA}" dt="2022-10-25T22:22:34.215" v="510"/>
          <ac:inkMkLst>
            <pc:docMk/>
            <pc:sldMk cId="728466634" sldId="283"/>
            <ac:inkMk id="257" creationId="{C7A2F835-3F36-D83F-6D0D-E865FC9524B1}"/>
          </ac:inkMkLst>
        </pc:inkChg>
        <pc:inkChg chg="add">
          <ac:chgData name="Keke" userId="e0ea7d7d6a359e13" providerId="LiveId" clId="{666DE28C-914D-4D2F-852E-F4B8022618BA}" dt="2022-10-25T22:22:39.291" v="511" actId="9405"/>
          <ac:inkMkLst>
            <pc:docMk/>
            <pc:sldMk cId="728466634" sldId="283"/>
            <ac:inkMk id="261" creationId="{FEC980A5-FA13-493D-81C1-C2859FBBF18C}"/>
          </ac:inkMkLst>
        </pc:inkChg>
        <pc:inkChg chg="add del mod">
          <ac:chgData name="Keke" userId="e0ea7d7d6a359e13" providerId="LiveId" clId="{666DE28C-914D-4D2F-852E-F4B8022618BA}" dt="2022-10-25T22:22:46.273" v="516"/>
          <ac:inkMkLst>
            <pc:docMk/>
            <pc:sldMk cId="728466634" sldId="283"/>
            <ac:inkMk id="262" creationId="{7FDA5A51-27C8-ED31-27AD-AA7793170E80}"/>
          </ac:inkMkLst>
        </pc:inkChg>
        <pc:inkChg chg="add del mod">
          <ac:chgData name="Keke" userId="e0ea7d7d6a359e13" providerId="LiveId" clId="{666DE28C-914D-4D2F-852E-F4B8022618BA}" dt="2022-10-25T22:22:46.275" v="517"/>
          <ac:inkMkLst>
            <pc:docMk/>
            <pc:sldMk cId="728466634" sldId="283"/>
            <ac:inkMk id="263" creationId="{1D874646-FA58-146E-D7E6-F03C9265EE90}"/>
          </ac:inkMkLst>
        </pc:inkChg>
        <pc:inkChg chg="add">
          <ac:chgData name="Keke" userId="e0ea7d7d6a359e13" providerId="LiveId" clId="{666DE28C-914D-4D2F-852E-F4B8022618BA}" dt="2022-10-25T22:22:43.596" v="514" actId="9405"/>
          <ac:inkMkLst>
            <pc:docMk/>
            <pc:sldMk cId="728466634" sldId="283"/>
            <ac:inkMk id="264" creationId="{4BCE6D4D-DA32-CD52-EFA9-270B7CD43126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66" creationId="{1EB533C3-0EC0-41FD-D851-EC1C0BC8F6E4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67" creationId="{CEBDCCE5-2941-AAAC-7112-9F116EF3091D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68" creationId="{BDB928C0-FC59-17D5-71E5-C7527B23F83F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69" creationId="{D5F2C92B-90FE-B2AD-5918-E664577FBE57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70" creationId="{59973500-E0E1-8C82-AED3-7F84FB92F39E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71" creationId="{74ABFA84-5070-06F6-AFCF-B4BFC045AF7D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73" creationId="{100D7307-6356-91D8-421E-8959599B7EAA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74" creationId="{50561FF3-7B81-6070-5320-E8FE92CAD23D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75" creationId="{FDA95483-C70F-B7BC-BF2A-739105FE4A3A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76" creationId="{0B3507AB-C822-5659-1ADD-04C29513FDDF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77" creationId="{EA86094C-C787-8EF8-B6E9-177F93B8C432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78" creationId="{20399353-1C37-AFAA-60E8-BEBD201CDD8C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79" creationId="{D1AB6734-57BE-163B-B454-224787A490CB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80" creationId="{088A4F62-332D-12ED-B88F-A63E45A5CF28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81" creationId="{876EEF76-7C79-DD86-2E18-4ED1AB879B0A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82" creationId="{49A44511-E665-DEDB-3594-C01F9A5DF413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83" creationId="{3B51B33A-1CED-67E7-B073-03CB4993F71D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84" creationId="{1D2D9DBD-411B-5EAB-ACC5-3B64C58B6659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85" creationId="{37567398-2AC6-3C6E-4BDF-6195F6F5A189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86" creationId="{09CB9654-B3CD-144A-14C6-6BB6950F689F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87" creationId="{EEBF89BC-F929-3E77-80AE-16C0837D1B49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88" creationId="{7CC78A85-22C8-AF76-F67B-37F52D0E0AA8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89" creationId="{4C1DA8F7-3A7B-8446-0841-A2B459151BF9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91" creationId="{F480B2AE-F8A3-3208-E12E-F8C1736ADD38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92" creationId="{D1DBE380-0CD3-3E3F-E7D5-4FFC22A234D0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93" creationId="{9BB739D1-D87F-7C1B-6F11-5D4EB5C6869E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94" creationId="{9236C46D-FA1C-F6B8-87F5-48B6F8828369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95" creationId="{3636DC4E-44AA-B462-FFC5-FDF06F117D80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96" creationId="{206E2B04-1C98-FC0F-C34A-E06399045F5D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97" creationId="{A1E352CE-0ED5-1209-A822-43049C0ADA63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299" creationId="{F907BD90-4FD0-2C68-367B-99AFF58D5FD9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00" creationId="{7C75B305-9ABF-9B12-8284-6A10D97936A7}"/>
          </ac:inkMkLst>
        </pc:inkChg>
        <pc:inkChg chg="add del mod">
          <ac:chgData name="Keke" userId="e0ea7d7d6a359e13" providerId="LiveId" clId="{666DE28C-914D-4D2F-852E-F4B8022618BA}" dt="2022-10-25T22:23:29.760" v="558"/>
          <ac:inkMkLst>
            <pc:docMk/>
            <pc:sldMk cId="728466634" sldId="283"/>
            <ac:inkMk id="302" creationId="{B09D1711-EF72-35BD-91D6-429FF119E698}"/>
          </ac:inkMkLst>
        </pc:inkChg>
        <pc:inkChg chg="add del mod">
          <ac:chgData name="Keke" userId="e0ea7d7d6a359e13" providerId="LiveId" clId="{666DE28C-914D-4D2F-852E-F4B8022618BA}" dt="2022-10-25T22:23:29.759" v="557"/>
          <ac:inkMkLst>
            <pc:docMk/>
            <pc:sldMk cId="728466634" sldId="283"/>
            <ac:inkMk id="303" creationId="{07671C55-0676-2267-A41F-14DE1E322EFA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05" creationId="{7B431704-1D31-D23A-F10C-F7B58B7630C9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07" creationId="{3E61D250-B851-7241-27D3-571F0C27B518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08" creationId="{9D1EBD34-6960-2EDD-12FF-78D283C3D0EF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09" creationId="{26D5F1FB-2243-CF07-3D74-93C4538B94E6}"/>
          </ac:inkMkLst>
        </pc:inkChg>
        <pc:inkChg chg="add">
          <ac:chgData name="Keke" userId="e0ea7d7d6a359e13" providerId="LiveId" clId="{666DE28C-914D-4D2F-852E-F4B8022618BA}" dt="2022-10-25T22:23:39.057" v="565" actId="9405"/>
          <ac:inkMkLst>
            <pc:docMk/>
            <pc:sldMk cId="728466634" sldId="283"/>
            <ac:inkMk id="311" creationId="{3F2F643A-F7B6-34E3-68F8-6012C921E7F2}"/>
          </ac:inkMkLst>
        </pc:inkChg>
        <pc:inkChg chg="add del mod">
          <ac:chgData name="Keke" userId="e0ea7d7d6a359e13" providerId="LiveId" clId="{666DE28C-914D-4D2F-852E-F4B8022618BA}" dt="2022-10-25T22:24:39.722" v="622"/>
          <ac:inkMkLst>
            <pc:docMk/>
            <pc:sldMk cId="728466634" sldId="283"/>
            <ac:inkMk id="312" creationId="{2FBD50BD-41FA-F5A7-707A-5F622B3F69E3}"/>
          </ac:inkMkLst>
        </pc:inkChg>
        <pc:inkChg chg="add del mod">
          <ac:chgData name="Keke" userId="e0ea7d7d6a359e13" providerId="LiveId" clId="{666DE28C-914D-4D2F-852E-F4B8022618BA}" dt="2022-10-25T22:24:39.702" v="617"/>
          <ac:inkMkLst>
            <pc:docMk/>
            <pc:sldMk cId="728466634" sldId="283"/>
            <ac:inkMk id="313" creationId="{8D83AB1C-B086-2A95-6ABB-DA566ADF50F1}"/>
          </ac:inkMkLst>
        </pc:inkChg>
        <pc:inkChg chg="add del mod">
          <ac:chgData name="Keke" userId="e0ea7d7d6a359e13" providerId="LiveId" clId="{666DE28C-914D-4D2F-852E-F4B8022618BA}" dt="2022-10-25T22:24:39.718" v="621"/>
          <ac:inkMkLst>
            <pc:docMk/>
            <pc:sldMk cId="728466634" sldId="283"/>
            <ac:inkMk id="314" creationId="{56C12EBA-BD4B-1CAE-4237-F8FCFD57F58F}"/>
          </ac:inkMkLst>
        </pc:inkChg>
        <pc:inkChg chg="add del mod">
          <ac:chgData name="Keke" userId="e0ea7d7d6a359e13" providerId="LiveId" clId="{666DE28C-914D-4D2F-852E-F4B8022618BA}" dt="2022-10-25T22:24:39.726" v="623"/>
          <ac:inkMkLst>
            <pc:docMk/>
            <pc:sldMk cId="728466634" sldId="283"/>
            <ac:inkMk id="315" creationId="{DC46CE38-D8C8-A995-9B09-E98D9C1BC337}"/>
          </ac:inkMkLst>
        </pc:inkChg>
        <pc:inkChg chg="add del mod">
          <ac:chgData name="Keke" userId="e0ea7d7d6a359e13" providerId="LiveId" clId="{666DE28C-914D-4D2F-852E-F4B8022618BA}" dt="2022-10-25T22:24:48.037" v="634"/>
          <ac:inkMkLst>
            <pc:docMk/>
            <pc:sldMk cId="728466634" sldId="283"/>
            <ac:inkMk id="316" creationId="{D81BB9BA-D466-2659-5D30-3F2C1BC3BF52}"/>
          </ac:inkMkLst>
        </pc:inkChg>
        <pc:inkChg chg="add del mod">
          <ac:chgData name="Keke" userId="e0ea7d7d6a359e13" providerId="LiveId" clId="{666DE28C-914D-4D2F-852E-F4B8022618BA}" dt="2022-10-25T22:24:48.033" v="632"/>
          <ac:inkMkLst>
            <pc:docMk/>
            <pc:sldMk cId="728466634" sldId="283"/>
            <ac:inkMk id="317" creationId="{9F0DD926-74A5-7A85-552E-716EEEA4DC57}"/>
          </ac:inkMkLst>
        </pc:inkChg>
        <pc:inkChg chg="add del mod">
          <ac:chgData name="Keke" userId="e0ea7d7d6a359e13" providerId="LiveId" clId="{666DE28C-914D-4D2F-852E-F4B8022618BA}" dt="2022-10-25T22:24:48.048" v="639"/>
          <ac:inkMkLst>
            <pc:docMk/>
            <pc:sldMk cId="728466634" sldId="283"/>
            <ac:inkMk id="318" creationId="{04F51270-05D1-0E7A-3F25-6B7BBAA7153E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19" creationId="{A89A33D2-D006-938A-237D-52C24BC4C9D2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20" creationId="{768D6157-7C38-6185-F17F-6825FCD05913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21" creationId="{D46BB8CD-2C3C-E4FB-4988-8A1091ECF60F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22" creationId="{52F18D93-68D4-B38E-1ACA-45C143CF5E33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23" creationId="{DF36A766-CD2D-6E31-56A1-37BC9EEDCB50}"/>
          </ac:inkMkLst>
        </pc:inkChg>
        <pc:inkChg chg="add">
          <ac:chgData name="Keke" userId="e0ea7d7d6a359e13" providerId="LiveId" clId="{666DE28C-914D-4D2F-852E-F4B8022618BA}" dt="2022-10-25T22:23:47.377" v="579" actId="9405"/>
          <ac:inkMkLst>
            <pc:docMk/>
            <pc:sldMk cId="728466634" sldId="283"/>
            <ac:inkMk id="325" creationId="{E9B63987-8E96-C0BB-119B-1B8DC23DEB36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26" creationId="{23E15AF8-B723-774B-763E-D2634B0E3ACB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27" creationId="{F4A42F4C-2BCC-66B4-8338-12F303ABD015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29" creationId="{5500EBD3-BC3C-15C7-4A1A-866C0D8C1961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30" creationId="{88CAB52A-0904-FD22-51DD-A0A4A8C5E9B7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31" creationId="{44580174-1F18-A44D-D0AD-1F1C0118F03E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32" creationId="{746DD30A-E543-8387-4441-B8D3A8CC62EC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33" creationId="{0B672259-F8B0-167E-DD7A-91AEB7535081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34" creationId="{9E3C6A0C-C59A-4AA2-052A-CF05AF2B99C2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35" creationId="{DAECFA43-0024-A40B-A727-CFC82D3D5421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36" creationId="{65131B5F-A48C-77BE-CF4F-F372B9683FF0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38" creationId="{4292C52A-B7D7-4633-5933-2D5A75283DD0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39" creationId="{4860B384-EA2E-3E04-6C6C-1C2FA218484F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40" creationId="{9D148D7A-AB83-3CE2-38EC-80EFE36BE475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41" creationId="{C2264F64-1E69-9C3A-6D27-04B6EF1BA27B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42" creationId="{B7174D7F-F203-703C-277E-79B607A6F0C5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44" creationId="{2BA9DA48-3B42-E905-63A9-DCA56500B7A7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46" creationId="{87C7698F-4061-52C4-5980-29A1EB932C97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47" creationId="{F455CAD6-8DD5-0A0F-5E8A-C358C208F0E6}"/>
          </ac:inkMkLst>
        </pc:inkChg>
        <pc:inkChg chg="add del mod">
          <ac:chgData name="Keke" userId="e0ea7d7d6a359e13" providerId="LiveId" clId="{666DE28C-914D-4D2F-852E-F4B8022618BA}" dt="2022-10-25T22:24:48.040" v="635"/>
          <ac:inkMkLst>
            <pc:docMk/>
            <pc:sldMk cId="728466634" sldId="283"/>
            <ac:inkMk id="349" creationId="{66C699BA-717E-6584-7481-08138073322A}"/>
          </ac:inkMkLst>
        </pc:inkChg>
        <pc:inkChg chg="add del mod">
          <ac:chgData name="Keke" userId="e0ea7d7d6a359e13" providerId="LiveId" clId="{666DE28C-914D-4D2F-852E-F4B8022618BA}" dt="2022-10-25T22:24:48.031" v="631"/>
          <ac:inkMkLst>
            <pc:docMk/>
            <pc:sldMk cId="728466634" sldId="283"/>
            <ac:inkMk id="350" creationId="{245F0A4A-8E85-853E-FC87-CBBABBC1AD37}"/>
          </ac:inkMkLst>
        </pc:inkChg>
        <pc:inkChg chg="add del mod">
          <ac:chgData name="Keke" userId="e0ea7d7d6a359e13" providerId="LiveId" clId="{666DE28C-914D-4D2F-852E-F4B8022618BA}" dt="2022-10-25T22:24:48.022" v="629"/>
          <ac:inkMkLst>
            <pc:docMk/>
            <pc:sldMk cId="728466634" sldId="283"/>
            <ac:inkMk id="351" creationId="{3FD45235-F537-4D94-F581-D8BE8A73170F}"/>
          </ac:inkMkLst>
        </pc:inkChg>
        <pc:inkChg chg="add del mod">
          <ac:chgData name="Keke" userId="e0ea7d7d6a359e13" providerId="LiveId" clId="{666DE28C-914D-4D2F-852E-F4B8022618BA}" dt="2022-10-25T22:24:48.042" v="636"/>
          <ac:inkMkLst>
            <pc:docMk/>
            <pc:sldMk cId="728466634" sldId="283"/>
            <ac:inkMk id="352" creationId="{95AA3B56-13DA-2075-BDCF-F6582E651C5D}"/>
          </ac:inkMkLst>
        </pc:inkChg>
        <pc:inkChg chg="add del mod">
          <ac:chgData name="Keke" userId="e0ea7d7d6a359e13" providerId="LiveId" clId="{666DE28C-914D-4D2F-852E-F4B8022618BA}" dt="2022-10-25T22:24:39.709" v="618"/>
          <ac:inkMkLst>
            <pc:docMk/>
            <pc:sldMk cId="728466634" sldId="283"/>
            <ac:inkMk id="354" creationId="{96D564BD-0BD3-3357-9CBD-CC50346746CF}"/>
          </ac:inkMkLst>
        </pc:inkChg>
        <pc:inkChg chg="add del mod">
          <ac:chgData name="Keke" userId="e0ea7d7d6a359e13" providerId="LiveId" clId="{666DE28C-914D-4D2F-852E-F4B8022618BA}" dt="2022-10-25T22:24:39.712" v="619"/>
          <ac:inkMkLst>
            <pc:docMk/>
            <pc:sldMk cId="728466634" sldId="283"/>
            <ac:inkMk id="355" creationId="{DEA4F079-0C94-97D6-8E32-8C69364C3621}"/>
          </ac:inkMkLst>
        </pc:inkChg>
        <pc:inkChg chg="add del mod">
          <ac:chgData name="Keke" userId="e0ea7d7d6a359e13" providerId="LiveId" clId="{666DE28C-914D-4D2F-852E-F4B8022618BA}" dt="2022-10-25T22:24:39.730" v="624"/>
          <ac:inkMkLst>
            <pc:docMk/>
            <pc:sldMk cId="728466634" sldId="283"/>
            <ac:inkMk id="357" creationId="{CDA7340A-999C-A2CB-0761-EE0DFFC1F97D}"/>
          </ac:inkMkLst>
        </pc:inkChg>
        <pc:inkChg chg="add del mod">
          <ac:chgData name="Keke" userId="e0ea7d7d6a359e13" providerId="LiveId" clId="{666DE28C-914D-4D2F-852E-F4B8022618BA}" dt="2022-10-25T22:24:48.035" v="633"/>
          <ac:inkMkLst>
            <pc:docMk/>
            <pc:sldMk cId="728466634" sldId="283"/>
            <ac:inkMk id="359" creationId="{D9AA2762-8510-AC98-9EB6-8DDE6CCCB1CE}"/>
          </ac:inkMkLst>
        </pc:inkChg>
        <pc:inkChg chg="add del mod">
          <ac:chgData name="Keke" userId="e0ea7d7d6a359e13" providerId="LiveId" clId="{666DE28C-914D-4D2F-852E-F4B8022618BA}" dt="2022-10-25T22:24:48.045" v="637"/>
          <ac:inkMkLst>
            <pc:docMk/>
            <pc:sldMk cId="728466634" sldId="283"/>
            <ac:inkMk id="360" creationId="{4E33DE89-AA51-D2CB-6147-99E6EA8331FE}"/>
          </ac:inkMkLst>
        </pc:inkChg>
        <pc:inkChg chg="add mod">
          <ac:chgData name="Keke" userId="e0ea7d7d6a359e13" providerId="LiveId" clId="{666DE28C-914D-4D2F-852E-F4B8022618BA}" dt="2022-10-25T22:24:53.993" v="647"/>
          <ac:inkMkLst>
            <pc:docMk/>
            <pc:sldMk cId="728466634" sldId="283"/>
            <ac:inkMk id="361" creationId="{50E357E3-AFA4-AB3E-98AA-8054399DBF9F}"/>
          </ac:inkMkLst>
        </pc:inkChg>
        <pc:inkChg chg="add del mod">
          <ac:chgData name="Keke" userId="e0ea7d7d6a359e13" providerId="LiveId" clId="{666DE28C-914D-4D2F-852E-F4B8022618BA}" dt="2022-10-25T22:24:48.029" v="630"/>
          <ac:inkMkLst>
            <pc:docMk/>
            <pc:sldMk cId="728466634" sldId="283"/>
            <ac:inkMk id="363" creationId="{3A6D3809-C283-170C-7E61-742B1F22B9A1}"/>
          </ac:inkMkLst>
        </pc:inkChg>
        <pc:inkChg chg="add del mod">
          <ac:chgData name="Keke" userId="e0ea7d7d6a359e13" providerId="LiveId" clId="{666DE28C-914D-4D2F-852E-F4B8022618BA}" dt="2022-10-25T22:24:48.047" v="638"/>
          <ac:inkMkLst>
            <pc:docMk/>
            <pc:sldMk cId="728466634" sldId="283"/>
            <ac:inkMk id="365" creationId="{841A5AE0-E3B4-44F4-0B51-3F58D1BD65D9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67" creationId="{B339F567-467B-3722-C08C-E471EB405425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68" creationId="{E7021CBC-8C05-D0B2-4AA5-02E8471B830C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69" creationId="{6CBCFBAF-5F0B-2E02-A9B6-0DDCDBBDCFB0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70" creationId="{4FE52180-61AB-97B0-574F-287461257411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71" creationId="{17F47D7E-8D62-E350-96C4-018D0D729AFB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72" creationId="{8629121D-7F2F-58FE-81E6-15535A6E5495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73" creationId="{44FA24A1-0D2E-2282-45A6-195B1124ABD8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375" creationId="{E1A0FF15-77FA-D7DC-20A6-F6E70D571EE1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376" creationId="{D5CBB4E6-5610-33DD-B5C7-A12D980BD69F}"/>
          </ac:inkMkLst>
        </pc:inkChg>
        <pc:inkChg chg="add">
          <ac:chgData name="Keke" userId="e0ea7d7d6a359e13" providerId="LiveId" clId="{666DE28C-914D-4D2F-852E-F4B8022618BA}" dt="2022-10-25T22:25:08.976" v="651" actId="9405"/>
          <ac:inkMkLst>
            <pc:docMk/>
            <pc:sldMk cId="728466634" sldId="283"/>
            <ac:inkMk id="378" creationId="{F9B38CBC-70CA-7554-A8BE-FDD1B79B9799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379" creationId="{8542B90A-4F6E-47DB-76C4-FD16DD855C16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380" creationId="{8B256905-D16B-9E4B-9655-A02E3B9E7524}"/>
          </ac:inkMkLst>
        </pc:inkChg>
        <pc:inkChg chg="add">
          <ac:chgData name="Keke" userId="e0ea7d7d6a359e13" providerId="LiveId" clId="{666DE28C-914D-4D2F-852E-F4B8022618BA}" dt="2022-10-25T22:25:10.790" v="654" actId="9405"/>
          <ac:inkMkLst>
            <pc:docMk/>
            <pc:sldMk cId="728466634" sldId="283"/>
            <ac:inkMk id="381" creationId="{22D05C07-AEC8-C919-CF77-99A5E1D88271}"/>
          </ac:inkMkLst>
        </pc:inkChg>
        <pc:inkChg chg="add mod">
          <ac:chgData name="Keke" userId="e0ea7d7d6a359e13" providerId="LiveId" clId="{666DE28C-914D-4D2F-852E-F4B8022618BA}" dt="2022-10-25T22:25:51.211" v="670"/>
          <ac:inkMkLst>
            <pc:docMk/>
            <pc:sldMk cId="728466634" sldId="283"/>
            <ac:inkMk id="383" creationId="{BED90801-C40B-CFF8-D1EF-9469582FD0F7}"/>
          </ac:inkMkLst>
        </pc:inkChg>
        <pc:inkChg chg="add del mod">
          <ac:chgData name="Keke" userId="e0ea7d7d6a359e13" providerId="LiveId" clId="{666DE28C-914D-4D2F-852E-F4B8022618BA}" dt="2022-10-25T22:25:41.474" v="662"/>
          <ac:inkMkLst>
            <pc:docMk/>
            <pc:sldMk cId="728466634" sldId="283"/>
            <ac:inkMk id="385" creationId="{5B50B2F5-07F3-9D2D-45D2-D3D3A1657D4D}"/>
          </ac:inkMkLst>
        </pc:inkChg>
        <pc:inkChg chg="add del mod">
          <ac:chgData name="Keke" userId="e0ea7d7d6a359e13" providerId="LiveId" clId="{666DE28C-914D-4D2F-852E-F4B8022618BA}" dt="2022-10-25T22:25:41.477" v="663"/>
          <ac:inkMkLst>
            <pc:docMk/>
            <pc:sldMk cId="728466634" sldId="283"/>
            <ac:inkMk id="386" creationId="{FB675460-6BFF-6FBB-AED9-15F40DDD18EA}"/>
          </ac:inkMkLst>
        </pc:inkChg>
        <pc:inkChg chg="add del mod">
          <ac:chgData name="Keke" userId="e0ea7d7d6a359e13" providerId="LiveId" clId="{666DE28C-914D-4D2F-852E-F4B8022618BA}" dt="2022-10-25T22:25:41.477" v="664"/>
          <ac:inkMkLst>
            <pc:docMk/>
            <pc:sldMk cId="728466634" sldId="283"/>
            <ac:inkMk id="387" creationId="{61149169-21BF-D314-7039-4E2475C42D92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389" creationId="{033B1856-7397-06FE-B66C-7ABFE3EE15DC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391" creationId="{5A8C8A21-7F05-B820-4E5E-B3F0D1DE4E63}"/>
          </ac:inkMkLst>
        </pc:inkChg>
        <pc:inkChg chg="add mod">
          <ac:chgData name="Keke" userId="e0ea7d7d6a359e13" providerId="LiveId" clId="{666DE28C-914D-4D2F-852E-F4B8022618BA}" dt="2022-10-25T22:26:00.157" v="675"/>
          <ac:inkMkLst>
            <pc:docMk/>
            <pc:sldMk cId="728466634" sldId="283"/>
            <ac:inkMk id="393" creationId="{3280325B-2FAD-B6B0-4DA8-B4367C7843C2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95" creationId="{8B6CFDB3-750E-F2D2-EA16-692F0E111FD5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96" creationId="{4750893F-89EB-AEC7-7776-AC5A802D222E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97" creationId="{99A817DB-13D6-8577-7857-0B08F94C0E9D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398" creationId="{379AA169-ED4B-9912-694B-4C785DD4E92B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00" creationId="{020C4040-0253-DC22-E4E8-21713CBB1D95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01" creationId="{BAB628CE-1161-C0E0-99FE-E6337E10EC91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03" creationId="{7FB39D16-9ADD-F484-4F68-261FD48EA445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04" creationId="{BA1E2E5D-692A-EA2F-5078-2748C923386A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05" creationId="{32CC81DA-9F01-9AFE-473B-B10B08225F1C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06" creationId="{11F594A0-12A2-23E9-9D3F-58C339F63EC3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07" creationId="{9E61BA21-3A4B-F874-A8BA-2BE6752FDE0D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09" creationId="{4F958A44-E222-61A3-DC61-350006B77591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10" creationId="{1F3E7D68-F1CE-21DE-2CFA-14B69C4127EA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11" creationId="{A737A3A5-43D1-F46B-1B85-74C981D9EF62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12" creationId="{A5410121-B6DC-B949-E95F-FFEF6E39F51C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13" creationId="{1F69921D-A977-41DE-039E-9BE7D4709032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15" creationId="{33E721DF-FABA-B10B-75A3-E682B10A7FEE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16" creationId="{741A9F64-31CC-1AF9-46E5-2C2316D71CD0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18" creationId="{28AA30DE-830F-4E3D-71D0-3B9CB1BD0B12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19" creationId="{8F5DD750-C5C1-B264-21B5-4B7737EEE847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20" creationId="{B22A750C-AD90-604A-9D4E-2C2768E80E0E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21" creationId="{B39B7D20-B529-2ED2-A5FA-D305A95E8B3A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22" creationId="{4FF7C203-E79D-579F-22DE-525A4F191C16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23" creationId="{65411D49-B92B-3A90-D792-32DA34BF4C68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24" creationId="{E8305C1D-66F9-4EF9-2EAB-3FEEAABFAFE2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26" creationId="{5CE99CC6-504B-4D25-62D0-F213FE608F30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27" creationId="{72BDEF1D-B36B-D785-C662-1576467C4E9D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28" creationId="{19CDA7B7-075C-AF00-64D6-6C39DF25AD69}"/>
          </ac:inkMkLst>
        </pc:inkChg>
        <pc:inkChg chg="add mod">
          <ac:chgData name="Keke" userId="e0ea7d7d6a359e13" providerId="LiveId" clId="{666DE28C-914D-4D2F-852E-F4B8022618BA}" dt="2022-10-25T22:26:21.698" v="706"/>
          <ac:inkMkLst>
            <pc:docMk/>
            <pc:sldMk cId="728466634" sldId="283"/>
            <ac:inkMk id="429" creationId="{3FBF747A-F137-12C0-6BD8-342951838009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31" creationId="{47AA0235-880B-B32D-C521-57924A35CB60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32" creationId="{73147A3C-C7D9-8241-7543-2D5B1F19E091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33" creationId="{2D118BEC-0EAE-7188-18B4-00F135D6B748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34" creationId="{D81DF056-0E79-D8C9-0B39-B9AFD61E9AE7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36" creationId="{0C82B3A1-DCB9-C494-CF71-74FC60E191BF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37" creationId="{119A6D2B-19BB-3EEB-89CE-7367C36558AE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38" creationId="{6F1D687D-F5BB-9FE8-82BD-4FE08BD516A5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39" creationId="{E1C79A2F-0517-9C71-AC26-E99BABB24FD4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40" creationId="{6C1695D6-C1EA-C721-682F-7C6A29F47B3B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41" creationId="{318A4463-6E90-CB13-5C2A-79B1A18E788B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42" creationId="{64F6806E-6F42-1C5A-A8AA-E2EC84AB9DF4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43" creationId="{932464AF-0570-7A4A-FA4D-D60DC486A901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44" creationId="{D4BF81EE-548F-6687-916B-1D2C7BA183FB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45" creationId="{4A82945F-FB0D-6FAA-56E4-73F7639D07D4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47" creationId="{48B953CA-7036-81DA-1F9A-F8390F911A40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48" creationId="{0666836A-73AC-1A06-47CE-33745B06D46C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49" creationId="{E6C80E62-07DC-C68C-E037-CCD4ED6918F6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50" creationId="{DBA1B0AB-F177-E266-2A56-479C28B03C99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52" creationId="{786B54F9-0A6A-CCAD-DADD-F401E126FB0D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53" creationId="{CFC79734-4FB8-4433-41C8-B9E3C1051704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54" creationId="{4D81E1DF-5247-E5FE-62F8-6440714C632D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55" creationId="{A560B88E-3485-E4C0-F34D-6F3042EEE828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56" creationId="{1C9CDAD7-6A74-386A-3344-E2FA80F8EB78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57" creationId="{7F375F48-462D-3EF4-0629-DAEEDADB5260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58" creationId="{BADBFEE0-96FF-F454-9F6E-33518228AABB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59" creationId="{98774333-763E-5701-63A0-02376DB9504A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60" creationId="{0F1B1D16-E99F-A580-1BE5-86C679177AD9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61" creationId="{101A5DA0-E81C-11B1-E864-50D10ADD864C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62" creationId="{6E3294F3-21B2-5C34-DBAD-0F8FBBC957F5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63" creationId="{E24EB46F-1F0D-6243-D784-E73BA73D9763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64" creationId="{3C003424-BBC6-BF98-2F7C-4330C2F9E395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465" creationId="{62BB3CEB-AED9-EF61-F255-419955D92C47}"/>
          </ac:inkMkLst>
        </pc:inkChg>
        <pc:inkChg chg="add">
          <ac:chgData name="Keke" userId="e0ea7d7d6a359e13" providerId="LiveId" clId="{666DE28C-914D-4D2F-852E-F4B8022618BA}" dt="2022-10-25T22:26:55.476" v="743" actId="9405"/>
          <ac:inkMkLst>
            <pc:docMk/>
            <pc:sldMk cId="728466634" sldId="283"/>
            <ac:inkMk id="467" creationId="{B2392ED3-8641-6846-04E1-055D0111D463}"/>
          </ac:inkMkLst>
        </pc:inkChg>
        <pc:inkChg chg="add mod">
          <ac:chgData name="Keke" userId="e0ea7d7d6a359e13" providerId="LiveId" clId="{666DE28C-914D-4D2F-852E-F4B8022618BA}" dt="2022-10-25T22:27:00.944" v="751"/>
          <ac:inkMkLst>
            <pc:docMk/>
            <pc:sldMk cId="728466634" sldId="283"/>
            <ac:inkMk id="468" creationId="{A71FB550-6D72-D201-051A-74402573980C}"/>
          </ac:inkMkLst>
        </pc:inkChg>
        <pc:inkChg chg="add mod">
          <ac:chgData name="Keke" userId="e0ea7d7d6a359e13" providerId="LiveId" clId="{666DE28C-914D-4D2F-852E-F4B8022618BA}" dt="2022-10-25T22:27:00.944" v="751"/>
          <ac:inkMkLst>
            <pc:docMk/>
            <pc:sldMk cId="728466634" sldId="283"/>
            <ac:inkMk id="469" creationId="{7A36A267-9105-8B83-DCB2-4880639E4A91}"/>
          </ac:inkMkLst>
        </pc:inkChg>
        <pc:inkChg chg="add mod">
          <ac:chgData name="Keke" userId="e0ea7d7d6a359e13" providerId="LiveId" clId="{666DE28C-914D-4D2F-852E-F4B8022618BA}" dt="2022-10-25T22:27:00.944" v="751"/>
          <ac:inkMkLst>
            <pc:docMk/>
            <pc:sldMk cId="728466634" sldId="283"/>
            <ac:inkMk id="470" creationId="{51617B6E-F491-92EA-011A-6920CADEC0B1}"/>
          </ac:inkMkLst>
        </pc:inkChg>
        <pc:inkChg chg="add mod">
          <ac:chgData name="Keke" userId="e0ea7d7d6a359e13" providerId="LiveId" clId="{666DE28C-914D-4D2F-852E-F4B8022618BA}" dt="2022-10-25T22:27:00.944" v="751"/>
          <ac:inkMkLst>
            <pc:docMk/>
            <pc:sldMk cId="728466634" sldId="283"/>
            <ac:inkMk id="471" creationId="{9C3A7C01-7211-6B46-06C3-28EB5FB6AB15}"/>
          </ac:inkMkLst>
        </pc:inkChg>
        <pc:inkChg chg="add mod">
          <ac:chgData name="Keke" userId="e0ea7d7d6a359e13" providerId="LiveId" clId="{666DE28C-914D-4D2F-852E-F4B8022618BA}" dt="2022-10-25T22:27:00.944" v="751"/>
          <ac:inkMkLst>
            <pc:docMk/>
            <pc:sldMk cId="728466634" sldId="283"/>
            <ac:inkMk id="472" creationId="{BEC9898E-1629-25CC-A88F-E23BCC922907}"/>
          </ac:inkMkLst>
        </pc:inkChg>
        <pc:inkChg chg="add mod">
          <ac:chgData name="Keke" userId="e0ea7d7d6a359e13" providerId="LiveId" clId="{666DE28C-914D-4D2F-852E-F4B8022618BA}" dt="2022-10-25T22:27:00.944" v="751"/>
          <ac:inkMkLst>
            <pc:docMk/>
            <pc:sldMk cId="728466634" sldId="283"/>
            <ac:inkMk id="473" creationId="{E83401C2-AA04-1D17-DA81-E276BDCD9E77}"/>
          </ac:inkMkLst>
        </pc:inkChg>
        <pc:inkChg chg="add mod">
          <ac:chgData name="Keke" userId="e0ea7d7d6a359e13" providerId="LiveId" clId="{666DE28C-914D-4D2F-852E-F4B8022618BA}" dt="2022-10-25T22:27:00.944" v="751"/>
          <ac:inkMkLst>
            <pc:docMk/>
            <pc:sldMk cId="728466634" sldId="283"/>
            <ac:inkMk id="474" creationId="{EB6ADF52-2C7B-B871-FBE5-C6E1E3B994E7}"/>
          </ac:inkMkLst>
        </pc:inkChg>
        <pc:inkChg chg="add mod">
          <ac:chgData name="Keke" userId="e0ea7d7d6a359e13" providerId="LiveId" clId="{666DE28C-914D-4D2F-852E-F4B8022618BA}" dt="2022-10-25T22:27:05.231" v="761"/>
          <ac:inkMkLst>
            <pc:docMk/>
            <pc:sldMk cId="728466634" sldId="283"/>
            <ac:inkMk id="476" creationId="{2D208D1A-A7D3-81A2-D7F8-F07F30508BFC}"/>
          </ac:inkMkLst>
        </pc:inkChg>
        <pc:inkChg chg="add mod">
          <ac:chgData name="Keke" userId="e0ea7d7d6a359e13" providerId="LiveId" clId="{666DE28C-914D-4D2F-852E-F4B8022618BA}" dt="2022-10-25T22:27:05.231" v="761"/>
          <ac:inkMkLst>
            <pc:docMk/>
            <pc:sldMk cId="728466634" sldId="283"/>
            <ac:inkMk id="477" creationId="{4A8695C7-C4F6-7577-A28A-0DBE68C13833}"/>
          </ac:inkMkLst>
        </pc:inkChg>
        <pc:inkChg chg="add mod">
          <ac:chgData name="Keke" userId="e0ea7d7d6a359e13" providerId="LiveId" clId="{666DE28C-914D-4D2F-852E-F4B8022618BA}" dt="2022-10-25T22:27:05.231" v="761"/>
          <ac:inkMkLst>
            <pc:docMk/>
            <pc:sldMk cId="728466634" sldId="283"/>
            <ac:inkMk id="478" creationId="{0EF2ACAC-B339-F49E-1F1C-F6F24EA009E2}"/>
          </ac:inkMkLst>
        </pc:inkChg>
        <pc:inkChg chg="add mod">
          <ac:chgData name="Keke" userId="e0ea7d7d6a359e13" providerId="LiveId" clId="{666DE28C-914D-4D2F-852E-F4B8022618BA}" dt="2022-10-25T22:27:05.231" v="761"/>
          <ac:inkMkLst>
            <pc:docMk/>
            <pc:sldMk cId="728466634" sldId="283"/>
            <ac:inkMk id="479" creationId="{69C67BC5-AF46-7B18-ADD6-FEF9E075BD75}"/>
          </ac:inkMkLst>
        </pc:inkChg>
        <pc:inkChg chg="add mod">
          <ac:chgData name="Keke" userId="e0ea7d7d6a359e13" providerId="LiveId" clId="{666DE28C-914D-4D2F-852E-F4B8022618BA}" dt="2022-10-25T22:27:05.231" v="761"/>
          <ac:inkMkLst>
            <pc:docMk/>
            <pc:sldMk cId="728466634" sldId="283"/>
            <ac:inkMk id="480" creationId="{FAF8EB67-777F-3EB7-4027-21D4C4B8B6F6}"/>
          </ac:inkMkLst>
        </pc:inkChg>
        <pc:inkChg chg="add mod">
          <ac:chgData name="Keke" userId="e0ea7d7d6a359e13" providerId="LiveId" clId="{666DE28C-914D-4D2F-852E-F4B8022618BA}" dt="2022-10-25T22:27:05.231" v="761"/>
          <ac:inkMkLst>
            <pc:docMk/>
            <pc:sldMk cId="728466634" sldId="283"/>
            <ac:inkMk id="481" creationId="{D79C2804-FB3E-7C31-AFAC-FDE3BF7BE8E9}"/>
          </ac:inkMkLst>
        </pc:inkChg>
        <pc:inkChg chg="add mod">
          <ac:chgData name="Keke" userId="e0ea7d7d6a359e13" providerId="LiveId" clId="{666DE28C-914D-4D2F-852E-F4B8022618BA}" dt="2022-10-25T22:27:05.231" v="761"/>
          <ac:inkMkLst>
            <pc:docMk/>
            <pc:sldMk cId="728466634" sldId="283"/>
            <ac:inkMk id="483" creationId="{4916D096-481F-B39E-D880-9B52AA5A3342}"/>
          </ac:inkMkLst>
        </pc:inkChg>
        <pc:inkChg chg="add mod">
          <ac:chgData name="Keke" userId="e0ea7d7d6a359e13" providerId="LiveId" clId="{666DE28C-914D-4D2F-852E-F4B8022618BA}" dt="2022-10-25T22:27:05.231" v="761"/>
          <ac:inkMkLst>
            <pc:docMk/>
            <pc:sldMk cId="728466634" sldId="283"/>
            <ac:inkMk id="484" creationId="{1ADB55C0-C385-167D-65B6-004BB63A7211}"/>
          </ac:inkMkLst>
        </pc:inkChg>
        <pc:inkChg chg="add">
          <ac:chgData name="Keke" userId="e0ea7d7d6a359e13" providerId="LiveId" clId="{666DE28C-914D-4D2F-852E-F4B8022618BA}" dt="2022-10-25T22:27:05.901" v="762" actId="9405"/>
          <ac:inkMkLst>
            <pc:docMk/>
            <pc:sldMk cId="728466634" sldId="283"/>
            <ac:inkMk id="486" creationId="{85A9A164-2F80-77CE-99D9-C4DF1A5D550A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87" creationId="{5133B140-8361-1E13-969D-2EC200219AC7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88" creationId="{03A5258C-EC9A-E4F7-5371-0BF50DF640BA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89" creationId="{029B73EB-4065-E8AE-6772-71048B2013EA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90" creationId="{6B508BE9-EFE3-B526-7461-7484E65549BC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91" creationId="{7DAC3BB2-E2B0-3659-DEE6-9DD345E603B1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92" creationId="{41F73126-FBA3-29B3-1E98-D8ACDE75D8EC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93" creationId="{E56D791A-73D3-314A-1CD4-22E3498E9345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94" creationId="{6EAD9E4F-A718-4CCC-8745-4F7E58E74B7E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95" creationId="{61429E1F-F84D-A76E-D464-46856BF9511F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96" creationId="{1919B99B-075D-A3C3-3A30-F71E4D510858}"/>
          </ac:inkMkLst>
        </pc:inkChg>
        <pc:inkChg chg="add mod">
          <ac:chgData name="Keke" userId="e0ea7d7d6a359e13" providerId="LiveId" clId="{666DE28C-914D-4D2F-852E-F4B8022618BA}" dt="2022-10-25T22:27:14.093" v="775"/>
          <ac:inkMkLst>
            <pc:docMk/>
            <pc:sldMk cId="728466634" sldId="283"/>
            <ac:inkMk id="497" creationId="{9B3F3265-6704-7FE8-795C-85DDAB26FF9C}"/>
          </ac:inkMkLst>
        </pc:inkChg>
        <pc:inkChg chg="add mod">
          <ac:chgData name="Keke" userId="e0ea7d7d6a359e13" providerId="LiveId" clId="{666DE28C-914D-4D2F-852E-F4B8022618BA}" dt="2022-10-25T22:27:16.151" v="777"/>
          <ac:inkMkLst>
            <pc:docMk/>
            <pc:sldMk cId="728466634" sldId="283"/>
            <ac:inkMk id="498" creationId="{D6A40CFD-07F3-05CC-89F2-28E0AD366A24}"/>
          </ac:inkMkLst>
        </pc:inkChg>
        <pc:inkChg chg="add mod">
          <ac:chgData name="Keke" userId="e0ea7d7d6a359e13" providerId="LiveId" clId="{666DE28C-914D-4D2F-852E-F4B8022618BA}" dt="2022-10-25T22:27:16.151" v="777"/>
          <ac:inkMkLst>
            <pc:docMk/>
            <pc:sldMk cId="728466634" sldId="283"/>
            <ac:inkMk id="502" creationId="{0F132510-4374-32A0-6399-05D80D58FC2A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504" creationId="{1661C940-7C37-A201-9265-0C3F7F915A68}"/>
          </ac:inkMkLst>
        </pc:inkChg>
        <pc:inkChg chg="add del mod">
          <ac:chgData name="Keke" userId="e0ea7d7d6a359e13" providerId="LiveId" clId="{666DE28C-914D-4D2F-852E-F4B8022618BA}" dt="2022-10-25T22:27:48.971" v="799"/>
          <ac:inkMkLst>
            <pc:docMk/>
            <pc:sldMk cId="728466634" sldId="283"/>
            <ac:inkMk id="505" creationId="{A122238D-3500-5674-4C38-BB6278BC0B45}"/>
          </ac:inkMkLst>
        </pc:inkChg>
        <pc:inkChg chg="add del mod">
          <ac:chgData name="Keke" userId="e0ea7d7d6a359e13" providerId="LiveId" clId="{666DE28C-914D-4D2F-852E-F4B8022618BA}" dt="2022-10-25T22:27:48.968" v="797"/>
          <ac:inkMkLst>
            <pc:docMk/>
            <pc:sldMk cId="728466634" sldId="283"/>
            <ac:inkMk id="506" creationId="{7C9A103E-8EB7-2A56-7BCE-FD7DFB866768}"/>
          </ac:inkMkLst>
        </pc:inkChg>
        <pc:inkChg chg="add del mod">
          <ac:chgData name="Keke" userId="e0ea7d7d6a359e13" providerId="LiveId" clId="{666DE28C-914D-4D2F-852E-F4B8022618BA}" dt="2022-10-25T22:27:48.979" v="802"/>
          <ac:inkMkLst>
            <pc:docMk/>
            <pc:sldMk cId="728466634" sldId="283"/>
            <ac:inkMk id="507" creationId="{F5461922-92B8-A7D0-6D69-E7416EC5CD75}"/>
          </ac:inkMkLst>
        </pc:inkChg>
        <pc:inkChg chg="add del mod">
          <ac:chgData name="Keke" userId="e0ea7d7d6a359e13" providerId="LiveId" clId="{666DE28C-914D-4D2F-852E-F4B8022618BA}" dt="2022-10-25T22:27:48.977" v="801"/>
          <ac:inkMkLst>
            <pc:docMk/>
            <pc:sldMk cId="728466634" sldId="283"/>
            <ac:inkMk id="509" creationId="{027AFEEB-CE7B-1D9C-0040-EC628707419F}"/>
          </ac:inkMkLst>
        </pc:inkChg>
        <pc:inkChg chg="add del mod">
          <ac:chgData name="Keke" userId="e0ea7d7d6a359e13" providerId="LiveId" clId="{666DE28C-914D-4D2F-852E-F4B8022618BA}" dt="2022-10-25T22:27:48.961" v="795"/>
          <ac:inkMkLst>
            <pc:docMk/>
            <pc:sldMk cId="728466634" sldId="283"/>
            <ac:inkMk id="510" creationId="{8ABBB1EE-9B8F-11E1-9E69-735664262538}"/>
          </ac:inkMkLst>
        </pc:inkChg>
        <pc:inkChg chg="add del mod">
          <ac:chgData name="Keke" userId="e0ea7d7d6a359e13" providerId="LiveId" clId="{666DE28C-914D-4D2F-852E-F4B8022618BA}" dt="2022-10-25T22:27:48.981" v="804"/>
          <ac:inkMkLst>
            <pc:docMk/>
            <pc:sldMk cId="728466634" sldId="283"/>
            <ac:inkMk id="511" creationId="{43BA9B94-67AF-8B2C-A3EA-C53375091417}"/>
          </ac:inkMkLst>
        </pc:inkChg>
        <pc:inkChg chg="add">
          <ac:chgData name="Keke" userId="e0ea7d7d6a359e13" providerId="LiveId" clId="{666DE28C-914D-4D2F-852E-F4B8022618BA}" dt="2022-10-25T22:27:37.480" v="787" actId="9405"/>
          <ac:inkMkLst>
            <pc:docMk/>
            <pc:sldMk cId="728466634" sldId="283"/>
            <ac:inkMk id="513" creationId="{F34FC94D-31AA-CD75-6722-D96970CB5100}"/>
          </ac:inkMkLst>
        </pc:inkChg>
        <pc:inkChg chg="add del mod">
          <ac:chgData name="Keke" userId="e0ea7d7d6a359e13" providerId="LiveId" clId="{666DE28C-914D-4D2F-852E-F4B8022618BA}" dt="2022-10-25T22:27:48.981" v="805"/>
          <ac:inkMkLst>
            <pc:docMk/>
            <pc:sldMk cId="728466634" sldId="283"/>
            <ac:inkMk id="514" creationId="{5EB5F5E4-2CF7-0BC2-7ECB-537C6E89ED3B}"/>
          </ac:inkMkLst>
        </pc:inkChg>
        <pc:inkChg chg="add del mod">
          <ac:chgData name="Keke" userId="e0ea7d7d6a359e13" providerId="LiveId" clId="{666DE28C-914D-4D2F-852E-F4B8022618BA}" dt="2022-10-25T22:27:48.979" v="803"/>
          <ac:inkMkLst>
            <pc:docMk/>
            <pc:sldMk cId="728466634" sldId="283"/>
            <ac:inkMk id="515" creationId="{6EE00CA7-F5D2-3085-6A97-9E60FAA3FBD8}"/>
          </ac:inkMkLst>
        </pc:inkChg>
        <pc:inkChg chg="add del mod">
          <ac:chgData name="Keke" userId="e0ea7d7d6a359e13" providerId="LiveId" clId="{666DE28C-914D-4D2F-852E-F4B8022618BA}" dt="2022-10-25T22:27:48.969" v="798"/>
          <ac:inkMkLst>
            <pc:docMk/>
            <pc:sldMk cId="728466634" sldId="283"/>
            <ac:inkMk id="516" creationId="{CE3BD0E5-ED10-496B-CB52-14D26EE278C7}"/>
          </ac:inkMkLst>
        </pc:inkChg>
        <pc:inkChg chg="add del mod">
          <ac:chgData name="Keke" userId="e0ea7d7d6a359e13" providerId="LiveId" clId="{666DE28C-914D-4D2F-852E-F4B8022618BA}" dt="2022-10-25T22:27:48.967" v="796"/>
          <ac:inkMkLst>
            <pc:docMk/>
            <pc:sldMk cId="728466634" sldId="283"/>
            <ac:inkMk id="517" creationId="{68415CDC-FFB5-FB3C-59BB-C991F4A31093}"/>
          </ac:inkMkLst>
        </pc:inkChg>
        <pc:inkChg chg="add del mod">
          <ac:chgData name="Keke" userId="e0ea7d7d6a359e13" providerId="LiveId" clId="{666DE28C-914D-4D2F-852E-F4B8022618BA}" dt="2022-10-25T22:27:48.983" v="806"/>
          <ac:inkMkLst>
            <pc:docMk/>
            <pc:sldMk cId="728466634" sldId="283"/>
            <ac:inkMk id="518" creationId="{8B0927AF-8A1C-10BD-4701-D528E15BD603}"/>
          </ac:inkMkLst>
        </pc:inkChg>
        <pc:inkChg chg="add del mod">
          <ac:chgData name="Keke" userId="e0ea7d7d6a359e13" providerId="LiveId" clId="{666DE28C-914D-4D2F-852E-F4B8022618BA}" dt="2022-10-25T22:27:48.973" v="800"/>
          <ac:inkMkLst>
            <pc:docMk/>
            <pc:sldMk cId="728466634" sldId="283"/>
            <ac:inkMk id="519" creationId="{6B8F1EB3-C7F9-1F9E-593C-9991B19B9A3B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521" creationId="{3302E072-6029-9C54-86DC-DC14470790F6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522" creationId="{0B963A07-32CF-A06A-F72D-7FBB91458BD9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523" creationId="{A151A4A5-D0C3-5157-60E6-E78CA93A0E73}"/>
          </ac:inkMkLst>
        </pc:inkChg>
        <pc:inkChg chg="add mod">
          <ac:chgData name="Keke" userId="e0ea7d7d6a359e13" providerId="LiveId" clId="{666DE28C-914D-4D2F-852E-F4B8022618BA}" dt="2022-10-25T22:27:54.938" v="811"/>
          <ac:inkMkLst>
            <pc:docMk/>
            <pc:sldMk cId="728466634" sldId="283"/>
            <ac:inkMk id="524" creationId="{B905236B-8F75-E5A7-92BD-A66657D1FCCC}"/>
          </ac:inkMkLst>
        </pc:inkChg>
        <pc:inkChg chg="add mod">
          <ac:chgData name="Keke" userId="e0ea7d7d6a359e13" providerId="LiveId" clId="{666DE28C-914D-4D2F-852E-F4B8022618BA}" dt="2022-10-25T22:28:02.473" v="816"/>
          <ac:inkMkLst>
            <pc:docMk/>
            <pc:sldMk cId="728466634" sldId="283"/>
            <ac:inkMk id="526" creationId="{5E42D5B3-8E35-A1BF-3172-E0A9AF97549B}"/>
          </ac:inkMkLst>
        </pc:inkChg>
        <pc:inkChg chg="add mod">
          <ac:chgData name="Keke" userId="e0ea7d7d6a359e13" providerId="LiveId" clId="{666DE28C-914D-4D2F-852E-F4B8022618BA}" dt="2022-10-25T22:28:02.473" v="816"/>
          <ac:inkMkLst>
            <pc:docMk/>
            <pc:sldMk cId="728466634" sldId="283"/>
            <ac:inkMk id="527" creationId="{020AD6E6-9476-F0CE-6DB9-95A217A1C740}"/>
          </ac:inkMkLst>
        </pc:inkChg>
        <pc:inkChg chg="add mod">
          <ac:chgData name="Keke" userId="e0ea7d7d6a359e13" providerId="LiveId" clId="{666DE28C-914D-4D2F-852E-F4B8022618BA}" dt="2022-10-25T22:28:02.473" v="816"/>
          <ac:inkMkLst>
            <pc:docMk/>
            <pc:sldMk cId="728466634" sldId="283"/>
            <ac:inkMk id="528" creationId="{0286DB61-CD3D-4A7E-93D1-4BB0EA7334C3}"/>
          </ac:inkMkLst>
        </pc:inkChg>
        <pc:inkChg chg="add mod">
          <ac:chgData name="Keke" userId="e0ea7d7d6a359e13" providerId="LiveId" clId="{666DE28C-914D-4D2F-852E-F4B8022618BA}" dt="2022-10-25T22:28:02.473" v="816"/>
          <ac:inkMkLst>
            <pc:docMk/>
            <pc:sldMk cId="728466634" sldId="283"/>
            <ac:inkMk id="529" creationId="{B9159371-297C-7C0E-F1ED-706AD4F91907}"/>
          </ac:inkMkLst>
        </pc:inkChg>
        <pc:inkChg chg="add">
          <ac:chgData name="Keke" userId="e0ea7d7d6a359e13" providerId="LiveId" clId="{666DE28C-914D-4D2F-852E-F4B8022618BA}" dt="2022-10-25T22:28:09.329" v="817" actId="9405"/>
          <ac:inkMkLst>
            <pc:docMk/>
            <pc:sldMk cId="728466634" sldId="283"/>
            <ac:inkMk id="531" creationId="{BD85EAB7-1391-62D3-2878-AF17DAB4188C}"/>
          </ac:inkMkLst>
        </pc:inkChg>
        <pc:inkChg chg="add mod">
          <ac:chgData name="Keke" userId="e0ea7d7d6a359e13" providerId="LiveId" clId="{666DE28C-914D-4D2F-852E-F4B8022618BA}" dt="2022-10-25T22:28:42.280" v="827"/>
          <ac:inkMkLst>
            <pc:docMk/>
            <pc:sldMk cId="728466634" sldId="283"/>
            <ac:inkMk id="532" creationId="{CF5614DA-1EBF-7F25-12B9-5CCB90AC04E7}"/>
          </ac:inkMkLst>
        </pc:inkChg>
        <pc:inkChg chg="add mod">
          <ac:chgData name="Keke" userId="e0ea7d7d6a359e13" providerId="LiveId" clId="{666DE28C-914D-4D2F-852E-F4B8022618BA}" dt="2022-10-25T22:28:42.280" v="827"/>
          <ac:inkMkLst>
            <pc:docMk/>
            <pc:sldMk cId="728466634" sldId="283"/>
            <ac:inkMk id="533" creationId="{DB20B6B3-744A-1185-56E6-0FF44E44C3E5}"/>
          </ac:inkMkLst>
        </pc:inkChg>
        <pc:inkChg chg="add mod">
          <ac:chgData name="Keke" userId="e0ea7d7d6a359e13" providerId="LiveId" clId="{666DE28C-914D-4D2F-852E-F4B8022618BA}" dt="2022-10-25T22:28:16.527" v="822"/>
          <ac:inkMkLst>
            <pc:docMk/>
            <pc:sldMk cId="728466634" sldId="283"/>
            <ac:inkMk id="534" creationId="{7D9F4A6A-F440-CE1A-5D26-1E180613EE0D}"/>
          </ac:inkMkLst>
        </pc:inkChg>
        <pc:inkChg chg="add mod">
          <ac:chgData name="Keke" userId="e0ea7d7d6a359e13" providerId="LiveId" clId="{666DE28C-914D-4D2F-852E-F4B8022618BA}" dt="2022-10-25T22:28:16.527" v="822"/>
          <ac:inkMkLst>
            <pc:docMk/>
            <pc:sldMk cId="728466634" sldId="283"/>
            <ac:inkMk id="535" creationId="{25F9FF84-83C7-F81A-5F14-3137DBFA802E}"/>
          </ac:inkMkLst>
        </pc:inkChg>
        <pc:inkChg chg="add mod">
          <ac:chgData name="Keke" userId="e0ea7d7d6a359e13" providerId="LiveId" clId="{666DE28C-914D-4D2F-852E-F4B8022618BA}" dt="2022-10-25T22:28:24.933" v="825"/>
          <ac:inkMkLst>
            <pc:docMk/>
            <pc:sldMk cId="728466634" sldId="283"/>
            <ac:inkMk id="538" creationId="{AD9FA3E8-390A-3ED3-C7CB-07F3C88CF920}"/>
          </ac:inkMkLst>
        </pc:inkChg>
        <pc:inkChg chg="add mod">
          <ac:chgData name="Keke" userId="e0ea7d7d6a359e13" providerId="LiveId" clId="{666DE28C-914D-4D2F-852E-F4B8022618BA}" dt="2022-10-25T22:28:24.933" v="825"/>
          <ac:inkMkLst>
            <pc:docMk/>
            <pc:sldMk cId="728466634" sldId="283"/>
            <ac:inkMk id="539" creationId="{0F59279C-8CFA-B67A-DDBE-916667A2A297}"/>
          </ac:inkMkLst>
        </pc:inkChg>
        <pc:inkChg chg="add mod">
          <ac:chgData name="Keke" userId="e0ea7d7d6a359e13" providerId="LiveId" clId="{666DE28C-914D-4D2F-852E-F4B8022618BA}" dt="2022-10-25T22:28:42.280" v="827"/>
          <ac:inkMkLst>
            <pc:docMk/>
            <pc:sldMk cId="728466634" sldId="283"/>
            <ac:inkMk id="541" creationId="{F43EADC6-002D-5ADE-6003-C722F2525E37}"/>
          </ac:inkMkLst>
        </pc:inkChg>
        <pc:inkChg chg="add">
          <ac:chgData name="Keke" userId="e0ea7d7d6a359e13" providerId="LiveId" clId="{666DE28C-914D-4D2F-852E-F4B8022618BA}" dt="2022-10-25T22:29:22.343" v="828" actId="9405"/>
          <ac:inkMkLst>
            <pc:docMk/>
            <pc:sldMk cId="728466634" sldId="283"/>
            <ac:inkMk id="543" creationId="{CE70B6F2-EFC0-4C70-DFFB-F68C7EE326AB}"/>
          </ac:inkMkLst>
        </pc:inkChg>
        <pc:inkChg chg="add">
          <ac:chgData name="Keke" userId="e0ea7d7d6a359e13" providerId="LiveId" clId="{666DE28C-914D-4D2F-852E-F4B8022618BA}" dt="2022-10-25T22:29:25.807" v="829" actId="9405"/>
          <ac:inkMkLst>
            <pc:docMk/>
            <pc:sldMk cId="728466634" sldId="283"/>
            <ac:inkMk id="544" creationId="{66BFCC9C-F056-E6C8-47EF-736617DAA19A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45" creationId="{1BA9CD50-D0F8-6BC2-5D01-8DFA4AA964ED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46" creationId="{084F22BD-8A13-8924-1E96-4FF7C93D9C53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47" creationId="{B86F85F9-D6E3-C85D-6957-D6D902725BCA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48" creationId="{1EA9577E-EA98-68DC-730C-DC43CAD0EAD8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49" creationId="{8A2595D5-A802-043A-8935-75C3F90A1186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50" creationId="{9FB1F1CE-2CF6-1FDC-A5DD-C12FA30EE16A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51" creationId="{50C2A712-4830-AE5C-46E3-0F4D6995A0C6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52" creationId="{52B02FB7-6DDF-B281-1BD4-BF5B24FF833F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53" creationId="{478D14D0-69E6-0F12-F3C8-E877D1B2237D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54" creationId="{D4D318FC-9BE1-6823-1869-699CD48FF2D8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55" creationId="{32FA61E7-ABE3-F8E7-E811-E4F3E1D2658F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56" creationId="{B5C3E821-6D0A-9E11-0CB3-EAF67CF6D8CF}"/>
          </ac:inkMkLst>
        </pc:inkChg>
        <pc:inkChg chg="add mod">
          <ac:chgData name="Keke" userId="e0ea7d7d6a359e13" providerId="LiveId" clId="{666DE28C-914D-4D2F-852E-F4B8022618BA}" dt="2022-10-25T22:29:39.064" v="843"/>
          <ac:inkMkLst>
            <pc:docMk/>
            <pc:sldMk cId="728466634" sldId="283"/>
            <ac:inkMk id="557" creationId="{F7E0DF83-1E69-23EB-02CA-88E9FFFC7EA8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559" creationId="{05D24EFF-D2C6-1365-1077-AC4276B43E62}"/>
          </ac:inkMkLst>
        </pc:inkChg>
        <pc:inkChg chg="add mod">
          <ac:chgData name="Keke" userId="e0ea7d7d6a359e13" providerId="LiveId" clId="{666DE28C-914D-4D2F-852E-F4B8022618BA}" dt="2022-10-25T22:31:07.845" v="846"/>
          <ac:inkMkLst>
            <pc:docMk/>
            <pc:sldMk cId="728466634" sldId="283"/>
            <ac:inkMk id="560" creationId="{87B8E650-90A2-F864-6147-B3D174863C8E}"/>
          </ac:inkMkLst>
        </pc:inkChg>
        <pc:inkChg chg="add mod">
          <ac:chgData name="Keke" userId="e0ea7d7d6a359e13" providerId="LiveId" clId="{666DE28C-914D-4D2F-852E-F4B8022618BA}" dt="2022-10-25T22:31:20.911" v="854"/>
          <ac:inkMkLst>
            <pc:docMk/>
            <pc:sldMk cId="728466634" sldId="283"/>
            <ac:inkMk id="562" creationId="{476B0DEA-738E-186C-5E83-22DE803DB636}"/>
          </ac:inkMkLst>
        </pc:inkChg>
        <pc:inkChg chg="add mod">
          <ac:chgData name="Keke" userId="e0ea7d7d6a359e13" providerId="LiveId" clId="{666DE28C-914D-4D2F-852E-F4B8022618BA}" dt="2022-10-25T22:31:20.911" v="854"/>
          <ac:inkMkLst>
            <pc:docMk/>
            <pc:sldMk cId="728466634" sldId="283"/>
            <ac:inkMk id="563" creationId="{224F459A-FFD6-C2FD-1E69-0644E75A4E42}"/>
          </ac:inkMkLst>
        </pc:inkChg>
        <pc:inkChg chg="add mod">
          <ac:chgData name="Keke" userId="e0ea7d7d6a359e13" providerId="LiveId" clId="{666DE28C-914D-4D2F-852E-F4B8022618BA}" dt="2022-10-25T22:31:20.911" v="854"/>
          <ac:inkMkLst>
            <pc:docMk/>
            <pc:sldMk cId="728466634" sldId="283"/>
            <ac:inkMk id="564" creationId="{D2985397-06B8-F8A9-0254-A2F93BEC7473}"/>
          </ac:inkMkLst>
        </pc:inkChg>
        <pc:inkChg chg="add mod">
          <ac:chgData name="Keke" userId="e0ea7d7d6a359e13" providerId="LiveId" clId="{666DE28C-914D-4D2F-852E-F4B8022618BA}" dt="2022-10-25T22:31:20.911" v="854"/>
          <ac:inkMkLst>
            <pc:docMk/>
            <pc:sldMk cId="728466634" sldId="283"/>
            <ac:inkMk id="565" creationId="{D8945A28-5441-680B-9259-B0ADD98732A1}"/>
          </ac:inkMkLst>
        </pc:inkChg>
        <pc:inkChg chg="add mod">
          <ac:chgData name="Keke" userId="e0ea7d7d6a359e13" providerId="LiveId" clId="{666DE28C-914D-4D2F-852E-F4B8022618BA}" dt="2022-10-25T22:31:20.911" v="854"/>
          <ac:inkMkLst>
            <pc:docMk/>
            <pc:sldMk cId="728466634" sldId="283"/>
            <ac:inkMk id="566" creationId="{593B7025-144E-40A8-587A-2E2F758B543F}"/>
          </ac:inkMkLst>
        </pc:inkChg>
        <pc:inkChg chg="add mod">
          <ac:chgData name="Keke" userId="e0ea7d7d6a359e13" providerId="LiveId" clId="{666DE28C-914D-4D2F-852E-F4B8022618BA}" dt="2022-10-25T22:31:20.911" v="854"/>
          <ac:inkMkLst>
            <pc:docMk/>
            <pc:sldMk cId="728466634" sldId="283"/>
            <ac:inkMk id="567" creationId="{40B7891A-6CD9-4C54-40A8-A8FFD08F072F}"/>
          </ac:inkMkLst>
        </pc:inkChg>
        <pc:inkChg chg="add mod">
          <ac:chgData name="Keke" userId="e0ea7d7d6a359e13" providerId="LiveId" clId="{666DE28C-914D-4D2F-852E-F4B8022618BA}" dt="2022-10-25T22:31:20.911" v="854"/>
          <ac:inkMkLst>
            <pc:docMk/>
            <pc:sldMk cId="728466634" sldId="283"/>
            <ac:inkMk id="568" creationId="{A0B8171D-FE3B-8EBC-A2E1-25E55746EF09}"/>
          </ac:inkMkLst>
        </pc:inkChg>
        <pc:inkChg chg="add">
          <ac:chgData name="Keke" userId="e0ea7d7d6a359e13" providerId="LiveId" clId="{666DE28C-914D-4D2F-852E-F4B8022618BA}" dt="2022-10-25T22:33:08.040" v="855" actId="9405"/>
          <ac:inkMkLst>
            <pc:docMk/>
            <pc:sldMk cId="728466634" sldId="283"/>
            <ac:inkMk id="570" creationId="{29E448F5-F25E-06ED-0E61-578E583BB38D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571" creationId="{828B6935-A5FB-4AE5-868D-03970E2BF650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572" creationId="{81D91931-A3B8-2840-D37F-763045D700E3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573" creationId="{603BB8FF-5853-A960-E6A1-B05B1869B83A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574" creationId="{76F7D28F-2C59-E955-67B2-39B8C6F44645}"/>
          </ac:inkMkLst>
        </pc:inkChg>
        <pc:inkChg chg="add mod">
          <ac:chgData name="Keke" userId="e0ea7d7d6a359e13" providerId="LiveId" clId="{666DE28C-914D-4D2F-852E-F4B8022618BA}" dt="2022-10-25T22:50:37.896" v="1281"/>
          <ac:inkMkLst>
            <pc:docMk/>
            <pc:sldMk cId="728466634" sldId="283"/>
            <ac:inkMk id="575" creationId="{56563D32-01B4-C7EB-0B1C-F11349B788D1}"/>
          </ac:inkMkLst>
        </pc:inkChg>
      </pc:sldChg>
      <pc:sldChg chg="addSp delSp modSp mod">
        <pc:chgData name="Keke" userId="e0ea7d7d6a359e13" providerId="LiveId" clId="{666DE28C-914D-4D2F-852E-F4B8022618BA}" dt="2022-10-25T22:42:08.766" v="1226"/>
        <pc:sldMkLst>
          <pc:docMk/>
          <pc:sldMk cId="2015263995" sldId="284"/>
        </pc:sldMkLst>
        <pc:grpChg chg="mod">
          <ac:chgData name="Keke" userId="e0ea7d7d6a359e13" providerId="LiveId" clId="{666DE28C-914D-4D2F-852E-F4B8022618BA}" dt="2022-10-25T22:35:04.954" v="865"/>
          <ac:grpSpMkLst>
            <pc:docMk/>
            <pc:sldMk cId="2015263995" sldId="284"/>
            <ac:grpSpMk id="9" creationId="{6BAC4B61-09AF-041E-D9BD-BD7C80F1A8B5}"/>
          </ac:grpSpMkLst>
        </pc:grpChg>
        <pc:grpChg chg="mod">
          <ac:chgData name="Keke" userId="e0ea7d7d6a359e13" providerId="LiveId" clId="{666DE28C-914D-4D2F-852E-F4B8022618BA}" dt="2022-10-25T22:35:06.550" v="868"/>
          <ac:grpSpMkLst>
            <pc:docMk/>
            <pc:sldMk cId="2015263995" sldId="284"/>
            <ac:grpSpMk id="12" creationId="{D8A59DE7-274C-E1A2-86F6-1CE57FF3CBC9}"/>
          </ac:grpSpMkLst>
        </pc:grpChg>
        <pc:grpChg chg="mod">
          <ac:chgData name="Keke" userId="e0ea7d7d6a359e13" providerId="LiveId" clId="{666DE28C-914D-4D2F-852E-F4B8022618BA}" dt="2022-10-25T22:35:08.890" v="873"/>
          <ac:grpSpMkLst>
            <pc:docMk/>
            <pc:sldMk cId="2015263995" sldId="284"/>
            <ac:grpSpMk id="17" creationId="{38CBF947-A101-FA7D-7D84-F99F23552937}"/>
          </ac:grpSpMkLst>
        </pc:grpChg>
        <pc:grpChg chg="del mod">
          <ac:chgData name="Keke" userId="e0ea7d7d6a359e13" providerId="LiveId" clId="{666DE28C-914D-4D2F-852E-F4B8022618BA}" dt="2022-10-25T22:35:14.546" v="882"/>
          <ac:grpSpMkLst>
            <pc:docMk/>
            <pc:sldMk cId="2015263995" sldId="284"/>
            <ac:grpSpMk id="21" creationId="{2A8F13B3-E339-6377-8CA4-4E01245D0C22}"/>
          </ac:grpSpMkLst>
        </pc:grpChg>
        <pc:grpChg chg="del mod">
          <ac:chgData name="Keke" userId="e0ea7d7d6a359e13" providerId="LiveId" clId="{666DE28C-914D-4D2F-852E-F4B8022618BA}" dt="2022-10-25T22:35:17.678" v="885"/>
          <ac:grpSpMkLst>
            <pc:docMk/>
            <pc:sldMk cId="2015263995" sldId="284"/>
            <ac:grpSpMk id="26" creationId="{E648CA26-5381-3861-6082-631F1A4E79AE}"/>
          </ac:grpSpMkLst>
        </pc:grpChg>
        <pc:grpChg chg="del mod">
          <ac:chgData name="Keke" userId="e0ea7d7d6a359e13" providerId="LiveId" clId="{666DE28C-914D-4D2F-852E-F4B8022618BA}" dt="2022-10-25T22:35:23.546" v="895"/>
          <ac:grpSpMkLst>
            <pc:docMk/>
            <pc:sldMk cId="2015263995" sldId="284"/>
            <ac:grpSpMk id="29" creationId="{0EB5FFAF-EE92-8FE8-39FA-A2CD96D3AC74}"/>
          </ac:grpSpMkLst>
        </pc:grpChg>
        <pc:grpChg chg="mod">
          <ac:chgData name="Keke" userId="e0ea7d7d6a359e13" providerId="LiveId" clId="{666DE28C-914D-4D2F-852E-F4B8022618BA}" dt="2022-10-25T22:35:23.546" v="895"/>
          <ac:grpSpMkLst>
            <pc:docMk/>
            <pc:sldMk cId="2015263995" sldId="284"/>
            <ac:grpSpMk id="36" creationId="{4C965E02-CD29-C625-0983-D5013FE0FDC3}"/>
          </ac:grpSpMkLst>
        </pc:grpChg>
        <pc:grpChg chg="del mod">
          <ac:chgData name="Keke" userId="e0ea7d7d6a359e13" providerId="LiveId" clId="{666DE28C-914D-4D2F-852E-F4B8022618BA}" dt="2022-10-25T22:37:32.272" v="988"/>
          <ac:grpSpMkLst>
            <pc:docMk/>
            <pc:sldMk cId="2015263995" sldId="284"/>
            <ac:grpSpMk id="44" creationId="{14FACF8E-35B9-8502-DA97-81512A3061E6}"/>
          </ac:grpSpMkLst>
        </pc:grpChg>
        <pc:grpChg chg="del mod">
          <ac:chgData name="Keke" userId="e0ea7d7d6a359e13" providerId="LiveId" clId="{666DE28C-914D-4D2F-852E-F4B8022618BA}" dt="2022-10-25T22:35:41.524" v="913"/>
          <ac:grpSpMkLst>
            <pc:docMk/>
            <pc:sldMk cId="2015263995" sldId="284"/>
            <ac:grpSpMk id="48" creationId="{E2105F9E-DB00-1898-FEA8-DB1CF1CE58E7}"/>
          </ac:grpSpMkLst>
        </pc:grpChg>
        <pc:grpChg chg="mod">
          <ac:chgData name="Keke" userId="e0ea7d7d6a359e13" providerId="LiveId" clId="{666DE28C-914D-4D2F-852E-F4B8022618BA}" dt="2022-10-25T22:35:41.524" v="913"/>
          <ac:grpSpMkLst>
            <pc:docMk/>
            <pc:sldMk cId="2015263995" sldId="284"/>
            <ac:grpSpMk id="54" creationId="{37A09606-6C3D-E992-429C-F1A11B7B0120}"/>
          </ac:grpSpMkLst>
        </pc:grpChg>
        <pc:grpChg chg="mod">
          <ac:chgData name="Keke" userId="e0ea7d7d6a359e13" providerId="LiveId" clId="{666DE28C-914D-4D2F-852E-F4B8022618BA}" dt="2022-10-25T22:35:41.524" v="913"/>
          <ac:grpSpMkLst>
            <pc:docMk/>
            <pc:sldMk cId="2015263995" sldId="284"/>
            <ac:grpSpMk id="55" creationId="{852191C5-8C1C-E170-2CCD-68446C97D272}"/>
          </ac:grpSpMkLst>
        </pc:grpChg>
        <pc:grpChg chg="mod">
          <ac:chgData name="Keke" userId="e0ea7d7d6a359e13" providerId="LiveId" clId="{666DE28C-914D-4D2F-852E-F4B8022618BA}" dt="2022-10-25T22:35:44.590" v="918"/>
          <ac:grpSpMkLst>
            <pc:docMk/>
            <pc:sldMk cId="2015263995" sldId="284"/>
            <ac:grpSpMk id="60" creationId="{EDBCDB9F-DEE3-5C2E-B551-373429DD8688}"/>
          </ac:grpSpMkLst>
        </pc:grpChg>
        <pc:grpChg chg="del mod">
          <ac:chgData name="Keke" userId="e0ea7d7d6a359e13" providerId="LiveId" clId="{666DE28C-914D-4D2F-852E-F4B8022618BA}" dt="2022-10-25T22:36:05.935" v="943"/>
          <ac:grpSpMkLst>
            <pc:docMk/>
            <pc:sldMk cId="2015263995" sldId="284"/>
            <ac:grpSpMk id="83" creationId="{80080EBD-2641-2E36-7AE5-86B52AA3B16D}"/>
          </ac:grpSpMkLst>
        </pc:grpChg>
        <pc:grpChg chg="mod">
          <ac:chgData name="Keke" userId="e0ea7d7d6a359e13" providerId="LiveId" clId="{666DE28C-914D-4D2F-852E-F4B8022618BA}" dt="2022-10-25T22:36:05.032" v="941"/>
          <ac:grpSpMkLst>
            <pc:docMk/>
            <pc:sldMk cId="2015263995" sldId="284"/>
            <ac:grpSpMk id="84" creationId="{ED30DCB7-45EB-7FBB-E0B7-C940BFE7FE0A}"/>
          </ac:grpSpMkLst>
        </pc:grpChg>
        <pc:grpChg chg="mod">
          <ac:chgData name="Keke" userId="e0ea7d7d6a359e13" providerId="LiveId" clId="{666DE28C-914D-4D2F-852E-F4B8022618BA}" dt="2022-10-25T22:36:05.032" v="941"/>
          <ac:grpSpMkLst>
            <pc:docMk/>
            <pc:sldMk cId="2015263995" sldId="284"/>
            <ac:grpSpMk id="85" creationId="{6028154C-F6D2-FE42-AA51-CC8F24827284}"/>
          </ac:grpSpMkLst>
        </pc:grpChg>
        <pc:grpChg chg="mod">
          <ac:chgData name="Keke" userId="e0ea7d7d6a359e13" providerId="LiveId" clId="{666DE28C-914D-4D2F-852E-F4B8022618BA}" dt="2022-10-25T22:36:05.032" v="941"/>
          <ac:grpSpMkLst>
            <pc:docMk/>
            <pc:sldMk cId="2015263995" sldId="284"/>
            <ac:grpSpMk id="86" creationId="{07C0C05E-55F4-799C-1A30-9E0AC0F14121}"/>
          </ac:grpSpMkLst>
        </pc:grpChg>
        <pc:grpChg chg="mod">
          <ac:chgData name="Keke" userId="e0ea7d7d6a359e13" providerId="LiveId" clId="{666DE28C-914D-4D2F-852E-F4B8022618BA}" dt="2022-10-25T22:36:16.983" v="947"/>
          <ac:grpSpMkLst>
            <pc:docMk/>
            <pc:sldMk cId="2015263995" sldId="284"/>
            <ac:grpSpMk id="90" creationId="{866B536A-C491-6E87-7C78-0BFE635410AE}"/>
          </ac:grpSpMkLst>
        </pc:grpChg>
        <pc:grpChg chg="del mod">
          <ac:chgData name="Keke" userId="e0ea7d7d6a359e13" providerId="LiveId" clId="{666DE28C-914D-4D2F-852E-F4B8022618BA}" dt="2022-10-25T22:36:51.588" v="962"/>
          <ac:grpSpMkLst>
            <pc:docMk/>
            <pc:sldMk cId="2015263995" sldId="284"/>
            <ac:grpSpMk id="97" creationId="{3EA99542-51FF-23D4-B83E-C51C3C75A1CB}"/>
          </ac:grpSpMkLst>
        </pc:grpChg>
        <pc:grpChg chg="del mod">
          <ac:chgData name="Keke" userId="e0ea7d7d6a359e13" providerId="LiveId" clId="{666DE28C-914D-4D2F-852E-F4B8022618BA}" dt="2022-10-25T22:36:55.881" v="970"/>
          <ac:grpSpMkLst>
            <pc:docMk/>
            <pc:sldMk cId="2015263995" sldId="284"/>
            <ac:grpSpMk id="105" creationId="{5271925D-008C-D7C5-E275-DEB888DB754A}"/>
          </ac:grpSpMkLst>
        </pc:grpChg>
        <pc:grpChg chg="del mod">
          <ac:chgData name="Keke" userId="e0ea7d7d6a359e13" providerId="LiveId" clId="{666DE28C-914D-4D2F-852E-F4B8022618BA}" dt="2022-10-25T22:36:51.588" v="962"/>
          <ac:grpSpMkLst>
            <pc:docMk/>
            <pc:sldMk cId="2015263995" sldId="284"/>
            <ac:grpSpMk id="106" creationId="{7C91BE16-5F7C-DFA8-149D-71943A85BBA5}"/>
          </ac:grpSpMkLst>
        </pc:grpChg>
        <pc:grpChg chg="mod">
          <ac:chgData name="Keke" userId="e0ea7d7d6a359e13" providerId="LiveId" clId="{666DE28C-914D-4D2F-852E-F4B8022618BA}" dt="2022-10-25T22:36:51.588" v="962"/>
          <ac:grpSpMkLst>
            <pc:docMk/>
            <pc:sldMk cId="2015263995" sldId="284"/>
            <ac:grpSpMk id="107" creationId="{4E234A36-169B-FBFB-3D44-AECB0225AAD4}"/>
          </ac:grpSpMkLst>
        </pc:grpChg>
        <pc:grpChg chg="mod">
          <ac:chgData name="Keke" userId="e0ea7d7d6a359e13" providerId="LiveId" clId="{666DE28C-914D-4D2F-852E-F4B8022618BA}" dt="2022-10-25T22:36:55.881" v="970"/>
          <ac:grpSpMkLst>
            <pc:docMk/>
            <pc:sldMk cId="2015263995" sldId="284"/>
            <ac:grpSpMk id="115" creationId="{D0523F2F-B721-09CF-7CD4-09145E915B99}"/>
          </ac:grpSpMkLst>
        </pc:grpChg>
        <pc:grpChg chg="mod">
          <ac:chgData name="Keke" userId="e0ea7d7d6a359e13" providerId="LiveId" clId="{666DE28C-914D-4D2F-852E-F4B8022618BA}" dt="2022-10-25T22:36:55.881" v="970"/>
          <ac:grpSpMkLst>
            <pc:docMk/>
            <pc:sldMk cId="2015263995" sldId="284"/>
            <ac:grpSpMk id="116" creationId="{DE2B30D3-B6E9-7330-68E8-BC296F15A8AE}"/>
          </ac:grpSpMkLst>
        </pc:grpChg>
        <pc:grpChg chg="mod">
          <ac:chgData name="Keke" userId="e0ea7d7d6a359e13" providerId="LiveId" clId="{666DE28C-914D-4D2F-852E-F4B8022618BA}" dt="2022-10-25T22:36:57.952" v="974"/>
          <ac:grpSpMkLst>
            <pc:docMk/>
            <pc:sldMk cId="2015263995" sldId="284"/>
            <ac:grpSpMk id="120" creationId="{C71AD9E3-0A0E-AD66-281C-3180ABC03305}"/>
          </ac:grpSpMkLst>
        </pc:grpChg>
        <pc:grpChg chg="mod">
          <ac:chgData name="Keke" userId="e0ea7d7d6a359e13" providerId="LiveId" clId="{666DE28C-914D-4D2F-852E-F4B8022618BA}" dt="2022-10-25T22:37:04.126" v="977"/>
          <ac:grpSpMkLst>
            <pc:docMk/>
            <pc:sldMk cId="2015263995" sldId="284"/>
            <ac:grpSpMk id="123" creationId="{B45B3751-6E1C-B170-6CC4-16EDF17574C1}"/>
          </ac:grpSpMkLst>
        </pc:grpChg>
        <pc:grpChg chg="mod">
          <ac:chgData name="Keke" userId="e0ea7d7d6a359e13" providerId="LiveId" clId="{666DE28C-914D-4D2F-852E-F4B8022618BA}" dt="2022-10-25T22:37:32.272" v="988"/>
          <ac:grpSpMkLst>
            <pc:docMk/>
            <pc:sldMk cId="2015263995" sldId="284"/>
            <ac:grpSpMk id="133" creationId="{CE3AE73D-FDB4-9C06-CB19-4C1C88B2D7E1}"/>
          </ac:grpSpMkLst>
        </pc:grpChg>
        <pc:grpChg chg="mod">
          <ac:chgData name="Keke" userId="e0ea7d7d6a359e13" providerId="LiveId" clId="{666DE28C-914D-4D2F-852E-F4B8022618BA}" dt="2022-10-25T22:37:44.167" v="998"/>
          <ac:grpSpMkLst>
            <pc:docMk/>
            <pc:sldMk cId="2015263995" sldId="284"/>
            <ac:grpSpMk id="143" creationId="{CC653F3B-E383-CAFA-9992-52665CC5C132}"/>
          </ac:grpSpMkLst>
        </pc:grpChg>
        <pc:grpChg chg="mod">
          <ac:chgData name="Keke" userId="e0ea7d7d6a359e13" providerId="LiveId" clId="{666DE28C-914D-4D2F-852E-F4B8022618BA}" dt="2022-10-25T22:37:44.167" v="998"/>
          <ac:grpSpMkLst>
            <pc:docMk/>
            <pc:sldMk cId="2015263995" sldId="284"/>
            <ac:grpSpMk id="144" creationId="{B16090EB-72B0-1A50-DC76-BDD45C90BA30}"/>
          </ac:grpSpMkLst>
        </pc:grpChg>
        <pc:grpChg chg="mod">
          <ac:chgData name="Keke" userId="e0ea7d7d6a359e13" providerId="LiveId" clId="{666DE28C-914D-4D2F-852E-F4B8022618BA}" dt="2022-10-25T22:37:44.167" v="998"/>
          <ac:grpSpMkLst>
            <pc:docMk/>
            <pc:sldMk cId="2015263995" sldId="284"/>
            <ac:grpSpMk id="145" creationId="{5923B83C-49BB-AF93-4021-2C2EB43E25AD}"/>
          </ac:grpSpMkLst>
        </pc:grpChg>
        <pc:grpChg chg="mod">
          <ac:chgData name="Keke" userId="e0ea7d7d6a359e13" providerId="LiveId" clId="{666DE28C-914D-4D2F-852E-F4B8022618BA}" dt="2022-10-25T22:37:59.035" v="1006"/>
          <ac:grpSpMkLst>
            <pc:docMk/>
            <pc:sldMk cId="2015263995" sldId="284"/>
            <ac:grpSpMk id="153" creationId="{072356BB-A07E-53D4-2789-A36A9018B09F}"/>
          </ac:grpSpMkLst>
        </pc:grpChg>
        <pc:grpChg chg="del mod">
          <ac:chgData name="Keke" userId="e0ea7d7d6a359e13" providerId="LiveId" clId="{666DE28C-914D-4D2F-852E-F4B8022618BA}" dt="2022-10-25T22:38:07.342" v="1017"/>
          <ac:grpSpMkLst>
            <pc:docMk/>
            <pc:sldMk cId="2015263995" sldId="284"/>
            <ac:grpSpMk id="161" creationId="{81599154-50A9-3BA8-B97A-2FB41F23F859}"/>
          </ac:grpSpMkLst>
        </pc:grpChg>
        <pc:grpChg chg="mod">
          <ac:chgData name="Keke" userId="e0ea7d7d6a359e13" providerId="LiveId" clId="{666DE28C-914D-4D2F-852E-F4B8022618BA}" dt="2022-10-25T22:38:07.342" v="1017"/>
          <ac:grpSpMkLst>
            <pc:docMk/>
            <pc:sldMk cId="2015263995" sldId="284"/>
            <ac:grpSpMk id="164" creationId="{7539C1FB-6EB1-384E-C3D4-3FC6A16F0FEE}"/>
          </ac:grpSpMkLst>
        </pc:grpChg>
        <pc:grpChg chg="mod">
          <ac:chgData name="Keke" userId="e0ea7d7d6a359e13" providerId="LiveId" clId="{666DE28C-914D-4D2F-852E-F4B8022618BA}" dt="2022-10-25T22:38:08.493" v="1020"/>
          <ac:grpSpMkLst>
            <pc:docMk/>
            <pc:sldMk cId="2015263995" sldId="284"/>
            <ac:grpSpMk id="167" creationId="{4E81E1BB-C6AB-D501-3656-BC3E33D9B8D5}"/>
          </ac:grpSpMkLst>
        </pc:grpChg>
        <pc:grpChg chg="del mod">
          <ac:chgData name="Keke" userId="e0ea7d7d6a359e13" providerId="LiveId" clId="{666DE28C-914D-4D2F-852E-F4B8022618BA}" dt="2022-10-25T22:38:22.416" v="1038"/>
          <ac:grpSpMkLst>
            <pc:docMk/>
            <pc:sldMk cId="2015263995" sldId="284"/>
            <ac:grpSpMk id="181" creationId="{C833CDD3-DC5E-B07A-847F-B1669DD05704}"/>
          </ac:grpSpMkLst>
        </pc:grpChg>
        <pc:grpChg chg="mod">
          <ac:chgData name="Keke" userId="e0ea7d7d6a359e13" providerId="LiveId" clId="{666DE28C-914D-4D2F-852E-F4B8022618BA}" dt="2022-10-25T22:38:22.416" v="1038"/>
          <ac:grpSpMkLst>
            <pc:docMk/>
            <pc:sldMk cId="2015263995" sldId="284"/>
            <ac:grpSpMk id="185" creationId="{F6D3A011-1FE4-C7B0-DD2D-B2F03196E736}"/>
          </ac:grpSpMkLst>
        </pc:grpChg>
        <pc:grpChg chg="mod">
          <ac:chgData name="Keke" userId="e0ea7d7d6a359e13" providerId="LiveId" clId="{666DE28C-914D-4D2F-852E-F4B8022618BA}" dt="2022-10-25T22:38:24.572" v="1041"/>
          <ac:grpSpMkLst>
            <pc:docMk/>
            <pc:sldMk cId="2015263995" sldId="284"/>
            <ac:grpSpMk id="188" creationId="{BFA28CBE-FE70-A264-3E25-3D14E3A4F867}"/>
          </ac:grpSpMkLst>
        </pc:grpChg>
        <pc:grpChg chg="del mod">
          <ac:chgData name="Keke" userId="e0ea7d7d6a359e13" providerId="LiveId" clId="{666DE28C-914D-4D2F-852E-F4B8022618BA}" dt="2022-10-25T22:38:30.285" v="1047"/>
          <ac:grpSpMkLst>
            <pc:docMk/>
            <pc:sldMk cId="2015263995" sldId="284"/>
            <ac:grpSpMk id="192" creationId="{67C420A2-A6F5-4419-BFFC-777F0EB7AEDA}"/>
          </ac:grpSpMkLst>
        </pc:grpChg>
        <pc:grpChg chg="del mod">
          <ac:chgData name="Keke" userId="e0ea7d7d6a359e13" providerId="LiveId" clId="{666DE28C-914D-4D2F-852E-F4B8022618BA}" dt="2022-10-25T22:40:09.808" v="1155"/>
          <ac:grpSpMkLst>
            <pc:docMk/>
            <pc:sldMk cId="2015263995" sldId="284"/>
            <ac:grpSpMk id="197" creationId="{D1051C3F-F98F-742A-9A0F-39683308A9E2}"/>
          </ac:grpSpMkLst>
        </pc:grpChg>
        <pc:grpChg chg="mod">
          <ac:chgData name="Keke" userId="e0ea7d7d6a359e13" providerId="LiveId" clId="{666DE28C-914D-4D2F-852E-F4B8022618BA}" dt="2022-10-25T22:38:37.507" v="1058"/>
          <ac:grpSpMkLst>
            <pc:docMk/>
            <pc:sldMk cId="2015263995" sldId="284"/>
            <ac:grpSpMk id="202" creationId="{D7ED93CD-D307-EBA6-EEBC-1DB67DB9594C}"/>
          </ac:grpSpMkLst>
        </pc:grpChg>
        <pc:grpChg chg="mod">
          <ac:chgData name="Keke" userId="e0ea7d7d6a359e13" providerId="LiveId" clId="{666DE28C-914D-4D2F-852E-F4B8022618BA}" dt="2022-10-25T22:38:50.248" v="1065"/>
          <ac:grpSpMkLst>
            <pc:docMk/>
            <pc:sldMk cId="2015263995" sldId="284"/>
            <ac:grpSpMk id="209" creationId="{530737E1-583F-81D4-71F0-F5E405AD7EDA}"/>
          </ac:grpSpMkLst>
        </pc:grpChg>
        <pc:grpChg chg="mod">
          <ac:chgData name="Keke" userId="e0ea7d7d6a359e13" providerId="LiveId" clId="{666DE28C-914D-4D2F-852E-F4B8022618BA}" dt="2022-10-25T22:38:59.482" v="1081"/>
          <ac:grpSpMkLst>
            <pc:docMk/>
            <pc:sldMk cId="2015263995" sldId="284"/>
            <ac:grpSpMk id="225" creationId="{026F4432-F78E-7FD8-EFFC-92E4FE8DD357}"/>
          </ac:grpSpMkLst>
        </pc:grpChg>
        <pc:grpChg chg="mod">
          <ac:chgData name="Keke" userId="e0ea7d7d6a359e13" providerId="LiveId" clId="{666DE28C-914D-4D2F-852E-F4B8022618BA}" dt="2022-10-25T22:38:59.482" v="1081"/>
          <ac:grpSpMkLst>
            <pc:docMk/>
            <pc:sldMk cId="2015263995" sldId="284"/>
            <ac:grpSpMk id="226" creationId="{66B6C9D8-CD96-8B62-CA20-4F0B58EFDA1C}"/>
          </ac:grpSpMkLst>
        </pc:grpChg>
        <pc:grpChg chg="del mod">
          <ac:chgData name="Keke" userId="e0ea7d7d6a359e13" providerId="LiveId" clId="{666DE28C-914D-4D2F-852E-F4B8022618BA}" dt="2022-10-25T22:39:46.883" v="1127"/>
          <ac:grpSpMkLst>
            <pc:docMk/>
            <pc:sldMk cId="2015263995" sldId="284"/>
            <ac:grpSpMk id="231" creationId="{50BFADBF-9321-DDC6-026B-44C63DC4A2A2}"/>
          </ac:grpSpMkLst>
        </pc:grpChg>
        <pc:grpChg chg="mod">
          <ac:chgData name="Keke" userId="e0ea7d7d6a359e13" providerId="LiveId" clId="{666DE28C-914D-4D2F-852E-F4B8022618BA}" dt="2022-10-25T22:39:15.506" v="1091"/>
          <ac:grpSpMkLst>
            <pc:docMk/>
            <pc:sldMk cId="2015263995" sldId="284"/>
            <ac:grpSpMk id="236" creationId="{627FA161-AC4D-0038-A8BD-F83CE531DE67}"/>
          </ac:grpSpMkLst>
        </pc:grpChg>
        <pc:grpChg chg="del mod">
          <ac:chgData name="Keke" userId="e0ea7d7d6a359e13" providerId="LiveId" clId="{666DE28C-914D-4D2F-852E-F4B8022618BA}" dt="2022-10-25T22:39:27.033" v="1100"/>
          <ac:grpSpMkLst>
            <pc:docMk/>
            <pc:sldMk cId="2015263995" sldId="284"/>
            <ac:grpSpMk id="239" creationId="{E5E2F2C9-AF18-7F56-25EE-CBAF3C0EB44C}"/>
          </ac:grpSpMkLst>
        </pc:grpChg>
        <pc:grpChg chg="mod">
          <ac:chgData name="Keke" userId="e0ea7d7d6a359e13" providerId="LiveId" clId="{666DE28C-914D-4D2F-852E-F4B8022618BA}" dt="2022-10-25T22:39:27.033" v="1100"/>
          <ac:grpSpMkLst>
            <pc:docMk/>
            <pc:sldMk cId="2015263995" sldId="284"/>
            <ac:grpSpMk id="245" creationId="{02C1B7DB-094F-730A-96D6-27E06989C274}"/>
          </ac:grpSpMkLst>
        </pc:grpChg>
        <pc:grpChg chg="del mod">
          <ac:chgData name="Keke" userId="e0ea7d7d6a359e13" providerId="LiveId" clId="{666DE28C-914D-4D2F-852E-F4B8022618BA}" dt="2022-10-25T22:40:31.235" v="1159"/>
          <ac:grpSpMkLst>
            <pc:docMk/>
            <pc:sldMk cId="2015263995" sldId="284"/>
            <ac:grpSpMk id="246" creationId="{2E3676D7-5584-274E-2371-2E304547C263}"/>
          </ac:grpSpMkLst>
        </pc:grpChg>
        <pc:grpChg chg="del mod">
          <ac:chgData name="Keke" userId="e0ea7d7d6a359e13" providerId="LiveId" clId="{666DE28C-914D-4D2F-852E-F4B8022618BA}" dt="2022-10-25T22:39:41.642" v="1125"/>
          <ac:grpSpMkLst>
            <pc:docMk/>
            <pc:sldMk cId="2015263995" sldId="284"/>
            <ac:grpSpMk id="254" creationId="{D5ED56CC-8EDA-049B-0993-7518ABB8A97B}"/>
          </ac:grpSpMkLst>
        </pc:grpChg>
        <pc:grpChg chg="mod">
          <ac:chgData name="Keke" userId="e0ea7d7d6a359e13" providerId="LiveId" clId="{666DE28C-914D-4D2F-852E-F4B8022618BA}" dt="2022-10-25T22:39:39.818" v="1121"/>
          <ac:grpSpMkLst>
            <pc:docMk/>
            <pc:sldMk cId="2015263995" sldId="284"/>
            <ac:grpSpMk id="267" creationId="{D2A63FAC-78A4-3C3C-AF9E-AAC79258E596}"/>
          </ac:grpSpMkLst>
        </pc:grpChg>
        <pc:grpChg chg="mod">
          <ac:chgData name="Keke" userId="e0ea7d7d6a359e13" providerId="LiveId" clId="{666DE28C-914D-4D2F-852E-F4B8022618BA}" dt="2022-10-25T22:39:39.818" v="1121"/>
          <ac:grpSpMkLst>
            <pc:docMk/>
            <pc:sldMk cId="2015263995" sldId="284"/>
            <ac:grpSpMk id="268" creationId="{124915F5-3B6E-305D-7AB5-C2EFB7157368}"/>
          </ac:grpSpMkLst>
        </pc:grpChg>
        <pc:grpChg chg="mod">
          <ac:chgData name="Keke" userId="e0ea7d7d6a359e13" providerId="LiveId" clId="{666DE28C-914D-4D2F-852E-F4B8022618BA}" dt="2022-10-25T22:39:39.818" v="1121"/>
          <ac:grpSpMkLst>
            <pc:docMk/>
            <pc:sldMk cId="2015263995" sldId="284"/>
            <ac:grpSpMk id="269" creationId="{04A6CFFC-328A-D7F2-3B19-EECA8A143F35}"/>
          </ac:grpSpMkLst>
        </pc:grpChg>
        <pc:grpChg chg="mod">
          <ac:chgData name="Keke" userId="e0ea7d7d6a359e13" providerId="LiveId" clId="{666DE28C-914D-4D2F-852E-F4B8022618BA}" dt="2022-10-25T22:39:41.642" v="1125"/>
          <ac:grpSpMkLst>
            <pc:docMk/>
            <pc:sldMk cId="2015263995" sldId="284"/>
            <ac:grpSpMk id="273" creationId="{B5277608-8F91-8003-7F98-6A1FC2DAAB2C}"/>
          </ac:grpSpMkLst>
        </pc:grpChg>
        <pc:grpChg chg="mod">
          <ac:chgData name="Keke" userId="e0ea7d7d6a359e13" providerId="LiveId" clId="{666DE28C-914D-4D2F-852E-F4B8022618BA}" dt="2022-10-25T22:39:46.883" v="1127"/>
          <ac:grpSpMkLst>
            <pc:docMk/>
            <pc:sldMk cId="2015263995" sldId="284"/>
            <ac:grpSpMk id="275" creationId="{A2AE9D50-C13A-1563-F1CE-A2C4CE1721D9}"/>
          </ac:grpSpMkLst>
        </pc:grpChg>
        <pc:grpChg chg="del mod">
          <ac:chgData name="Keke" userId="e0ea7d7d6a359e13" providerId="LiveId" clId="{666DE28C-914D-4D2F-852E-F4B8022618BA}" dt="2022-10-25T22:39:53.724" v="1133"/>
          <ac:grpSpMkLst>
            <pc:docMk/>
            <pc:sldMk cId="2015263995" sldId="284"/>
            <ac:grpSpMk id="279" creationId="{681EB057-D602-ABC6-E75F-E055AC32FB6E}"/>
          </ac:grpSpMkLst>
        </pc:grpChg>
        <pc:grpChg chg="del mod">
          <ac:chgData name="Keke" userId="e0ea7d7d6a359e13" providerId="LiveId" clId="{666DE28C-914D-4D2F-852E-F4B8022618BA}" dt="2022-10-25T22:40:40.053" v="1163"/>
          <ac:grpSpMkLst>
            <pc:docMk/>
            <pc:sldMk cId="2015263995" sldId="284"/>
            <ac:grpSpMk id="281" creationId="{85C22F4A-4650-38F4-6D13-D1DBBFCA1A38}"/>
          </ac:grpSpMkLst>
        </pc:grpChg>
        <pc:grpChg chg="mod">
          <ac:chgData name="Keke" userId="e0ea7d7d6a359e13" providerId="LiveId" clId="{666DE28C-914D-4D2F-852E-F4B8022618BA}" dt="2022-10-25T22:39:55.404" v="1136"/>
          <ac:grpSpMkLst>
            <pc:docMk/>
            <pc:sldMk cId="2015263995" sldId="284"/>
            <ac:grpSpMk id="284" creationId="{C9C56D58-039C-C585-41D1-373D357ADB1B}"/>
          </ac:grpSpMkLst>
        </pc:grpChg>
        <pc:grpChg chg="mod">
          <ac:chgData name="Keke" userId="e0ea7d7d6a359e13" providerId="LiveId" clId="{666DE28C-914D-4D2F-852E-F4B8022618BA}" dt="2022-10-25T22:40:04.436" v="1153"/>
          <ac:grpSpMkLst>
            <pc:docMk/>
            <pc:sldMk cId="2015263995" sldId="284"/>
            <ac:grpSpMk id="301" creationId="{0D2F1C6D-8051-8E2A-801B-E7B1C8AACF51}"/>
          </ac:grpSpMkLst>
        </pc:grpChg>
        <pc:grpChg chg="mod">
          <ac:chgData name="Keke" userId="e0ea7d7d6a359e13" providerId="LiveId" clId="{666DE28C-914D-4D2F-852E-F4B8022618BA}" dt="2022-10-25T22:40:04.436" v="1153"/>
          <ac:grpSpMkLst>
            <pc:docMk/>
            <pc:sldMk cId="2015263995" sldId="284"/>
            <ac:grpSpMk id="302" creationId="{FF8E4D92-B9E4-D29D-51AD-4B2101922368}"/>
          </ac:grpSpMkLst>
        </pc:grpChg>
        <pc:grpChg chg="mod">
          <ac:chgData name="Keke" userId="e0ea7d7d6a359e13" providerId="LiveId" clId="{666DE28C-914D-4D2F-852E-F4B8022618BA}" dt="2022-10-25T22:40:09.808" v="1155"/>
          <ac:grpSpMkLst>
            <pc:docMk/>
            <pc:sldMk cId="2015263995" sldId="284"/>
            <ac:grpSpMk id="304" creationId="{2C4AF570-1EEB-042A-01E7-44C2C6396C77}"/>
          </ac:grpSpMkLst>
        </pc:grpChg>
        <pc:grpChg chg="mod">
          <ac:chgData name="Keke" userId="e0ea7d7d6a359e13" providerId="LiveId" clId="{666DE28C-914D-4D2F-852E-F4B8022618BA}" dt="2022-10-25T22:40:31.235" v="1159"/>
          <ac:grpSpMkLst>
            <pc:docMk/>
            <pc:sldMk cId="2015263995" sldId="284"/>
            <ac:grpSpMk id="308" creationId="{E8720647-A57B-D3E5-23B4-C7DBF49151EB}"/>
          </ac:grpSpMkLst>
        </pc:grpChg>
        <pc:grpChg chg="mod">
          <ac:chgData name="Keke" userId="e0ea7d7d6a359e13" providerId="LiveId" clId="{666DE28C-914D-4D2F-852E-F4B8022618BA}" dt="2022-10-25T22:40:34.855" v="1161"/>
          <ac:grpSpMkLst>
            <pc:docMk/>
            <pc:sldMk cId="2015263995" sldId="284"/>
            <ac:grpSpMk id="310" creationId="{C6F96F6A-9B48-80C3-1905-3772F17FB429}"/>
          </ac:grpSpMkLst>
        </pc:grpChg>
        <pc:grpChg chg="mod">
          <ac:chgData name="Keke" userId="e0ea7d7d6a359e13" providerId="LiveId" clId="{666DE28C-914D-4D2F-852E-F4B8022618BA}" dt="2022-10-25T22:40:40.053" v="1163"/>
          <ac:grpSpMkLst>
            <pc:docMk/>
            <pc:sldMk cId="2015263995" sldId="284"/>
            <ac:grpSpMk id="312" creationId="{8D431102-45E6-77FD-62B0-F5379EC30BCD}"/>
          </ac:grpSpMkLst>
        </pc:grpChg>
        <pc:grpChg chg="del mod">
          <ac:chgData name="Keke" userId="e0ea7d7d6a359e13" providerId="LiveId" clId="{666DE28C-914D-4D2F-852E-F4B8022618BA}" dt="2022-10-25T22:41:39.709" v="1185"/>
          <ac:grpSpMkLst>
            <pc:docMk/>
            <pc:sldMk cId="2015263995" sldId="284"/>
            <ac:grpSpMk id="319" creationId="{592005F2-CF90-C89F-A822-0494E8539EC8}"/>
          </ac:grpSpMkLst>
        </pc:grpChg>
        <pc:grpChg chg="del mod">
          <ac:chgData name="Keke" userId="e0ea7d7d6a359e13" providerId="LiveId" clId="{666DE28C-914D-4D2F-852E-F4B8022618BA}" dt="2022-10-25T22:41:39.708" v="1184"/>
          <ac:grpSpMkLst>
            <pc:docMk/>
            <pc:sldMk cId="2015263995" sldId="284"/>
            <ac:grpSpMk id="327" creationId="{A6A7D566-B953-9BE4-A405-368A6339502F}"/>
          </ac:grpSpMkLst>
        </pc:grpChg>
        <pc:grpChg chg="del mod">
          <ac:chgData name="Keke" userId="e0ea7d7d6a359e13" providerId="LiveId" clId="{666DE28C-914D-4D2F-852E-F4B8022618BA}" dt="2022-10-25T22:41:49.132" v="1200"/>
          <ac:grpSpMkLst>
            <pc:docMk/>
            <pc:sldMk cId="2015263995" sldId="284"/>
            <ac:grpSpMk id="335" creationId="{ABA7D3CB-B542-1573-6BF6-803EBF0A1854}"/>
          </ac:grpSpMkLst>
        </pc:grpChg>
        <pc:grpChg chg="del mod">
          <ac:chgData name="Keke" userId="e0ea7d7d6a359e13" providerId="LiveId" clId="{666DE28C-914D-4D2F-852E-F4B8022618BA}" dt="2022-10-25T22:41:50.814" v="1202"/>
          <ac:grpSpMkLst>
            <pc:docMk/>
            <pc:sldMk cId="2015263995" sldId="284"/>
            <ac:grpSpMk id="338" creationId="{7137EA98-D6E8-19A3-278B-36A150D0C5EA}"/>
          </ac:grpSpMkLst>
        </pc:grpChg>
        <pc:grpChg chg="del mod">
          <ac:chgData name="Keke" userId="e0ea7d7d6a359e13" providerId="LiveId" clId="{666DE28C-914D-4D2F-852E-F4B8022618BA}" dt="2022-10-25T22:41:55.286" v="1211"/>
          <ac:grpSpMkLst>
            <pc:docMk/>
            <pc:sldMk cId="2015263995" sldId="284"/>
            <ac:grpSpMk id="340" creationId="{E265D760-685F-E541-E674-B0F2701604D0}"/>
          </ac:grpSpMkLst>
        </pc:grpChg>
        <pc:grpChg chg="del mod">
          <ac:chgData name="Keke" userId="e0ea7d7d6a359e13" providerId="LiveId" clId="{666DE28C-914D-4D2F-852E-F4B8022618BA}" dt="2022-10-25T22:42:04.476" v="1223"/>
          <ac:grpSpMkLst>
            <pc:docMk/>
            <pc:sldMk cId="2015263995" sldId="284"/>
            <ac:grpSpMk id="349" creationId="{EDC19D42-026C-28A3-2A0A-5789DA12485C}"/>
          </ac:grpSpMkLst>
        </pc:grpChg>
        <pc:grpChg chg="del mod">
          <ac:chgData name="Keke" userId="e0ea7d7d6a359e13" providerId="LiveId" clId="{666DE28C-914D-4D2F-852E-F4B8022618BA}" dt="2022-10-25T22:42:04.476" v="1223"/>
          <ac:grpSpMkLst>
            <pc:docMk/>
            <pc:sldMk cId="2015263995" sldId="284"/>
            <ac:grpSpMk id="361" creationId="{39DB495F-10E0-6643-F31E-F13D37887658}"/>
          </ac:grpSpMkLst>
        </pc:grpChg>
        <pc:grpChg chg="del mod">
          <ac:chgData name="Keke" userId="e0ea7d7d6a359e13" providerId="LiveId" clId="{666DE28C-914D-4D2F-852E-F4B8022618BA}" dt="2022-10-25T22:42:08.766" v="1226"/>
          <ac:grpSpMkLst>
            <pc:docMk/>
            <pc:sldMk cId="2015263995" sldId="284"/>
            <ac:grpSpMk id="362" creationId="{FA8FD93F-461C-2BE4-A53C-28DDD72B444B}"/>
          </ac:grpSpMkLst>
        </pc:grpChg>
        <pc:grpChg chg="mod">
          <ac:chgData name="Keke" userId="e0ea7d7d6a359e13" providerId="LiveId" clId="{666DE28C-914D-4D2F-852E-F4B8022618BA}" dt="2022-10-25T22:42:08.766" v="1226"/>
          <ac:grpSpMkLst>
            <pc:docMk/>
            <pc:sldMk cId="2015263995" sldId="284"/>
            <ac:grpSpMk id="365" creationId="{91AE17CA-C157-21A4-99CA-8C68074FE81E}"/>
          </ac:grpSpMkLst>
        </pc:grpChg>
        <pc:inkChg chg="add">
          <ac:chgData name="Keke" userId="e0ea7d7d6a359e13" providerId="LiveId" clId="{666DE28C-914D-4D2F-852E-F4B8022618BA}" dt="2022-10-25T22:34:40.876" v="856" actId="9405"/>
          <ac:inkMkLst>
            <pc:docMk/>
            <pc:sldMk cId="2015263995" sldId="284"/>
            <ac:inkMk id="4" creationId="{BE06B1F6-9362-4676-6A9E-3F1243F94AE8}"/>
          </ac:inkMkLst>
        </pc:inkChg>
        <pc:inkChg chg="add">
          <ac:chgData name="Keke" userId="e0ea7d7d6a359e13" providerId="LiveId" clId="{666DE28C-914D-4D2F-852E-F4B8022618BA}" dt="2022-10-25T22:34:43.147" v="857" actId="9405"/>
          <ac:inkMkLst>
            <pc:docMk/>
            <pc:sldMk cId="2015263995" sldId="284"/>
            <ac:inkMk id="5" creationId="{443DEE41-157F-A45B-CBCB-2A3C3EBAA65A}"/>
          </ac:inkMkLst>
        </pc:inkChg>
        <pc:inkChg chg="add mod">
          <ac:chgData name="Keke" userId="e0ea7d7d6a359e13" providerId="LiveId" clId="{666DE28C-914D-4D2F-852E-F4B8022618BA}" dt="2022-10-25T22:35:04.954" v="865"/>
          <ac:inkMkLst>
            <pc:docMk/>
            <pc:sldMk cId="2015263995" sldId="284"/>
            <ac:inkMk id="6" creationId="{882B03BC-1A94-0ACE-F372-D7BFDF6F5113}"/>
          </ac:inkMkLst>
        </pc:inkChg>
        <pc:inkChg chg="add mod">
          <ac:chgData name="Keke" userId="e0ea7d7d6a359e13" providerId="LiveId" clId="{666DE28C-914D-4D2F-852E-F4B8022618BA}" dt="2022-10-25T22:35:04.954" v="865"/>
          <ac:inkMkLst>
            <pc:docMk/>
            <pc:sldMk cId="2015263995" sldId="284"/>
            <ac:inkMk id="7" creationId="{24DF681E-AE6D-8788-6B16-9AA025E57A68}"/>
          </ac:inkMkLst>
        </pc:inkChg>
        <pc:inkChg chg="add">
          <ac:chgData name="Keke" userId="e0ea7d7d6a359e13" providerId="LiveId" clId="{666DE28C-914D-4D2F-852E-F4B8022618BA}" dt="2022-10-25T22:35:02.593" v="864" actId="9405"/>
          <ac:inkMkLst>
            <pc:docMk/>
            <pc:sldMk cId="2015263995" sldId="284"/>
            <ac:inkMk id="8" creationId="{0B586F24-ADA3-5210-FCFD-CC2F5B732D7A}"/>
          </ac:inkMkLst>
        </pc:inkChg>
        <pc:inkChg chg="add mod">
          <ac:chgData name="Keke" userId="e0ea7d7d6a359e13" providerId="LiveId" clId="{666DE28C-914D-4D2F-852E-F4B8022618BA}" dt="2022-10-25T22:35:06.550" v="868"/>
          <ac:inkMkLst>
            <pc:docMk/>
            <pc:sldMk cId="2015263995" sldId="284"/>
            <ac:inkMk id="10" creationId="{00F93234-CB0E-2FF5-251E-351875691ED7}"/>
          </ac:inkMkLst>
        </pc:inkChg>
        <pc:inkChg chg="add mod">
          <ac:chgData name="Keke" userId="e0ea7d7d6a359e13" providerId="LiveId" clId="{666DE28C-914D-4D2F-852E-F4B8022618BA}" dt="2022-10-25T22:35:06.550" v="868"/>
          <ac:inkMkLst>
            <pc:docMk/>
            <pc:sldMk cId="2015263995" sldId="284"/>
            <ac:inkMk id="11" creationId="{4418EA06-A8D1-9D3B-15C1-EA14F0989F54}"/>
          </ac:inkMkLst>
        </pc:inkChg>
        <pc:inkChg chg="add mod">
          <ac:chgData name="Keke" userId="e0ea7d7d6a359e13" providerId="LiveId" clId="{666DE28C-914D-4D2F-852E-F4B8022618BA}" dt="2022-10-25T22:35:08.890" v="873"/>
          <ac:inkMkLst>
            <pc:docMk/>
            <pc:sldMk cId="2015263995" sldId="284"/>
            <ac:inkMk id="13" creationId="{1A98EA10-7E9F-EE73-377F-9C9EDAE4DBA8}"/>
          </ac:inkMkLst>
        </pc:inkChg>
        <pc:inkChg chg="add mod">
          <ac:chgData name="Keke" userId="e0ea7d7d6a359e13" providerId="LiveId" clId="{666DE28C-914D-4D2F-852E-F4B8022618BA}" dt="2022-10-25T22:35:08.890" v="873"/>
          <ac:inkMkLst>
            <pc:docMk/>
            <pc:sldMk cId="2015263995" sldId="284"/>
            <ac:inkMk id="14" creationId="{73F5F045-FFED-766F-9B95-2A36001BB454}"/>
          </ac:inkMkLst>
        </pc:inkChg>
        <pc:inkChg chg="add mod">
          <ac:chgData name="Keke" userId="e0ea7d7d6a359e13" providerId="LiveId" clId="{666DE28C-914D-4D2F-852E-F4B8022618BA}" dt="2022-10-25T22:35:08.890" v="873"/>
          <ac:inkMkLst>
            <pc:docMk/>
            <pc:sldMk cId="2015263995" sldId="284"/>
            <ac:inkMk id="15" creationId="{1BA0ED99-36D1-E475-AF4E-D1B090CB3F47}"/>
          </ac:inkMkLst>
        </pc:inkChg>
        <pc:inkChg chg="add">
          <ac:chgData name="Keke" userId="e0ea7d7d6a359e13" providerId="LiveId" clId="{666DE28C-914D-4D2F-852E-F4B8022618BA}" dt="2022-10-25T22:35:08.060" v="872" actId="9405"/>
          <ac:inkMkLst>
            <pc:docMk/>
            <pc:sldMk cId="2015263995" sldId="284"/>
            <ac:inkMk id="16" creationId="{290A147A-FA2C-CE55-07CF-4539A097DDAB}"/>
          </ac:inkMkLst>
        </pc:inkChg>
        <pc:inkChg chg="add mod">
          <ac:chgData name="Keke" userId="e0ea7d7d6a359e13" providerId="LiveId" clId="{666DE28C-914D-4D2F-852E-F4B8022618BA}" dt="2022-10-25T22:35:23.546" v="895"/>
          <ac:inkMkLst>
            <pc:docMk/>
            <pc:sldMk cId="2015263995" sldId="284"/>
            <ac:inkMk id="18" creationId="{DBBD5AB4-70B6-935B-D383-59F5CB14FDFC}"/>
          </ac:inkMkLst>
        </pc:inkChg>
        <pc:inkChg chg="add mod">
          <ac:chgData name="Keke" userId="e0ea7d7d6a359e13" providerId="LiveId" clId="{666DE28C-914D-4D2F-852E-F4B8022618BA}" dt="2022-10-25T22:35:23.546" v="895"/>
          <ac:inkMkLst>
            <pc:docMk/>
            <pc:sldMk cId="2015263995" sldId="284"/>
            <ac:inkMk id="19" creationId="{CD8F481D-9FE8-50F1-8D9A-B2D5C1C284C3}"/>
          </ac:inkMkLst>
        </pc:inkChg>
        <pc:inkChg chg="add mod">
          <ac:chgData name="Keke" userId="e0ea7d7d6a359e13" providerId="LiveId" clId="{666DE28C-914D-4D2F-852E-F4B8022618BA}" dt="2022-10-25T22:35:23.546" v="895"/>
          <ac:inkMkLst>
            <pc:docMk/>
            <pc:sldMk cId="2015263995" sldId="284"/>
            <ac:inkMk id="20" creationId="{32AA1FBB-6BC8-C879-A316-9D1400720FA9}"/>
          </ac:inkMkLst>
        </pc:inkChg>
        <pc:inkChg chg="add mod">
          <ac:chgData name="Keke" userId="e0ea7d7d6a359e13" providerId="LiveId" clId="{666DE28C-914D-4D2F-852E-F4B8022618BA}" dt="2022-10-25T22:35:23.546" v="895"/>
          <ac:inkMkLst>
            <pc:docMk/>
            <pc:sldMk cId="2015263995" sldId="284"/>
            <ac:inkMk id="22" creationId="{092E198C-687A-6A3C-2D1B-504301C29722}"/>
          </ac:inkMkLst>
        </pc:inkChg>
        <pc:inkChg chg="add mod">
          <ac:chgData name="Keke" userId="e0ea7d7d6a359e13" providerId="LiveId" clId="{666DE28C-914D-4D2F-852E-F4B8022618BA}" dt="2022-10-25T22:35:23.546" v="895"/>
          <ac:inkMkLst>
            <pc:docMk/>
            <pc:sldMk cId="2015263995" sldId="284"/>
            <ac:inkMk id="23" creationId="{842F182A-8932-C748-BD23-C735D6A0D725}"/>
          </ac:inkMkLst>
        </pc:inkChg>
        <pc:inkChg chg="add mod">
          <ac:chgData name="Keke" userId="e0ea7d7d6a359e13" providerId="LiveId" clId="{666DE28C-914D-4D2F-852E-F4B8022618BA}" dt="2022-10-25T22:35:23.546" v="895"/>
          <ac:inkMkLst>
            <pc:docMk/>
            <pc:sldMk cId="2015263995" sldId="284"/>
            <ac:inkMk id="24" creationId="{5D2657E4-0C62-7840-EEBF-3A34764087A9}"/>
          </ac:inkMkLst>
        </pc:inkChg>
        <pc:inkChg chg="add del mod">
          <ac:chgData name="Keke" userId="e0ea7d7d6a359e13" providerId="LiveId" clId="{666DE28C-914D-4D2F-852E-F4B8022618BA}" dt="2022-10-25T22:35:18.853" v="888"/>
          <ac:inkMkLst>
            <pc:docMk/>
            <pc:sldMk cId="2015263995" sldId="284"/>
            <ac:inkMk id="25" creationId="{FE34EAF5-0C21-EA85-118D-F516C2CE9281}"/>
          </ac:inkMkLst>
        </pc:inkChg>
        <pc:inkChg chg="add del mod">
          <ac:chgData name="Keke" userId="e0ea7d7d6a359e13" providerId="LiveId" clId="{666DE28C-914D-4D2F-852E-F4B8022618BA}" dt="2022-10-25T22:35:18.849" v="886"/>
          <ac:inkMkLst>
            <pc:docMk/>
            <pc:sldMk cId="2015263995" sldId="284"/>
            <ac:inkMk id="27" creationId="{7B08E742-867D-1BBF-A3DA-0EBA2D03889B}"/>
          </ac:inkMkLst>
        </pc:inkChg>
        <pc:inkChg chg="add del mod">
          <ac:chgData name="Keke" userId="e0ea7d7d6a359e13" providerId="LiveId" clId="{666DE28C-914D-4D2F-852E-F4B8022618BA}" dt="2022-10-25T22:35:18.852" v="887"/>
          <ac:inkMkLst>
            <pc:docMk/>
            <pc:sldMk cId="2015263995" sldId="284"/>
            <ac:inkMk id="28" creationId="{136FCF11-6A9A-0AAE-5371-55F4CE6317F3}"/>
          </ac:inkMkLst>
        </pc:inkChg>
        <pc:inkChg chg="add mod">
          <ac:chgData name="Keke" userId="e0ea7d7d6a359e13" providerId="LiveId" clId="{666DE28C-914D-4D2F-852E-F4B8022618BA}" dt="2022-10-25T22:35:23.546" v="895"/>
          <ac:inkMkLst>
            <pc:docMk/>
            <pc:sldMk cId="2015263995" sldId="284"/>
            <ac:inkMk id="30" creationId="{1F425783-B50A-9EAB-2184-E1C436138FBB}"/>
          </ac:inkMkLst>
        </pc:inkChg>
        <pc:inkChg chg="add mod">
          <ac:chgData name="Keke" userId="e0ea7d7d6a359e13" providerId="LiveId" clId="{666DE28C-914D-4D2F-852E-F4B8022618BA}" dt="2022-10-25T22:35:23.546" v="895"/>
          <ac:inkMkLst>
            <pc:docMk/>
            <pc:sldMk cId="2015263995" sldId="284"/>
            <ac:inkMk id="31" creationId="{358BBF6F-B202-67F8-561C-0F2B5BCEC1CB}"/>
          </ac:inkMkLst>
        </pc:inkChg>
        <pc:inkChg chg="add mod">
          <ac:chgData name="Keke" userId="e0ea7d7d6a359e13" providerId="LiveId" clId="{666DE28C-914D-4D2F-852E-F4B8022618BA}" dt="2022-10-25T22:35:23.546" v="895"/>
          <ac:inkMkLst>
            <pc:docMk/>
            <pc:sldMk cId="2015263995" sldId="284"/>
            <ac:inkMk id="32" creationId="{331D61F6-8C6B-2209-5904-10F310D7164E}"/>
          </ac:inkMkLst>
        </pc:inkChg>
        <pc:inkChg chg="add mod">
          <ac:chgData name="Keke" userId="e0ea7d7d6a359e13" providerId="LiveId" clId="{666DE28C-914D-4D2F-852E-F4B8022618BA}" dt="2022-10-25T22:35:23.546" v="895"/>
          <ac:inkMkLst>
            <pc:docMk/>
            <pc:sldMk cId="2015263995" sldId="284"/>
            <ac:inkMk id="33" creationId="{57CFBAF6-55FC-F3E9-5272-76A5C1A60047}"/>
          </ac:inkMkLst>
        </pc:inkChg>
        <pc:inkChg chg="add">
          <ac:chgData name="Keke" userId="e0ea7d7d6a359e13" providerId="LiveId" clId="{666DE28C-914D-4D2F-852E-F4B8022618BA}" dt="2022-10-25T22:35:22.638" v="893" actId="9405"/>
          <ac:inkMkLst>
            <pc:docMk/>
            <pc:sldMk cId="2015263995" sldId="284"/>
            <ac:inkMk id="34" creationId="{A562D636-2CCC-28F4-BA6B-2DD257C7D8B1}"/>
          </ac:inkMkLst>
        </pc:inkChg>
        <pc:inkChg chg="add">
          <ac:chgData name="Keke" userId="e0ea7d7d6a359e13" providerId="LiveId" clId="{666DE28C-914D-4D2F-852E-F4B8022618BA}" dt="2022-10-25T22:35:23.001" v="894" actId="9405"/>
          <ac:inkMkLst>
            <pc:docMk/>
            <pc:sldMk cId="2015263995" sldId="284"/>
            <ac:inkMk id="35" creationId="{431863A6-2B5B-83FB-457C-55DCCDF13273}"/>
          </ac:inkMkLst>
        </pc:inkChg>
        <pc:inkChg chg="add mod">
          <ac:chgData name="Keke" userId="e0ea7d7d6a359e13" providerId="LiveId" clId="{666DE28C-914D-4D2F-852E-F4B8022618BA}" dt="2022-10-25T22:37:04.126" v="977"/>
          <ac:inkMkLst>
            <pc:docMk/>
            <pc:sldMk cId="2015263995" sldId="284"/>
            <ac:inkMk id="37" creationId="{B937EE1A-2744-6AB5-ED94-3FEC4586361A}"/>
          </ac:inkMkLst>
        </pc:inkChg>
        <pc:inkChg chg="add mod">
          <ac:chgData name="Keke" userId="e0ea7d7d6a359e13" providerId="LiveId" clId="{666DE28C-914D-4D2F-852E-F4B8022618BA}" dt="2022-10-25T22:37:04.126" v="977"/>
          <ac:inkMkLst>
            <pc:docMk/>
            <pc:sldMk cId="2015263995" sldId="284"/>
            <ac:inkMk id="38" creationId="{16B926AC-E437-A401-9C34-6DD40E80E515}"/>
          </ac:inkMkLst>
        </pc:inkChg>
        <pc:inkChg chg="add">
          <ac:chgData name="Keke" userId="e0ea7d7d6a359e13" providerId="LiveId" clId="{666DE28C-914D-4D2F-852E-F4B8022618BA}" dt="2022-10-25T22:35:31.314" v="898" actId="9405"/>
          <ac:inkMkLst>
            <pc:docMk/>
            <pc:sldMk cId="2015263995" sldId="284"/>
            <ac:inkMk id="39" creationId="{2A4DD653-0BE3-2261-540E-2AEF06D01DCD}"/>
          </ac:inkMkLst>
        </pc:inkChg>
        <pc:inkChg chg="add">
          <ac:chgData name="Keke" userId="e0ea7d7d6a359e13" providerId="LiveId" clId="{666DE28C-914D-4D2F-852E-F4B8022618BA}" dt="2022-10-25T22:35:31.673" v="899" actId="9405"/>
          <ac:inkMkLst>
            <pc:docMk/>
            <pc:sldMk cId="2015263995" sldId="284"/>
            <ac:inkMk id="40" creationId="{8FC8483E-BDB4-8733-71CF-BCF50CA18D59}"/>
          </ac:inkMkLst>
        </pc:inkChg>
        <pc:inkChg chg="add mod">
          <ac:chgData name="Keke" userId="e0ea7d7d6a359e13" providerId="LiveId" clId="{666DE28C-914D-4D2F-852E-F4B8022618BA}" dt="2022-10-25T22:37:32.272" v="988"/>
          <ac:inkMkLst>
            <pc:docMk/>
            <pc:sldMk cId="2015263995" sldId="284"/>
            <ac:inkMk id="41" creationId="{CA276DD4-42CA-07C0-8F21-A7EFCD36544F}"/>
          </ac:inkMkLst>
        </pc:inkChg>
        <pc:inkChg chg="add mod">
          <ac:chgData name="Keke" userId="e0ea7d7d6a359e13" providerId="LiveId" clId="{666DE28C-914D-4D2F-852E-F4B8022618BA}" dt="2022-10-25T22:37:32.272" v="988"/>
          <ac:inkMkLst>
            <pc:docMk/>
            <pc:sldMk cId="2015263995" sldId="284"/>
            <ac:inkMk id="42" creationId="{780A0F35-8399-D53B-6304-61F3908D9DF0}"/>
          </ac:inkMkLst>
        </pc:inkChg>
        <pc:inkChg chg="add">
          <ac:chgData name="Keke" userId="e0ea7d7d6a359e13" providerId="LiveId" clId="{666DE28C-914D-4D2F-852E-F4B8022618BA}" dt="2022-10-25T22:35:34.963" v="902" actId="9405"/>
          <ac:inkMkLst>
            <pc:docMk/>
            <pc:sldMk cId="2015263995" sldId="284"/>
            <ac:inkMk id="43" creationId="{EBE5E390-1F42-83F2-E665-A6E482FEE2BB}"/>
          </ac:inkMkLst>
        </pc:inkChg>
        <pc:inkChg chg="add mod">
          <ac:chgData name="Keke" userId="e0ea7d7d6a359e13" providerId="LiveId" clId="{666DE28C-914D-4D2F-852E-F4B8022618BA}" dt="2022-10-25T22:35:41.524" v="913"/>
          <ac:inkMkLst>
            <pc:docMk/>
            <pc:sldMk cId="2015263995" sldId="284"/>
            <ac:inkMk id="45" creationId="{219D7344-5476-9AAD-4923-1CA01CC5331C}"/>
          </ac:inkMkLst>
        </pc:inkChg>
        <pc:inkChg chg="add mod">
          <ac:chgData name="Keke" userId="e0ea7d7d6a359e13" providerId="LiveId" clId="{666DE28C-914D-4D2F-852E-F4B8022618BA}" dt="2022-10-25T22:35:41.524" v="913"/>
          <ac:inkMkLst>
            <pc:docMk/>
            <pc:sldMk cId="2015263995" sldId="284"/>
            <ac:inkMk id="46" creationId="{36D880FD-B424-7670-E630-5137707D5B20}"/>
          </ac:inkMkLst>
        </pc:inkChg>
        <pc:inkChg chg="add mod">
          <ac:chgData name="Keke" userId="e0ea7d7d6a359e13" providerId="LiveId" clId="{666DE28C-914D-4D2F-852E-F4B8022618BA}" dt="2022-10-25T22:35:41.524" v="913"/>
          <ac:inkMkLst>
            <pc:docMk/>
            <pc:sldMk cId="2015263995" sldId="284"/>
            <ac:inkMk id="47" creationId="{07B7D082-769F-1FEA-CE7F-C14099C5189B}"/>
          </ac:inkMkLst>
        </pc:inkChg>
        <pc:inkChg chg="add mod">
          <ac:chgData name="Keke" userId="e0ea7d7d6a359e13" providerId="LiveId" clId="{666DE28C-914D-4D2F-852E-F4B8022618BA}" dt="2022-10-25T22:35:41.524" v="913"/>
          <ac:inkMkLst>
            <pc:docMk/>
            <pc:sldMk cId="2015263995" sldId="284"/>
            <ac:inkMk id="49" creationId="{73A528AE-983A-9E7D-66A0-E29E3C241163}"/>
          </ac:inkMkLst>
        </pc:inkChg>
        <pc:inkChg chg="add mod">
          <ac:chgData name="Keke" userId="e0ea7d7d6a359e13" providerId="LiveId" clId="{666DE28C-914D-4D2F-852E-F4B8022618BA}" dt="2022-10-25T22:35:41.524" v="913"/>
          <ac:inkMkLst>
            <pc:docMk/>
            <pc:sldMk cId="2015263995" sldId="284"/>
            <ac:inkMk id="50" creationId="{4322A016-06A9-B965-41B8-7B9211F8C581}"/>
          </ac:inkMkLst>
        </pc:inkChg>
        <pc:inkChg chg="add mod">
          <ac:chgData name="Keke" userId="e0ea7d7d6a359e13" providerId="LiveId" clId="{666DE28C-914D-4D2F-852E-F4B8022618BA}" dt="2022-10-25T22:35:41.524" v="913"/>
          <ac:inkMkLst>
            <pc:docMk/>
            <pc:sldMk cId="2015263995" sldId="284"/>
            <ac:inkMk id="51" creationId="{5442C32A-0D13-C914-772A-0BD28FE8B05A}"/>
          </ac:inkMkLst>
        </pc:inkChg>
        <pc:inkChg chg="add mod">
          <ac:chgData name="Keke" userId="e0ea7d7d6a359e13" providerId="LiveId" clId="{666DE28C-914D-4D2F-852E-F4B8022618BA}" dt="2022-10-25T22:35:41.524" v="913"/>
          <ac:inkMkLst>
            <pc:docMk/>
            <pc:sldMk cId="2015263995" sldId="284"/>
            <ac:inkMk id="52" creationId="{C4544AFF-F213-12CD-671C-5EAE2AA0E142}"/>
          </ac:inkMkLst>
        </pc:inkChg>
        <pc:inkChg chg="add mod">
          <ac:chgData name="Keke" userId="e0ea7d7d6a359e13" providerId="LiveId" clId="{666DE28C-914D-4D2F-852E-F4B8022618BA}" dt="2022-10-25T22:35:41.524" v="913"/>
          <ac:inkMkLst>
            <pc:docMk/>
            <pc:sldMk cId="2015263995" sldId="284"/>
            <ac:inkMk id="53" creationId="{29EFC532-C14B-A0BC-C980-576B5299E7F0}"/>
          </ac:inkMkLst>
        </pc:inkChg>
        <pc:inkChg chg="add">
          <ac:chgData name="Keke" userId="e0ea7d7d6a359e13" providerId="LiveId" clId="{666DE28C-914D-4D2F-852E-F4B8022618BA}" dt="2022-10-25T22:35:42" v="914" actId="9405"/>
          <ac:inkMkLst>
            <pc:docMk/>
            <pc:sldMk cId="2015263995" sldId="284"/>
            <ac:inkMk id="56" creationId="{FEA5F272-AFCD-5DBB-26C8-089BCEF2EE65}"/>
          </ac:inkMkLst>
        </pc:inkChg>
        <pc:inkChg chg="add mod">
          <ac:chgData name="Keke" userId="e0ea7d7d6a359e13" providerId="LiveId" clId="{666DE28C-914D-4D2F-852E-F4B8022618BA}" dt="2022-10-25T22:35:44.590" v="918"/>
          <ac:inkMkLst>
            <pc:docMk/>
            <pc:sldMk cId="2015263995" sldId="284"/>
            <ac:inkMk id="57" creationId="{D498020A-D592-1D89-94AB-3EFA4FC85290}"/>
          </ac:inkMkLst>
        </pc:inkChg>
        <pc:inkChg chg="add mod">
          <ac:chgData name="Keke" userId="e0ea7d7d6a359e13" providerId="LiveId" clId="{666DE28C-914D-4D2F-852E-F4B8022618BA}" dt="2022-10-25T22:35:44.590" v="918"/>
          <ac:inkMkLst>
            <pc:docMk/>
            <pc:sldMk cId="2015263995" sldId="284"/>
            <ac:inkMk id="58" creationId="{C0AA8112-A434-577D-7B48-31F5D0A67A98}"/>
          </ac:inkMkLst>
        </pc:inkChg>
        <pc:inkChg chg="add">
          <ac:chgData name="Keke" userId="e0ea7d7d6a359e13" providerId="LiveId" clId="{666DE28C-914D-4D2F-852E-F4B8022618BA}" dt="2022-10-25T22:35:43.524" v="917" actId="9405"/>
          <ac:inkMkLst>
            <pc:docMk/>
            <pc:sldMk cId="2015263995" sldId="284"/>
            <ac:inkMk id="59" creationId="{61275D0E-11EA-8D1A-4640-A890C8CEEFCB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61" creationId="{78B2DA76-75A8-5427-F64F-35550D86FBFA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62" creationId="{407DE4B1-7331-DE62-B400-9D0FCAA0D30A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63" creationId="{C0C6B444-3963-FF88-6794-B5B712791478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64" creationId="{06A62058-4195-6F6D-6C27-C009ACD6E9B0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65" creationId="{B1A23E05-2C38-99DC-0F62-2ADEBDDCE3A7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66" creationId="{93095883-88E0-B9E2-BE89-C655CD0173E6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67" creationId="{706A984B-3993-3319-7B85-89139D97940A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68" creationId="{3427FDFB-42D9-D8E0-33B3-9C35828291FC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69" creationId="{5C8E8704-605A-8C96-F2FD-09DBA73CE3C6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70" creationId="{69A70F70-68D8-DC75-0F39-50A81697301A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71" creationId="{83E3C4A2-E5D6-645D-1ACD-07518B40C142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72" creationId="{DB0D6DC1-16C3-4FE6-D891-287D7607B8AE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73" creationId="{A60F986D-3214-1892-160C-9246B40AE50C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74" creationId="{8C28E6D8-AA48-74CE-5BE6-47FE18AAB1E2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75" creationId="{E146E584-348B-C71D-E955-CF83C0D3820A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76" creationId="{A342757F-A553-C6C2-B1CB-9CB4A6A41F7B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77" creationId="{7B9FA9C8-4999-8887-1C94-95B9C3D13EE6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78" creationId="{8135A7F0-6699-9765-91EA-2655A8D268EA}"/>
          </ac:inkMkLst>
        </pc:inkChg>
        <pc:inkChg chg="add mod">
          <ac:chgData name="Keke" userId="e0ea7d7d6a359e13" providerId="LiveId" clId="{666DE28C-914D-4D2F-852E-F4B8022618BA}" dt="2022-10-25T22:36:05.032" v="941"/>
          <ac:inkMkLst>
            <pc:docMk/>
            <pc:sldMk cId="2015263995" sldId="284"/>
            <ac:inkMk id="79" creationId="{EB75A3CB-72AA-7771-06CA-5098ECF55D52}"/>
          </ac:inkMkLst>
        </pc:inkChg>
        <pc:inkChg chg="add del mod">
          <ac:chgData name="Keke" userId="e0ea7d7d6a359e13" providerId="LiveId" clId="{666DE28C-914D-4D2F-852E-F4B8022618BA}" dt="2022-10-25T22:36:05.934" v="942"/>
          <ac:inkMkLst>
            <pc:docMk/>
            <pc:sldMk cId="2015263995" sldId="284"/>
            <ac:inkMk id="80" creationId="{92A31A2C-7203-ABBF-8979-67374B246AF3}"/>
          </ac:inkMkLst>
        </pc:inkChg>
        <pc:inkChg chg="add del mod">
          <ac:chgData name="Keke" userId="e0ea7d7d6a359e13" providerId="LiveId" clId="{666DE28C-914D-4D2F-852E-F4B8022618BA}" dt="2022-10-25T22:36:05.935" v="943"/>
          <ac:inkMkLst>
            <pc:docMk/>
            <pc:sldMk cId="2015263995" sldId="284"/>
            <ac:inkMk id="81" creationId="{F72D3E1E-2823-7406-86D2-7F0276E3A889}"/>
          </ac:inkMkLst>
        </pc:inkChg>
        <pc:inkChg chg="add mod">
          <ac:chgData name="Keke" userId="e0ea7d7d6a359e13" providerId="LiveId" clId="{666DE28C-914D-4D2F-852E-F4B8022618BA}" dt="2022-10-25T22:36:05.935" v="943"/>
          <ac:inkMkLst>
            <pc:docMk/>
            <pc:sldMk cId="2015263995" sldId="284"/>
            <ac:inkMk id="82" creationId="{BE12967B-18D5-AFCF-2D8D-71894AB3286F}"/>
          </ac:inkMkLst>
        </pc:inkChg>
        <pc:inkChg chg="add">
          <ac:chgData name="Keke" userId="e0ea7d7d6a359e13" providerId="LiveId" clId="{666DE28C-914D-4D2F-852E-F4B8022618BA}" dt="2022-10-25T22:36:08.197" v="944" actId="9405"/>
          <ac:inkMkLst>
            <pc:docMk/>
            <pc:sldMk cId="2015263995" sldId="284"/>
            <ac:inkMk id="87" creationId="{67165756-4B64-A03A-AB0D-1F02AF1E4BC2}"/>
          </ac:inkMkLst>
        </pc:inkChg>
        <pc:inkChg chg="add mod">
          <ac:chgData name="Keke" userId="e0ea7d7d6a359e13" providerId="LiveId" clId="{666DE28C-914D-4D2F-852E-F4B8022618BA}" dt="2022-10-25T22:36:16.983" v="947"/>
          <ac:inkMkLst>
            <pc:docMk/>
            <pc:sldMk cId="2015263995" sldId="284"/>
            <ac:inkMk id="88" creationId="{429773E0-1DE9-3DEB-FB97-3BE2F81BFE3E}"/>
          </ac:inkMkLst>
        </pc:inkChg>
        <pc:inkChg chg="add mod">
          <ac:chgData name="Keke" userId="e0ea7d7d6a359e13" providerId="LiveId" clId="{666DE28C-914D-4D2F-852E-F4B8022618BA}" dt="2022-10-25T22:36:16.983" v="947"/>
          <ac:inkMkLst>
            <pc:docMk/>
            <pc:sldMk cId="2015263995" sldId="284"/>
            <ac:inkMk id="89" creationId="{51CA3DC0-CF04-0D91-FFA7-83D119DC5D05}"/>
          </ac:inkMkLst>
        </pc:inkChg>
        <pc:inkChg chg="add">
          <ac:chgData name="Keke" userId="e0ea7d7d6a359e13" providerId="LiveId" clId="{666DE28C-914D-4D2F-852E-F4B8022618BA}" dt="2022-10-25T22:36:25.644" v="948" actId="9405"/>
          <ac:inkMkLst>
            <pc:docMk/>
            <pc:sldMk cId="2015263995" sldId="284"/>
            <ac:inkMk id="91" creationId="{F9688991-6959-73EB-5B68-07D2E65DC41A}"/>
          </ac:inkMkLst>
        </pc:inkChg>
        <pc:inkChg chg="add">
          <ac:chgData name="Keke" userId="e0ea7d7d6a359e13" providerId="LiveId" clId="{666DE28C-914D-4D2F-852E-F4B8022618BA}" dt="2022-10-25T22:36:26.511" v="949" actId="9405"/>
          <ac:inkMkLst>
            <pc:docMk/>
            <pc:sldMk cId="2015263995" sldId="284"/>
            <ac:inkMk id="92" creationId="{7377E241-725E-72AB-3291-A47EE3629D50}"/>
          </ac:inkMkLst>
        </pc:inkChg>
        <pc:inkChg chg="add">
          <ac:chgData name="Keke" userId="e0ea7d7d6a359e13" providerId="LiveId" clId="{666DE28C-914D-4D2F-852E-F4B8022618BA}" dt="2022-10-25T22:36:27.780" v="950" actId="9405"/>
          <ac:inkMkLst>
            <pc:docMk/>
            <pc:sldMk cId="2015263995" sldId="284"/>
            <ac:inkMk id="93" creationId="{460E8D36-E6EE-97F9-D0DF-73DE65E6A159}"/>
          </ac:inkMkLst>
        </pc:inkChg>
        <pc:inkChg chg="add">
          <ac:chgData name="Keke" userId="e0ea7d7d6a359e13" providerId="LiveId" clId="{666DE28C-914D-4D2F-852E-F4B8022618BA}" dt="2022-10-25T22:36:28.193" v="951" actId="9405"/>
          <ac:inkMkLst>
            <pc:docMk/>
            <pc:sldMk cId="2015263995" sldId="284"/>
            <ac:inkMk id="94" creationId="{3DDEF3C3-E7FB-451E-702A-61D2BC4A648C}"/>
          </ac:inkMkLst>
        </pc:inkChg>
        <pc:inkChg chg="add mod">
          <ac:chgData name="Keke" userId="e0ea7d7d6a359e13" providerId="LiveId" clId="{666DE28C-914D-4D2F-852E-F4B8022618BA}" dt="2022-10-25T22:36:51.588" v="962"/>
          <ac:inkMkLst>
            <pc:docMk/>
            <pc:sldMk cId="2015263995" sldId="284"/>
            <ac:inkMk id="95" creationId="{7E467C10-7BF5-9AA7-2370-C9E82D9A9DF7}"/>
          </ac:inkMkLst>
        </pc:inkChg>
        <pc:inkChg chg="add mod">
          <ac:chgData name="Keke" userId="e0ea7d7d6a359e13" providerId="LiveId" clId="{666DE28C-914D-4D2F-852E-F4B8022618BA}" dt="2022-10-25T22:36:51.588" v="962"/>
          <ac:inkMkLst>
            <pc:docMk/>
            <pc:sldMk cId="2015263995" sldId="284"/>
            <ac:inkMk id="96" creationId="{B3A63B95-677B-31EA-58C1-24A28F4C5EB8}"/>
          </ac:inkMkLst>
        </pc:inkChg>
        <pc:inkChg chg="add mod">
          <ac:chgData name="Keke" userId="e0ea7d7d6a359e13" providerId="LiveId" clId="{666DE28C-914D-4D2F-852E-F4B8022618BA}" dt="2022-10-25T22:36:51.588" v="962"/>
          <ac:inkMkLst>
            <pc:docMk/>
            <pc:sldMk cId="2015263995" sldId="284"/>
            <ac:inkMk id="98" creationId="{54944583-04B4-94CF-92BD-9B49119CD642}"/>
          </ac:inkMkLst>
        </pc:inkChg>
        <pc:inkChg chg="add mod">
          <ac:chgData name="Keke" userId="e0ea7d7d6a359e13" providerId="LiveId" clId="{666DE28C-914D-4D2F-852E-F4B8022618BA}" dt="2022-10-25T22:36:51.588" v="962"/>
          <ac:inkMkLst>
            <pc:docMk/>
            <pc:sldMk cId="2015263995" sldId="284"/>
            <ac:inkMk id="99" creationId="{27FF49D1-904E-18C4-8286-34196A90FB3E}"/>
          </ac:inkMkLst>
        </pc:inkChg>
        <pc:inkChg chg="add mod">
          <ac:chgData name="Keke" userId="e0ea7d7d6a359e13" providerId="LiveId" clId="{666DE28C-914D-4D2F-852E-F4B8022618BA}" dt="2022-10-25T22:36:51.588" v="962"/>
          <ac:inkMkLst>
            <pc:docMk/>
            <pc:sldMk cId="2015263995" sldId="284"/>
            <ac:inkMk id="100" creationId="{DAFEDEDF-5D1B-38BE-DB45-C48C88CCE987}"/>
          </ac:inkMkLst>
        </pc:inkChg>
        <pc:inkChg chg="add mod">
          <ac:chgData name="Keke" userId="e0ea7d7d6a359e13" providerId="LiveId" clId="{666DE28C-914D-4D2F-852E-F4B8022618BA}" dt="2022-10-25T22:36:51.588" v="962"/>
          <ac:inkMkLst>
            <pc:docMk/>
            <pc:sldMk cId="2015263995" sldId="284"/>
            <ac:inkMk id="101" creationId="{1DD6C20A-511D-FB44-82B5-A8C7F172E7F8}"/>
          </ac:inkMkLst>
        </pc:inkChg>
        <pc:inkChg chg="add mod">
          <ac:chgData name="Keke" userId="e0ea7d7d6a359e13" providerId="LiveId" clId="{666DE28C-914D-4D2F-852E-F4B8022618BA}" dt="2022-10-25T22:36:51.588" v="962"/>
          <ac:inkMkLst>
            <pc:docMk/>
            <pc:sldMk cId="2015263995" sldId="284"/>
            <ac:inkMk id="102" creationId="{EB2F54A3-7058-9629-4E7C-9B1D7D91CBED}"/>
          </ac:inkMkLst>
        </pc:inkChg>
        <pc:inkChg chg="add mod">
          <ac:chgData name="Keke" userId="e0ea7d7d6a359e13" providerId="LiveId" clId="{666DE28C-914D-4D2F-852E-F4B8022618BA}" dt="2022-10-25T22:36:55.881" v="970"/>
          <ac:inkMkLst>
            <pc:docMk/>
            <pc:sldMk cId="2015263995" sldId="284"/>
            <ac:inkMk id="103" creationId="{67959BE9-9DC3-8DEC-194D-AC6FF1E180E5}"/>
          </ac:inkMkLst>
        </pc:inkChg>
        <pc:inkChg chg="add mod">
          <ac:chgData name="Keke" userId="e0ea7d7d6a359e13" providerId="LiveId" clId="{666DE28C-914D-4D2F-852E-F4B8022618BA}" dt="2022-10-25T22:36:55.881" v="970"/>
          <ac:inkMkLst>
            <pc:docMk/>
            <pc:sldMk cId="2015263995" sldId="284"/>
            <ac:inkMk id="104" creationId="{8F52340E-0A60-8B6F-EA02-6D003B6F7732}"/>
          </ac:inkMkLst>
        </pc:inkChg>
        <pc:inkChg chg="add mod">
          <ac:chgData name="Keke" userId="e0ea7d7d6a359e13" providerId="LiveId" clId="{666DE28C-914D-4D2F-852E-F4B8022618BA}" dt="2022-10-25T22:36:55.881" v="970"/>
          <ac:inkMkLst>
            <pc:docMk/>
            <pc:sldMk cId="2015263995" sldId="284"/>
            <ac:inkMk id="108" creationId="{1CFAB0C0-9D0A-ACC2-FC4D-B01F8967E033}"/>
          </ac:inkMkLst>
        </pc:inkChg>
        <pc:inkChg chg="add mod">
          <ac:chgData name="Keke" userId="e0ea7d7d6a359e13" providerId="LiveId" clId="{666DE28C-914D-4D2F-852E-F4B8022618BA}" dt="2022-10-25T22:36:55.881" v="970"/>
          <ac:inkMkLst>
            <pc:docMk/>
            <pc:sldMk cId="2015263995" sldId="284"/>
            <ac:inkMk id="109" creationId="{38532429-96C4-7E98-8FBC-E2FAEF5CD48A}"/>
          </ac:inkMkLst>
        </pc:inkChg>
        <pc:inkChg chg="add mod">
          <ac:chgData name="Keke" userId="e0ea7d7d6a359e13" providerId="LiveId" clId="{666DE28C-914D-4D2F-852E-F4B8022618BA}" dt="2022-10-25T22:36:55.881" v="970"/>
          <ac:inkMkLst>
            <pc:docMk/>
            <pc:sldMk cId="2015263995" sldId="284"/>
            <ac:inkMk id="110" creationId="{997B1C00-B97D-0FAA-352B-F34CCAFBE2FA}"/>
          </ac:inkMkLst>
        </pc:inkChg>
        <pc:inkChg chg="add mod">
          <ac:chgData name="Keke" userId="e0ea7d7d6a359e13" providerId="LiveId" clId="{666DE28C-914D-4D2F-852E-F4B8022618BA}" dt="2022-10-25T22:36:55.881" v="970"/>
          <ac:inkMkLst>
            <pc:docMk/>
            <pc:sldMk cId="2015263995" sldId="284"/>
            <ac:inkMk id="111" creationId="{26DE1D4E-D99F-B556-708A-B90B6DBB2574}"/>
          </ac:inkMkLst>
        </pc:inkChg>
        <pc:inkChg chg="add mod">
          <ac:chgData name="Keke" userId="e0ea7d7d6a359e13" providerId="LiveId" clId="{666DE28C-914D-4D2F-852E-F4B8022618BA}" dt="2022-10-25T22:36:55.881" v="970"/>
          <ac:inkMkLst>
            <pc:docMk/>
            <pc:sldMk cId="2015263995" sldId="284"/>
            <ac:inkMk id="112" creationId="{102B75D9-DC3A-2BD1-A146-F46C7D4DE71C}"/>
          </ac:inkMkLst>
        </pc:inkChg>
        <pc:inkChg chg="add mod">
          <ac:chgData name="Keke" userId="e0ea7d7d6a359e13" providerId="LiveId" clId="{666DE28C-914D-4D2F-852E-F4B8022618BA}" dt="2022-10-25T22:36:55.881" v="970"/>
          <ac:inkMkLst>
            <pc:docMk/>
            <pc:sldMk cId="2015263995" sldId="284"/>
            <ac:inkMk id="113" creationId="{E56A048A-85A5-9615-FD95-1AABF32A1245}"/>
          </ac:inkMkLst>
        </pc:inkChg>
        <pc:inkChg chg="add mod">
          <ac:chgData name="Keke" userId="e0ea7d7d6a359e13" providerId="LiveId" clId="{666DE28C-914D-4D2F-852E-F4B8022618BA}" dt="2022-10-25T22:36:55.881" v="970"/>
          <ac:inkMkLst>
            <pc:docMk/>
            <pc:sldMk cId="2015263995" sldId="284"/>
            <ac:inkMk id="114" creationId="{38C44AE8-F61E-FE2D-412B-BBAA77F7DD6F}"/>
          </ac:inkMkLst>
        </pc:inkChg>
        <pc:inkChg chg="add">
          <ac:chgData name="Keke" userId="e0ea7d7d6a359e13" providerId="LiveId" clId="{666DE28C-914D-4D2F-852E-F4B8022618BA}" dt="2022-10-25T22:36:56.498" v="971" actId="9405"/>
          <ac:inkMkLst>
            <pc:docMk/>
            <pc:sldMk cId="2015263995" sldId="284"/>
            <ac:inkMk id="117" creationId="{82049901-8BB7-B3FE-501B-7C6EF811B614}"/>
          </ac:inkMkLst>
        </pc:inkChg>
        <pc:inkChg chg="add mod">
          <ac:chgData name="Keke" userId="e0ea7d7d6a359e13" providerId="LiveId" clId="{666DE28C-914D-4D2F-852E-F4B8022618BA}" dt="2022-10-25T22:36:57.952" v="974"/>
          <ac:inkMkLst>
            <pc:docMk/>
            <pc:sldMk cId="2015263995" sldId="284"/>
            <ac:inkMk id="118" creationId="{889864FD-C8F5-B59B-EDEC-49F10651E165}"/>
          </ac:inkMkLst>
        </pc:inkChg>
        <pc:inkChg chg="add mod">
          <ac:chgData name="Keke" userId="e0ea7d7d6a359e13" providerId="LiveId" clId="{666DE28C-914D-4D2F-852E-F4B8022618BA}" dt="2022-10-25T22:36:57.952" v="974"/>
          <ac:inkMkLst>
            <pc:docMk/>
            <pc:sldMk cId="2015263995" sldId="284"/>
            <ac:inkMk id="119" creationId="{D064B544-2E1B-42CD-E87E-D4CB1802E5E3}"/>
          </ac:inkMkLst>
        </pc:inkChg>
        <pc:inkChg chg="add del">
          <ac:chgData name="Keke" userId="e0ea7d7d6a359e13" providerId="LiveId" clId="{666DE28C-914D-4D2F-852E-F4B8022618BA}" dt="2022-10-25T22:37:05.837" v="978"/>
          <ac:inkMkLst>
            <pc:docMk/>
            <pc:sldMk cId="2015263995" sldId="284"/>
            <ac:inkMk id="121" creationId="{3D09686C-A071-7A83-1D40-F70EEA9CCE97}"/>
          </ac:inkMkLst>
        </pc:inkChg>
        <pc:inkChg chg="add mod">
          <ac:chgData name="Keke" userId="e0ea7d7d6a359e13" providerId="LiveId" clId="{666DE28C-914D-4D2F-852E-F4B8022618BA}" dt="2022-10-25T22:37:04.126" v="977"/>
          <ac:inkMkLst>
            <pc:docMk/>
            <pc:sldMk cId="2015263995" sldId="284"/>
            <ac:inkMk id="122" creationId="{31B685F0-6D5E-FBB0-1782-2A5867832C2B}"/>
          </ac:inkMkLst>
        </pc:inkChg>
        <pc:inkChg chg="add">
          <ac:chgData name="Keke" userId="e0ea7d7d6a359e13" providerId="LiveId" clId="{666DE28C-914D-4D2F-852E-F4B8022618BA}" dt="2022-10-25T22:37:10.176" v="979" actId="9405"/>
          <ac:inkMkLst>
            <pc:docMk/>
            <pc:sldMk cId="2015263995" sldId="284"/>
            <ac:inkMk id="124" creationId="{551A2EA6-B4D0-981F-4A9A-7B6A3311008E}"/>
          </ac:inkMkLst>
        </pc:inkChg>
        <pc:inkChg chg="add">
          <ac:chgData name="Keke" userId="e0ea7d7d6a359e13" providerId="LiveId" clId="{666DE28C-914D-4D2F-852E-F4B8022618BA}" dt="2022-10-25T22:37:10.665" v="980" actId="9405"/>
          <ac:inkMkLst>
            <pc:docMk/>
            <pc:sldMk cId="2015263995" sldId="284"/>
            <ac:inkMk id="125" creationId="{A7F19082-FD13-F843-18D7-307C1E425612}"/>
          </ac:inkMkLst>
        </pc:inkChg>
        <pc:inkChg chg="add">
          <ac:chgData name="Keke" userId="e0ea7d7d6a359e13" providerId="LiveId" clId="{666DE28C-914D-4D2F-852E-F4B8022618BA}" dt="2022-10-25T22:37:11.815" v="981" actId="9405"/>
          <ac:inkMkLst>
            <pc:docMk/>
            <pc:sldMk cId="2015263995" sldId="284"/>
            <ac:inkMk id="126" creationId="{530D19FE-C7E3-F4AA-4398-77A5CE9CE9D5}"/>
          </ac:inkMkLst>
        </pc:inkChg>
        <pc:inkChg chg="add">
          <ac:chgData name="Keke" userId="e0ea7d7d6a359e13" providerId="LiveId" clId="{666DE28C-914D-4D2F-852E-F4B8022618BA}" dt="2022-10-25T22:37:12.947" v="982" actId="9405"/>
          <ac:inkMkLst>
            <pc:docMk/>
            <pc:sldMk cId="2015263995" sldId="284"/>
            <ac:inkMk id="127" creationId="{C14DF4F2-ACC8-6F8C-73A3-A11C2E91E61B}"/>
          </ac:inkMkLst>
        </pc:inkChg>
        <pc:inkChg chg="add">
          <ac:chgData name="Keke" userId="e0ea7d7d6a359e13" providerId="LiveId" clId="{666DE28C-914D-4D2F-852E-F4B8022618BA}" dt="2022-10-25T22:37:14.945" v="983" actId="9405"/>
          <ac:inkMkLst>
            <pc:docMk/>
            <pc:sldMk cId="2015263995" sldId="284"/>
            <ac:inkMk id="128" creationId="{1AD0F08A-F14E-1DC8-D592-C99F1A65A5A7}"/>
          </ac:inkMkLst>
        </pc:inkChg>
        <pc:inkChg chg="add">
          <ac:chgData name="Keke" userId="e0ea7d7d6a359e13" providerId="LiveId" clId="{666DE28C-914D-4D2F-852E-F4B8022618BA}" dt="2022-10-25T22:37:19.377" v="984" actId="9405"/>
          <ac:inkMkLst>
            <pc:docMk/>
            <pc:sldMk cId="2015263995" sldId="284"/>
            <ac:inkMk id="129" creationId="{034F1B28-0E0B-D4F4-3CC2-63CB8F425F97}"/>
          </ac:inkMkLst>
        </pc:inkChg>
        <pc:inkChg chg="add">
          <ac:chgData name="Keke" userId="e0ea7d7d6a359e13" providerId="LiveId" clId="{666DE28C-914D-4D2F-852E-F4B8022618BA}" dt="2022-10-25T22:37:21.916" v="985" actId="9405"/>
          <ac:inkMkLst>
            <pc:docMk/>
            <pc:sldMk cId="2015263995" sldId="284"/>
            <ac:inkMk id="130" creationId="{B18E867C-3559-23A7-B346-8AB59AE45F1D}"/>
          </ac:inkMkLst>
        </pc:inkChg>
        <pc:inkChg chg="add mod">
          <ac:chgData name="Keke" userId="e0ea7d7d6a359e13" providerId="LiveId" clId="{666DE28C-914D-4D2F-852E-F4B8022618BA}" dt="2022-10-25T22:37:32.272" v="988"/>
          <ac:inkMkLst>
            <pc:docMk/>
            <pc:sldMk cId="2015263995" sldId="284"/>
            <ac:inkMk id="131" creationId="{DEDCE9EE-622C-82E3-7B47-12C56E4D94C4}"/>
          </ac:inkMkLst>
        </pc:inkChg>
        <pc:inkChg chg="add mod">
          <ac:chgData name="Keke" userId="e0ea7d7d6a359e13" providerId="LiveId" clId="{666DE28C-914D-4D2F-852E-F4B8022618BA}" dt="2022-10-25T22:37:32.272" v="988"/>
          <ac:inkMkLst>
            <pc:docMk/>
            <pc:sldMk cId="2015263995" sldId="284"/>
            <ac:inkMk id="132" creationId="{3CFF6B39-85AB-1320-FC08-D1B1BC026CE2}"/>
          </ac:inkMkLst>
        </pc:inkChg>
        <pc:inkChg chg="add mod">
          <ac:chgData name="Keke" userId="e0ea7d7d6a359e13" providerId="LiveId" clId="{666DE28C-914D-4D2F-852E-F4B8022618BA}" dt="2022-10-25T22:37:44.167" v="998"/>
          <ac:inkMkLst>
            <pc:docMk/>
            <pc:sldMk cId="2015263995" sldId="284"/>
            <ac:inkMk id="134" creationId="{CF413794-E667-D634-9063-8EB735C62CC1}"/>
          </ac:inkMkLst>
        </pc:inkChg>
        <pc:inkChg chg="add mod">
          <ac:chgData name="Keke" userId="e0ea7d7d6a359e13" providerId="LiveId" clId="{666DE28C-914D-4D2F-852E-F4B8022618BA}" dt="2022-10-25T22:37:44.167" v="998"/>
          <ac:inkMkLst>
            <pc:docMk/>
            <pc:sldMk cId="2015263995" sldId="284"/>
            <ac:inkMk id="135" creationId="{1D6906D5-C88B-CEBE-23B4-077F4794128D}"/>
          </ac:inkMkLst>
        </pc:inkChg>
        <pc:inkChg chg="add mod">
          <ac:chgData name="Keke" userId="e0ea7d7d6a359e13" providerId="LiveId" clId="{666DE28C-914D-4D2F-852E-F4B8022618BA}" dt="2022-10-25T22:37:44.167" v="998"/>
          <ac:inkMkLst>
            <pc:docMk/>
            <pc:sldMk cId="2015263995" sldId="284"/>
            <ac:inkMk id="136" creationId="{6D3DC239-AAEE-E66D-66BD-98755C26A636}"/>
          </ac:inkMkLst>
        </pc:inkChg>
        <pc:inkChg chg="add mod">
          <ac:chgData name="Keke" userId="e0ea7d7d6a359e13" providerId="LiveId" clId="{666DE28C-914D-4D2F-852E-F4B8022618BA}" dt="2022-10-25T22:37:44.167" v="998"/>
          <ac:inkMkLst>
            <pc:docMk/>
            <pc:sldMk cId="2015263995" sldId="284"/>
            <ac:inkMk id="137" creationId="{DB419A35-0D27-BF0F-C4A7-A76FFD7FE7AF}"/>
          </ac:inkMkLst>
        </pc:inkChg>
        <pc:inkChg chg="add mod">
          <ac:chgData name="Keke" userId="e0ea7d7d6a359e13" providerId="LiveId" clId="{666DE28C-914D-4D2F-852E-F4B8022618BA}" dt="2022-10-25T22:37:44.167" v="998"/>
          <ac:inkMkLst>
            <pc:docMk/>
            <pc:sldMk cId="2015263995" sldId="284"/>
            <ac:inkMk id="138" creationId="{5FBFECBC-553A-6C66-757B-B678E5369FD0}"/>
          </ac:inkMkLst>
        </pc:inkChg>
        <pc:inkChg chg="add mod">
          <ac:chgData name="Keke" userId="e0ea7d7d6a359e13" providerId="LiveId" clId="{666DE28C-914D-4D2F-852E-F4B8022618BA}" dt="2022-10-25T22:37:44.167" v="998"/>
          <ac:inkMkLst>
            <pc:docMk/>
            <pc:sldMk cId="2015263995" sldId="284"/>
            <ac:inkMk id="139" creationId="{4815412B-B84C-A9D8-48C0-D0796E9787F4}"/>
          </ac:inkMkLst>
        </pc:inkChg>
        <pc:inkChg chg="add mod">
          <ac:chgData name="Keke" userId="e0ea7d7d6a359e13" providerId="LiveId" clId="{666DE28C-914D-4D2F-852E-F4B8022618BA}" dt="2022-10-25T22:37:44.167" v="998"/>
          <ac:inkMkLst>
            <pc:docMk/>
            <pc:sldMk cId="2015263995" sldId="284"/>
            <ac:inkMk id="140" creationId="{F08E3BD2-5A7E-E8B3-5680-53BFE7A0D3CC}"/>
          </ac:inkMkLst>
        </pc:inkChg>
        <pc:inkChg chg="add mod">
          <ac:chgData name="Keke" userId="e0ea7d7d6a359e13" providerId="LiveId" clId="{666DE28C-914D-4D2F-852E-F4B8022618BA}" dt="2022-10-25T22:37:44.167" v="998"/>
          <ac:inkMkLst>
            <pc:docMk/>
            <pc:sldMk cId="2015263995" sldId="284"/>
            <ac:inkMk id="141" creationId="{5811D2DD-3293-459B-F41B-96BA137247BA}"/>
          </ac:inkMkLst>
        </pc:inkChg>
        <pc:inkChg chg="add mod">
          <ac:chgData name="Keke" userId="e0ea7d7d6a359e13" providerId="LiveId" clId="{666DE28C-914D-4D2F-852E-F4B8022618BA}" dt="2022-10-25T22:37:44.167" v="998"/>
          <ac:inkMkLst>
            <pc:docMk/>
            <pc:sldMk cId="2015263995" sldId="284"/>
            <ac:inkMk id="142" creationId="{97D9747D-5520-8508-684E-99BAB2FA180B}"/>
          </ac:inkMkLst>
        </pc:inkChg>
        <pc:inkChg chg="add mod">
          <ac:chgData name="Keke" userId="e0ea7d7d6a359e13" providerId="LiveId" clId="{666DE28C-914D-4D2F-852E-F4B8022618BA}" dt="2022-10-25T22:37:59.035" v="1006"/>
          <ac:inkMkLst>
            <pc:docMk/>
            <pc:sldMk cId="2015263995" sldId="284"/>
            <ac:inkMk id="146" creationId="{DDE27A6C-857B-2F36-ED7C-B0E3E350D6E5}"/>
          </ac:inkMkLst>
        </pc:inkChg>
        <pc:inkChg chg="add mod">
          <ac:chgData name="Keke" userId="e0ea7d7d6a359e13" providerId="LiveId" clId="{666DE28C-914D-4D2F-852E-F4B8022618BA}" dt="2022-10-25T22:37:59.035" v="1006"/>
          <ac:inkMkLst>
            <pc:docMk/>
            <pc:sldMk cId="2015263995" sldId="284"/>
            <ac:inkMk id="147" creationId="{42655D29-2F49-4EFE-F6F2-0B01C65373C0}"/>
          </ac:inkMkLst>
        </pc:inkChg>
        <pc:inkChg chg="add mod">
          <ac:chgData name="Keke" userId="e0ea7d7d6a359e13" providerId="LiveId" clId="{666DE28C-914D-4D2F-852E-F4B8022618BA}" dt="2022-10-25T22:37:59.035" v="1006"/>
          <ac:inkMkLst>
            <pc:docMk/>
            <pc:sldMk cId="2015263995" sldId="284"/>
            <ac:inkMk id="148" creationId="{935F893B-2451-4BF5-4DAD-7F7666F06E5C}"/>
          </ac:inkMkLst>
        </pc:inkChg>
        <pc:inkChg chg="add mod">
          <ac:chgData name="Keke" userId="e0ea7d7d6a359e13" providerId="LiveId" clId="{666DE28C-914D-4D2F-852E-F4B8022618BA}" dt="2022-10-25T22:37:59.035" v="1006"/>
          <ac:inkMkLst>
            <pc:docMk/>
            <pc:sldMk cId="2015263995" sldId="284"/>
            <ac:inkMk id="149" creationId="{5204BE52-951A-9C0A-9976-31A342F11848}"/>
          </ac:inkMkLst>
        </pc:inkChg>
        <pc:inkChg chg="add mod">
          <ac:chgData name="Keke" userId="e0ea7d7d6a359e13" providerId="LiveId" clId="{666DE28C-914D-4D2F-852E-F4B8022618BA}" dt="2022-10-25T22:37:59.035" v="1006"/>
          <ac:inkMkLst>
            <pc:docMk/>
            <pc:sldMk cId="2015263995" sldId="284"/>
            <ac:inkMk id="150" creationId="{AB5A36CF-F3AA-78BC-7F0D-A719D159A85A}"/>
          </ac:inkMkLst>
        </pc:inkChg>
        <pc:inkChg chg="add mod">
          <ac:chgData name="Keke" userId="e0ea7d7d6a359e13" providerId="LiveId" clId="{666DE28C-914D-4D2F-852E-F4B8022618BA}" dt="2022-10-25T22:37:59.035" v="1006"/>
          <ac:inkMkLst>
            <pc:docMk/>
            <pc:sldMk cId="2015263995" sldId="284"/>
            <ac:inkMk id="151" creationId="{0083911B-AAC2-C4D8-5FF0-24C4952131B2}"/>
          </ac:inkMkLst>
        </pc:inkChg>
        <pc:inkChg chg="add mod">
          <ac:chgData name="Keke" userId="e0ea7d7d6a359e13" providerId="LiveId" clId="{666DE28C-914D-4D2F-852E-F4B8022618BA}" dt="2022-10-25T22:37:59.035" v="1006"/>
          <ac:inkMkLst>
            <pc:docMk/>
            <pc:sldMk cId="2015263995" sldId="284"/>
            <ac:inkMk id="152" creationId="{E45A398C-2069-A9A5-C79E-0675C77586B4}"/>
          </ac:inkMkLst>
        </pc:inkChg>
        <pc:inkChg chg="add">
          <ac:chgData name="Keke" userId="e0ea7d7d6a359e13" providerId="LiveId" clId="{666DE28C-914D-4D2F-852E-F4B8022618BA}" dt="2022-10-25T22:37:59.289" v="1007" actId="9405"/>
          <ac:inkMkLst>
            <pc:docMk/>
            <pc:sldMk cId="2015263995" sldId="284"/>
            <ac:inkMk id="154" creationId="{678D4D6F-ED6C-2084-D389-96FF011C05E8}"/>
          </ac:inkMkLst>
        </pc:inkChg>
        <pc:inkChg chg="add">
          <ac:chgData name="Keke" userId="e0ea7d7d6a359e13" providerId="LiveId" clId="{666DE28C-914D-4D2F-852E-F4B8022618BA}" dt="2022-10-25T22:37:59.973" v="1008" actId="9405"/>
          <ac:inkMkLst>
            <pc:docMk/>
            <pc:sldMk cId="2015263995" sldId="284"/>
            <ac:inkMk id="155" creationId="{91879F20-B604-96F1-202C-B93C924F6A8A}"/>
          </ac:inkMkLst>
        </pc:inkChg>
        <pc:inkChg chg="add">
          <ac:chgData name="Keke" userId="e0ea7d7d6a359e13" providerId="LiveId" clId="{666DE28C-914D-4D2F-852E-F4B8022618BA}" dt="2022-10-25T22:38:00.369" v="1009" actId="9405"/>
          <ac:inkMkLst>
            <pc:docMk/>
            <pc:sldMk cId="2015263995" sldId="284"/>
            <ac:inkMk id="156" creationId="{F9A04B8B-F12F-E69B-7EE8-3C41AD43ADFB}"/>
          </ac:inkMkLst>
        </pc:inkChg>
        <pc:inkChg chg="add">
          <ac:chgData name="Keke" userId="e0ea7d7d6a359e13" providerId="LiveId" clId="{666DE28C-914D-4D2F-852E-F4B8022618BA}" dt="2022-10-25T22:38:03.587" v="1010" actId="9405"/>
          <ac:inkMkLst>
            <pc:docMk/>
            <pc:sldMk cId="2015263995" sldId="284"/>
            <ac:inkMk id="157" creationId="{5395A266-9513-F935-3F08-9237D4B01387}"/>
          </ac:inkMkLst>
        </pc:inkChg>
        <pc:inkChg chg="add mod">
          <ac:chgData name="Keke" userId="e0ea7d7d6a359e13" providerId="LiveId" clId="{666DE28C-914D-4D2F-852E-F4B8022618BA}" dt="2022-10-25T22:38:07.342" v="1017"/>
          <ac:inkMkLst>
            <pc:docMk/>
            <pc:sldMk cId="2015263995" sldId="284"/>
            <ac:inkMk id="158" creationId="{224D6F08-062B-B098-0C87-7FE1E3FF4294}"/>
          </ac:inkMkLst>
        </pc:inkChg>
        <pc:inkChg chg="add mod">
          <ac:chgData name="Keke" userId="e0ea7d7d6a359e13" providerId="LiveId" clId="{666DE28C-914D-4D2F-852E-F4B8022618BA}" dt="2022-10-25T22:38:07.342" v="1017"/>
          <ac:inkMkLst>
            <pc:docMk/>
            <pc:sldMk cId="2015263995" sldId="284"/>
            <ac:inkMk id="159" creationId="{752B5EE5-3865-981B-A31F-CE417169B516}"/>
          </ac:inkMkLst>
        </pc:inkChg>
        <pc:inkChg chg="add mod">
          <ac:chgData name="Keke" userId="e0ea7d7d6a359e13" providerId="LiveId" clId="{666DE28C-914D-4D2F-852E-F4B8022618BA}" dt="2022-10-25T22:38:07.342" v="1017"/>
          <ac:inkMkLst>
            <pc:docMk/>
            <pc:sldMk cId="2015263995" sldId="284"/>
            <ac:inkMk id="160" creationId="{209AD8EF-5B29-6BAA-D184-FD1164BFF1C2}"/>
          </ac:inkMkLst>
        </pc:inkChg>
        <pc:inkChg chg="add mod">
          <ac:chgData name="Keke" userId="e0ea7d7d6a359e13" providerId="LiveId" clId="{666DE28C-914D-4D2F-852E-F4B8022618BA}" dt="2022-10-25T22:38:07.342" v="1017"/>
          <ac:inkMkLst>
            <pc:docMk/>
            <pc:sldMk cId="2015263995" sldId="284"/>
            <ac:inkMk id="162" creationId="{6151DB15-1D84-3C7A-4C30-C0CC7E8EA2B9}"/>
          </ac:inkMkLst>
        </pc:inkChg>
        <pc:inkChg chg="add mod">
          <ac:chgData name="Keke" userId="e0ea7d7d6a359e13" providerId="LiveId" clId="{666DE28C-914D-4D2F-852E-F4B8022618BA}" dt="2022-10-25T22:38:07.342" v="1017"/>
          <ac:inkMkLst>
            <pc:docMk/>
            <pc:sldMk cId="2015263995" sldId="284"/>
            <ac:inkMk id="163" creationId="{7D0CA103-C089-97C1-0F40-71A9A2E163F5}"/>
          </ac:inkMkLst>
        </pc:inkChg>
        <pc:inkChg chg="add mod">
          <ac:chgData name="Keke" userId="e0ea7d7d6a359e13" providerId="LiveId" clId="{666DE28C-914D-4D2F-852E-F4B8022618BA}" dt="2022-10-25T22:38:08.493" v="1020"/>
          <ac:inkMkLst>
            <pc:docMk/>
            <pc:sldMk cId="2015263995" sldId="284"/>
            <ac:inkMk id="165" creationId="{8270D32C-2436-81B5-BD61-FD43F14F7674}"/>
          </ac:inkMkLst>
        </pc:inkChg>
        <pc:inkChg chg="add mod">
          <ac:chgData name="Keke" userId="e0ea7d7d6a359e13" providerId="LiveId" clId="{666DE28C-914D-4D2F-852E-F4B8022618BA}" dt="2022-10-25T22:38:08.493" v="1020"/>
          <ac:inkMkLst>
            <pc:docMk/>
            <pc:sldMk cId="2015263995" sldId="284"/>
            <ac:inkMk id="166" creationId="{16FDCFF2-CBFC-B9F7-F39E-DB0603D57C95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68" creationId="{F64CAAD4-E4B1-4AFE-D9B9-8EFD19BF5E52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69" creationId="{A2975468-79F1-3AE7-1912-343EFD8A9699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70" creationId="{62B4AAD9-0BFA-EE76-831D-B182AE7E6DDE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71" creationId="{9C227EB5-A038-2395-FDF7-135209841F46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72" creationId="{47F46657-9881-5D73-A4AD-D243BD021B60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73" creationId="{9B3BDA68-A42C-6A12-181E-BD756AE469CF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74" creationId="{CE576FD2-0FD2-FF4D-AF3D-FE5166A98E85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75" creationId="{F52D1396-2E6A-6FF6-4C2B-23E325CFE198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76" creationId="{605A16CC-B495-DACD-1013-C5124D755100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77" creationId="{3998F307-F0E8-B66B-E3EB-AB97F878E6FB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78" creationId="{7C4A4DB3-2E71-1573-FFBF-33B4F26AC4EF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79" creationId="{F081C726-2C15-37E1-FCCB-BF4FAD6644B3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80" creationId="{ACC6B3C7-586B-37AD-8F92-F37CCD3FEC3C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82" creationId="{00D92E1D-4523-E0EC-D732-AE222D60823A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83" creationId="{B38E313A-47ED-9FDB-A570-F8F928FADD8A}"/>
          </ac:inkMkLst>
        </pc:inkChg>
        <pc:inkChg chg="add mod">
          <ac:chgData name="Keke" userId="e0ea7d7d6a359e13" providerId="LiveId" clId="{666DE28C-914D-4D2F-852E-F4B8022618BA}" dt="2022-10-25T22:38:22.416" v="1038"/>
          <ac:inkMkLst>
            <pc:docMk/>
            <pc:sldMk cId="2015263995" sldId="284"/>
            <ac:inkMk id="184" creationId="{EB3635FC-D940-C838-902A-E1E4C395687D}"/>
          </ac:inkMkLst>
        </pc:inkChg>
        <pc:inkChg chg="add mod">
          <ac:chgData name="Keke" userId="e0ea7d7d6a359e13" providerId="LiveId" clId="{666DE28C-914D-4D2F-852E-F4B8022618BA}" dt="2022-10-25T22:38:24.572" v="1041"/>
          <ac:inkMkLst>
            <pc:docMk/>
            <pc:sldMk cId="2015263995" sldId="284"/>
            <ac:inkMk id="186" creationId="{D75122FC-B91F-5D2B-0B5C-9B8E883D064B}"/>
          </ac:inkMkLst>
        </pc:inkChg>
        <pc:inkChg chg="add mod">
          <ac:chgData name="Keke" userId="e0ea7d7d6a359e13" providerId="LiveId" clId="{666DE28C-914D-4D2F-852E-F4B8022618BA}" dt="2022-10-25T22:38:24.572" v="1041"/>
          <ac:inkMkLst>
            <pc:docMk/>
            <pc:sldMk cId="2015263995" sldId="284"/>
            <ac:inkMk id="187" creationId="{0089BAE4-2762-6ECA-1275-5CC3AAB75317}"/>
          </ac:inkMkLst>
        </pc:inkChg>
        <pc:inkChg chg="add del mod">
          <ac:chgData name="Keke" userId="e0ea7d7d6a359e13" providerId="LiveId" clId="{666DE28C-914D-4D2F-852E-F4B8022618BA}" dt="2022-10-25T22:38:30.285" v="1048"/>
          <ac:inkMkLst>
            <pc:docMk/>
            <pc:sldMk cId="2015263995" sldId="284"/>
            <ac:inkMk id="189" creationId="{5BED0B41-B63D-F045-40D1-96CFD2318B8B}"/>
          </ac:inkMkLst>
        </pc:inkChg>
        <pc:inkChg chg="add del mod">
          <ac:chgData name="Keke" userId="e0ea7d7d6a359e13" providerId="LiveId" clId="{666DE28C-914D-4D2F-852E-F4B8022618BA}" dt="2022-10-25T22:38:30.282" v="1046"/>
          <ac:inkMkLst>
            <pc:docMk/>
            <pc:sldMk cId="2015263995" sldId="284"/>
            <ac:inkMk id="190" creationId="{537CC874-6BAB-641A-4927-F3DAE23B406B}"/>
          </ac:inkMkLst>
        </pc:inkChg>
        <pc:inkChg chg="add del mod">
          <ac:chgData name="Keke" userId="e0ea7d7d6a359e13" providerId="LiveId" clId="{666DE28C-914D-4D2F-852E-F4B8022618BA}" dt="2022-10-25T22:38:30.285" v="1047"/>
          <ac:inkMkLst>
            <pc:docMk/>
            <pc:sldMk cId="2015263995" sldId="284"/>
            <ac:inkMk id="191" creationId="{ED2CB3AA-9B66-12F3-F5BC-1414C863E516}"/>
          </ac:inkMkLst>
        </pc:inkChg>
        <pc:inkChg chg="add mod">
          <ac:chgData name="Keke" userId="e0ea7d7d6a359e13" providerId="LiveId" clId="{666DE28C-914D-4D2F-852E-F4B8022618BA}" dt="2022-10-25T22:40:09.808" v="1155"/>
          <ac:inkMkLst>
            <pc:docMk/>
            <pc:sldMk cId="2015263995" sldId="284"/>
            <ac:inkMk id="193" creationId="{9C6BD605-6FCF-0C66-2167-FF20EB8F92A4}"/>
          </ac:inkMkLst>
        </pc:inkChg>
        <pc:inkChg chg="add mod">
          <ac:chgData name="Keke" userId="e0ea7d7d6a359e13" providerId="LiveId" clId="{666DE28C-914D-4D2F-852E-F4B8022618BA}" dt="2022-10-25T22:40:09.808" v="1155"/>
          <ac:inkMkLst>
            <pc:docMk/>
            <pc:sldMk cId="2015263995" sldId="284"/>
            <ac:inkMk id="194" creationId="{F10AAED2-2FC0-011E-8C35-D312E3EC75EC}"/>
          </ac:inkMkLst>
        </pc:inkChg>
        <pc:inkChg chg="add mod">
          <ac:chgData name="Keke" userId="e0ea7d7d6a359e13" providerId="LiveId" clId="{666DE28C-914D-4D2F-852E-F4B8022618BA}" dt="2022-10-25T22:40:09.808" v="1155"/>
          <ac:inkMkLst>
            <pc:docMk/>
            <pc:sldMk cId="2015263995" sldId="284"/>
            <ac:inkMk id="195" creationId="{E30E80DD-B5A6-DBC1-F07B-12C0251E5A91}"/>
          </ac:inkMkLst>
        </pc:inkChg>
        <pc:inkChg chg="add mod">
          <ac:chgData name="Keke" userId="e0ea7d7d6a359e13" providerId="LiveId" clId="{666DE28C-914D-4D2F-852E-F4B8022618BA}" dt="2022-10-25T22:40:09.808" v="1155"/>
          <ac:inkMkLst>
            <pc:docMk/>
            <pc:sldMk cId="2015263995" sldId="284"/>
            <ac:inkMk id="196" creationId="{9CA32635-9822-F329-E6B0-BA74763D6B99}"/>
          </ac:inkMkLst>
        </pc:inkChg>
        <pc:inkChg chg="add mod">
          <ac:chgData name="Keke" userId="e0ea7d7d6a359e13" providerId="LiveId" clId="{666DE28C-914D-4D2F-852E-F4B8022618BA}" dt="2022-10-25T22:38:37.507" v="1058"/>
          <ac:inkMkLst>
            <pc:docMk/>
            <pc:sldMk cId="2015263995" sldId="284"/>
            <ac:inkMk id="198" creationId="{EF503999-7D01-886D-6FD8-47F1BB455332}"/>
          </ac:inkMkLst>
        </pc:inkChg>
        <pc:inkChg chg="add mod">
          <ac:chgData name="Keke" userId="e0ea7d7d6a359e13" providerId="LiveId" clId="{666DE28C-914D-4D2F-852E-F4B8022618BA}" dt="2022-10-25T22:38:37.507" v="1058"/>
          <ac:inkMkLst>
            <pc:docMk/>
            <pc:sldMk cId="2015263995" sldId="284"/>
            <ac:inkMk id="199" creationId="{66A54113-4051-D2C7-6BE7-1E884CEC9DAC}"/>
          </ac:inkMkLst>
        </pc:inkChg>
        <pc:inkChg chg="add mod">
          <ac:chgData name="Keke" userId="e0ea7d7d6a359e13" providerId="LiveId" clId="{666DE28C-914D-4D2F-852E-F4B8022618BA}" dt="2022-10-25T22:38:37.507" v="1058"/>
          <ac:inkMkLst>
            <pc:docMk/>
            <pc:sldMk cId="2015263995" sldId="284"/>
            <ac:inkMk id="200" creationId="{B17CAACF-21DD-53DF-957D-83C2B29E8F6B}"/>
          </ac:inkMkLst>
        </pc:inkChg>
        <pc:inkChg chg="add mod">
          <ac:chgData name="Keke" userId="e0ea7d7d6a359e13" providerId="LiveId" clId="{666DE28C-914D-4D2F-852E-F4B8022618BA}" dt="2022-10-25T22:38:37.507" v="1058"/>
          <ac:inkMkLst>
            <pc:docMk/>
            <pc:sldMk cId="2015263995" sldId="284"/>
            <ac:inkMk id="201" creationId="{A5CD806D-276D-33EF-8247-C65C79076A42}"/>
          </ac:inkMkLst>
        </pc:inkChg>
        <pc:inkChg chg="add mod">
          <ac:chgData name="Keke" userId="e0ea7d7d6a359e13" providerId="LiveId" clId="{666DE28C-914D-4D2F-852E-F4B8022618BA}" dt="2022-10-25T22:40:34.855" v="1161"/>
          <ac:inkMkLst>
            <pc:docMk/>
            <pc:sldMk cId="2015263995" sldId="284"/>
            <ac:inkMk id="203" creationId="{BC3BF02B-E7D2-2820-1788-66A471048384}"/>
          </ac:inkMkLst>
        </pc:inkChg>
        <pc:inkChg chg="add mod">
          <ac:chgData name="Keke" userId="e0ea7d7d6a359e13" providerId="LiveId" clId="{666DE28C-914D-4D2F-852E-F4B8022618BA}" dt="2022-10-25T22:40:34.855" v="1161"/>
          <ac:inkMkLst>
            <pc:docMk/>
            <pc:sldMk cId="2015263995" sldId="284"/>
            <ac:inkMk id="204" creationId="{A4AA18F8-038D-A6C0-3714-D8AE01089F41}"/>
          </ac:inkMkLst>
        </pc:inkChg>
        <pc:inkChg chg="add mod">
          <ac:chgData name="Keke" userId="e0ea7d7d6a359e13" providerId="LiveId" clId="{666DE28C-914D-4D2F-852E-F4B8022618BA}" dt="2022-10-25T22:40:34.855" v="1161"/>
          <ac:inkMkLst>
            <pc:docMk/>
            <pc:sldMk cId="2015263995" sldId="284"/>
            <ac:inkMk id="205" creationId="{3D2B3F86-2E3B-CB5A-E5CE-5340E8BF579B}"/>
          </ac:inkMkLst>
        </pc:inkChg>
        <pc:inkChg chg="add mod">
          <ac:chgData name="Keke" userId="e0ea7d7d6a359e13" providerId="LiveId" clId="{666DE28C-914D-4D2F-852E-F4B8022618BA}" dt="2022-10-25T22:40:34.855" v="1161"/>
          <ac:inkMkLst>
            <pc:docMk/>
            <pc:sldMk cId="2015263995" sldId="284"/>
            <ac:inkMk id="206" creationId="{5CBB982D-1B37-04B1-68A8-30FC6B4A5082}"/>
          </ac:inkMkLst>
        </pc:inkChg>
        <pc:inkChg chg="add mod">
          <ac:chgData name="Keke" userId="e0ea7d7d6a359e13" providerId="LiveId" clId="{666DE28C-914D-4D2F-852E-F4B8022618BA}" dt="2022-10-25T22:38:50.248" v="1065"/>
          <ac:inkMkLst>
            <pc:docMk/>
            <pc:sldMk cId="2015263995" sldId="284"/>
            <ac:inkMk id="207" creationId="{BE53F0E8-FEDF-174F-6108-E28DDCD17E28}"/>
          </ac:inkMkLst>
        </pc:inkChg>
        <pc:inkChg chg="add mod">
          <ac:chgData name="Keke" userId="e0ea7d7d6a359e13" providerId="LiveId" clId="{666DE28C-914D-4D2F-852E-F4B8022618BA}" dt="2022-10-25T22:38:50.248" v="1065"/>
          <ac:inkMkLst>
            <pc:docMk/>
            <pc:sldMk cId="2015263995" sldId="284"/>
            <ac:inkMk id="208" creationId="{1E05EFAB-3D47-2D41-A88E-B6A227560FD2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10" creationId="{4BDAE731-0D51-BB5E-9C7E-D3D4EE8BB99E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11" creationId="{919A7371-B5E5-1372-8111-7B7BA5FBF5DB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12" creationId="{803FC07E-16FA-ABDA-5617-F26D85340DEF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13" creationId="{83341A64-0A46-E4E7-C076-763A314C8A08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14" creationId="{F100F604-9ADA-4BF9-6C2A-BCC3D6146C87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15" creationId="{D5E42992-3335-1370-B017-857189115D18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16" creationId="{4EA3C0D9-B4FE-2C35-4136-DD1C1704BC04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17" creationId="{CA110139-07F8-0705-8472-79390B202ADA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18" creationId="{AC20791D-43AC-47F9-F120-FCBD04F09564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19" creationId="{0F72716A-64B2-9FD0-3B91-40715D6F581E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20" creationId="{4A38785C-CA23-63D5-492A-F3C526A31B44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21" creationId="{7A2900EC-D4BA-F32D-61DB-7E5EDD78BA32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22" creationId="{EBAE11B1-A5A8-65C2-FA1C-6174B8426F25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23" creationId="{F534A4B6-735F-8B53-F0F5-172DA610D75A}"/>
          </ac:inkMkLst>
        </pc:inkChg>
        <pc:inkChg chg="add mod">
          <ac:chgData name="Keke" userId="e0ea7d7d6a359e13" providerId="LiveId" clId="{666DE28C-914D-4D2F-852E-F4B8022618BA}" dt="2022-10-25T22:38:59.482" v="1081"/>
          <ac:inkMkLst>
            <pc:docMk/>
            <pc:sldMk cId="2015263995" sldId="284"/>
            <ac:inkMk id="224" creationId="{4CE80F7D-3A4D-D7F2-DFB1-337DEB9C5930}"/>
          </ac:inkMkLst>
        </pc:inkChg>
        <pc:inkChg chg="add mod">
          <ac:chgData name="Keke" userId="e0ea7d7d6a359e13" providerId="LiveId" clId="{666DE28C-914D-4D2F-852E-F4B8022618BA}" dt="2022-10-25T22:39:46.883" v="1127"/>
          <ac:inkMkLst>
            <pc:docMk/>
            <pc:sldMk cId="2015263995" sldId="284"/>
            <ac:inkMk id="227" creationId="{D96096D2-CACE-00B8-EB07-F0D7AC2408DC}"/>
          </ac:inkMkLst>
        </pc:inkChg>
        <pc:inkChg chg="add mod">
          <ac:chgData name="Keke" userId="e0ea7d7d6a359e13" providerId="LiveId" clId="{666DE28C-914D-4D2F-852E-F4B8022618BA}" dt="2022-10-25T22:39:46.883" v="1127"/>
          <ac:inkMkLst>
            <pc:docMk/>
            <pc:sldMk cId="2015263995" sldId="284"/>
            <ac:inkMk id="228" creationId="{92FD3FD6-1C84-2BDF-26F4-285937FC3337}"/>
          </ac:inkMkLst>
        </pc:inkChg>
        <pc:inkChg chg="add mod">
          <ac:chgData name="Keke" userId="e0ea7d7d6a359e13" providerId="LiveId" clId="{666DE28C-914D-4D2F-852E-F4B8022618BA}" dt="2022-10-25T22:39:46.883" v="1127"/>
          <ac:inkMkLst>
            <pc:docMk/>
            <pc:sldMk cId="2015263995" sldId="284"/>
            <ac:inkMk id="229" creationId="{B0DAF966-D89A-24F7-D4F9-F3BBE007EEE6}"/>
          </ac:inkMkLst>
        </pc:inkChg>
        <pc:inkChg chg="add mod">
          <ac:chgData name="Keke" userId="e0ea7d7d6a359e13" providerId="LiveId" clId="{666DE28C-914D-4D2F-852E-F4B8022618BA}" dt="2022-10-25T22:39:46.883" v="1127"/>
          <ac:inkMkLst>
            <pc:docMk/>
            <pc:sldMk cId="2015263995" sldId="284"/>
            <ac:inkMk id="230" creationId="{4D53C903-B7F8-E8ED-AA09-5EEFD18DE70E}"/>
          </ac:inkMkLst>
        </pc:inkChg>
        <pc:inkChg chg="add mod">
          <ac:chgData name="Keke" userId="e0ea7d7d6a359e13" providerId="LiveId" clId="{666DE28C-914D-4D2F-852E-F4B8022618BA}" dt="2022-10-25T22:39:15.506" v="1091"/>
          <ac:inkMkLst>
            <pc:docMk/>
            <pc:sldMk cId="2015263995" sldId="284"/>
            <ac:inkMk id="232" creationId="{C7695EBA-EA03-2DE3-3961-4841D4877646}"/>
          </ac:inkMkLst>
        </pc:inkChg>
        <pc:inkChg chg="add mod">
          <ac:chgData name="Keke" userId="e0ea7d7d6a359e13" providerId="LiveId" clId="{666DE28C-914D-4D2F-852E-F4B8022618BA}" dt="2022-10-25T22:39:15.506" v="1091"/>
          <ac:inkMkLst>
            <pc:docMk/>
            <pc:sldMk cId="2015263995" sldId="284"/>
            <ac:inkMk id="233" creationId="{E5AA1D77-41CE-49B8-2C8D-7183B651E660}"/>
          </ac:inkMkLst>
        </pc:inkChg>
        <pc:inkChg chg="add mod">
          <ac:chgData name="Keke" userId="e0ea7d7d6a359e13" providerId="LiveId" clId="{666DE28C-914D-4D2F-852E-F4B8022618BA}" dt="2022-10-25T22:39:15.506" v="1091"/>
          <ac:inkMkLst>
            <pc:docMk/>
            <pc:sldMk cId="2015263995" sldId="284"/>
            <ac:inkMk id="234" creationId="{FF236909-ED1B-332E-FF17-44BEE1C3D08D}"/>
          </ac:inkMkLst>
        </pc:inkChg>
        <pc:inkChg chg="add mod">
          <ac:chgData name="Keke" userId="e0ea7d7d6a359e13" providerId="LiveId" clId="{666DE28C-914D-4D2F-852E-F4B8022618BA}" dt="2022-10-25T22:39:15.506" v="1091"/>
          <ac:inkMkLst>
            <pc:docMk/>
            <pc:sldMk cId="2015263995" sldId="284"/>
            <ac:inkMk id="235" creationId="{EF50C0CE-4632-9B74-24F7-4727BB971D95}"/>
          </ac:inkMkLst>
        </pc:inkChg>
        <pc:inkChg chg="add mod">
          <ac:chgData name="Keke" userId="e0ea7d7d6a359e13" providerId="LiveId" clId="{666DE28C-914D-4D2F-852E-F4B8022618BA}" dt="2022-10-25T22:40:31.235" v="1159"/>
          <ac:inkMkLst>
            <pc:docMk/>
            <pc:sldMk cId="2015263995" sldId="284"/>
            <ac:inkMk id="237" creationId="{998DEC9B-C219-7743-8F57-1A0251C738D5}"/>
          </ac:inkMkLst>
        </pc:inkChg>
        <pc:inkChg chg="add mod">
          <ac:chgData name="Keke" userId="e0ea7d7d6a359e13" providerId="LiveId" clId="{666DE28C-914D-4D2F-852E-F4B8022618BA}" dt="2022-10-25T22:40:31.235" v="1159"/>
          <ac:inkMkLst>
            <pc:docMk/>
            <pc:sldMk cId="2015263995" sldId="284"/>
            <ac:inkMk id="238" creationId="{0C6027B5-0913-108A-668F-F02622403E97}"/>
          </ac:inkMkLst>
        </pc:inkChg>
        <pc:inkChg chg="add mod">
          <ac:chgData name="Keke" userId="e0ea7d7d6a359e13" providerId="LiveId" clId="{666DE28C-914D-4D2F-852E-F4B8022618BA}" dt="2022-10-25T22:40:31.235" v="1159"/>
          <ac:inkMkLst>
            <pc:docMk/>
            <pc:sldMk cId="2015263995" sldId="284"/>
            <ac:inkMk id="240" creationId="{EE3ADC6F-3303-05AA-D909-5E28355381E4}"/>
          </ac:inkMkLst>
        </pc:inkChg>
        <pc:inkChg chg="add mod">
          <ac:chgData name="Keke" userId="e0ea7d7d6a359e13" providerId="LiveId" clId="{666DE28C-914D-4D2F-852E-F4B8022618BA}" dt="2022-10-25T22:40:31.235" v="1159"/>
          <ac:inkMkLst>
            <pc:docMk/>
            <pc:sldMk cId="2015263995" sldId="284"/>
            <ac:inkMk id="241" creationId="{5AC661F7-F1D0-AD31-2AB4-BC50038B2A21}"/>
          </ac:inkMkLst>
        </pc:inkChg>
        <pc:inkChg chg="add mod">
          <ac:chgData name="Keke" userId="e0ea7d7d6a359e13" providerId="LiveId" clId="{666DE28C-914D-4D2F-852E-F4B8022618BA}" dt="2022-10-25T22:40:31.235" v="1159"/>
          <ac:inkMkLst>
            <pc:docMk/>
            <pc:sldMk cId="2015263995" sldId="284"/>
            <ac:inkMk id="242" creationId="{1F2DFB96-9ACA-5431-34AD-071763ADAB94}"/>
          </ac:inkMkLst>
        </pc:inkChg>
        <pc:inkChg chg="add mod">
          <ac:chgData name="Keke" userId="e0ea7d7d6a359e13" providerId="LiveId" clId="{666DE28C-914D-4D2F-852E-F4B8022618BA}" dt="2022-10-25T22:39:27.033" v="1100"/>
          <ac:inkMkLst>
            <pc:docMk/>
            <pc:sldMk cId="2015263995" sldId="284"/>
            <ac:inkMk id="243" creationId="{ECD627BD-1A7E-507D-1AB4-07F8901F9143}"/>
          </ac:inkMkLst>
        </pc:inkChg>
        <pc:inkChg chg="add mod">
          <ac:chgData name="Keke" userId="e0ea7d7d6a359e13" providerId="LiveId" clId="{666DE28C-914D-4D2F-852E-F4B8022618BA}" dt="2022-10-25T22:39:27.033" v="1100"/>
          <ac:inkMkLst>
            <pc:docMk/>
            <pc:sldMk cId="2015263995" sldId="284"/>
            <ac:inkMk id="244" creationId="{23BC253A-186B-E7BA-C40E-A813D6D523AC}"/>
          </ac:inkMkLst>
        </pc:inkChg>
        <pc:inkChg chg="add mod">
          <ac:chgData name="Keke" userId="e0ea7d7d6a359e13" providerId="LiveId" clId="{666DE28C-914D-4D2F-852E-F4B8022618BA}" dt="2022-10-25T22:39:41.642" v="1125"/>
          <ac:inkMkLst>
            <pc:docMk/>
            <pc:sldMk cId="2015263995" sldId="284"/>
            <ac:inkMk id="247" creationId="{572F8019-0A7E-759D-AAD3-3EC48C3609BE}"/>
          </ac:inkMkLst>
        </pc:inkChg>
        <pc:inkChg chg="add mod">
          <ac:chgData name="Keke" userId="e0ea7d7d6a359e13" providerId="LiveId" clId="{666DE28C-914D-4D2F-852E-F4B8022618BA}" dt="2022-10-25T22:39:41.642" v="1125"/>
          <ac:inkMkLst>
            <pc:docMk/>
            <pc:sldMk cId="2015263995" sldId="284"/>
            <ac:inkMk id="248" creationId="{01086FD3-96F9-06C0-4CEF-DB89C5B96379}"/>
          </ac:inkMkLst>
        </pc:inkChg>
        <pc:inkChg chg="add mod">
          <ac:chgData name="Keke" userId="e0ea7d7d6a359e13" providerId="LiveId" clId="{666DE28C-914D-4D2F-852E-F4B8022618BA}" dt="2022-10-25T22:39:41.642" v="1125"/>
          <ac:inkMkLst>
            <pc:docMk/>
            <pc:sldMk cId="2015263995" sldId="284"/>
            <ac:inkMk id="249" creationId="{D1397000-3753-BFEC-4980-45FAFAE98551}"/>
          </ac:inkMkLst>
        </pc:inkChg>
        <pc:inkChg chg="add mod">
          <ac:chgData name="Keke" userId="e0ea7d7d6a359e13" providerId="LiveId" clId="{666DE28C-914D-4D2F-852E-F4B8022618BA}" dt="2022-10-25T22:39:41.642" v="1125"/>
          <ac:inkMkLst>
            <pc:docMk/>
            <pc:sldMk cId="2015263995" sldId="284"/>
            <ac:inkMk id="250" creationId="{373EAF82-F16D-DA62-A1A6-6A3407089A62}"/>
          </ac:inkMkLst>
        </pc:inkChg>
        <pc:inkChg chg="add mod">
          <ac:chgData name="Keke" userId="e0ea7d7d6a359e13" providerId="LiveId" clId="{666DE28C-914D-4D2F-852E-F4B8022618BA}" dt="2022-10-25T22:39:41.642" v="1125"/>
          <ac:inkMkLst>
            <pc:docMk/>
            <pc:sldMk cId="2015263995" sldId="284"/>
            <ac:inkMk id="251" creationId="{13462D4E-3B30-EC26-7F14-AE7D4C894B39}"/>
          </ac:inkMkLst>
        </pc:inkChg>
        <pc:inkChg chg="add mod">
          <ac:chgData name="Keke" userId="e0ea7d7d6a359e13" providerId="LiveId" clId="{666DE28C-914D-4D2F-852E-F4B8022618BA}" dt="2022-10-25T22:39:41.642" v="1125"/>
          <ac:inkMkLst>
            <pc:docMk/>
            <pc:sldMk cId="2015263995" sldId="284"/>
            <ac:inkMk id="252" creationId="{D5037308-5817-7DA0-0EBD-71C3A9D5DF79}"/>
          </ac:inkMkLst>
        </pc:inkChg>
        <pc:inkChg chg="add mod">
          <ac:chgData name="Keke" userId="e0ea7d7d6a359e13" providerId="LiveId" clId="{666DE28C-914D-4D2F-852E-F4B8022618BA}" dt="2022-10-25T22:39:41.642" v="1125"/>
          <ac:inkMkLst>
            <pc:docMk/>
            <pc:sldMk cId="2015263995" sldId="284"/>
            <ac:inkMk id="253" creationId="{4208408C-F4C9-C53A-872F-6318B3AFBA9D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55" creationId="{91FBBA3B-CA34-AFFD-89EF-9053451D5A0F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56" creationId="{F5C3173C-B73D-8620-4373-D110D33C2EC9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57" creationId="{A7BF3579-318A-1C38-961C-5B461D23BDC5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58" creationId="{BF954903-FBA5-2258-5C8D-5FDE7A7BEC4B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59" creationId="{84FCD69D-386F-F4CF-B061-B79568821EE2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60" creationId="{917FAC6E-F45A-B049-4DF0-F9479A1CB961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61" creationId="{8E241A5B-FB2F-414D-AC3A-62821665C806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62" creationId="{7DC3051E-5C63-7149-30F6-ACE1FB7DC09C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63" creationId="{3FDA7C01-2D14-A328-6D44-58F1E87B60F3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64" creationId="{10447A0D-CA1C-0D5F-A3FE-3F46D9648E53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65" creationId="{683FC692-C066-CC3E-387D-C9049644BC76}"/>
          </ac:inkMkLst>
        </pc:inkChg>
        <pc:inkChg chg="add mod">
          <ac:chgData name="Keke" userId="e0ea7d7d6a359e13" providerId="LiveId" clId="{666DE28C-914D-4D2F-852E-F4B8022618BA}" dt="2022-10-25T22:39:39.818" v="1121"/>
          <ac:inkMkLst>
            <pc:docMk/>
            <pc:sldMk cId="2015263995" sldId="284"/>
            <ac:inkMk id="266" creationId="{C3CCE649-12EE-5DCE-EE18-570EDEEBB5E5}"/>
          </ac:inkMkLst>
        </pc:inkChg>
        <pc:inkChg chg="add mod">
          <ac:chgData name="Keke" userId="e0ea7d7d6a359e13" providerId="LiveId" clId="{666DE28C-914D-4D2F-852E-F4B8022618BA}" dt="2022-10-25T22:39:41.642" v="1125"/>
          <ac:inkMkLst>
            <pc:docMk/>
            <pc:sldMk cId="2015263995" sldId="284"/>
            <ac:inkMk id="270" creationId="{92A610DB-ECC1-FE07-9B27-B440CB97E0DA}"/>
          </ac:inkMkLst>
        </pc:inkChg>
        <pc:inkChg chg="add mod">
          <ac:chgData name="Keke" userId="e0ea7d7d6a359e13" providerId="LiveId" clId="{666DE28C-914D-4D2F-852E-F4B8022618BA}" dt="2022-10-25T22:39:41.642" v="1125"/>
          <ac:inkMkLst>
            <pc:docMk/>
            <pc:sldMk cId="2015263995" sldId="284"/>
            <ac:inkMk id="271" creationId="{43681F14-C4FB-0438-8834-CD959CEBBA30}"/>
          </ac:inkMkLst>
        </pc:inkChg>
        <pc:inkChg chg="add mod">
          <ac:chgData name="Keke" userId="e0ea7d7d6a359e13" providerId="LiveId" clId="{666DE28C-914D-4D2F-852E-F4B8022618BA}" dt="2022-10-25T22:39:41.642" v="1125"/>
          <ac:inkMkLst>
            <pc:docMk/>
            <pc:sldMk cId="2015263995" sldId="284"/>
            <ac:inkMk id="272" creationId="{E8DD5CE1-B964-DEAC-8DF1-40418D407F81}"/>
          </ac:inkMkLst>
        </pc:inkChg>
        <pc:inkChg chg="add mod">
          <ac:chgData name="Keke" userId="e0ea7d7d6a359e13" providerId="LiveId" clId="{666DE28C-914D-4D2F-852E-F4B8022618BA}" dt="2022-10-25T22:39:46.883" v="1127"/>
          <ac:inkMkLst>
            <pc:docMk/>
            <pc:sldMk cId="2015263995" sldId="284"/>
            <ac:inkMk id="274" creationId="{2B887214-4EAF-28F1-CD63-5EF5ED6B8770}"/>
          </ac:inkMkLst>
        </pc:inkChg>
        <pc:inkChg chg="add mod">
          <ac:chgData name="Keke" userId="e0ea7d7d6a359e13" providerId="LiveId" clId="{666DE28C-914D-4D2F-852E-F4B8022618BA}" dt="2022-10-25T22:40:40.053" v="1163"/>
          <ac:inkMkLst>
            <pc:docMk/>
            <pc:sldMk cId="2015263995" sldId="284"/>
            <ac:inkMk id="276" creationId="{35475D93-88E7-8F4E-A544-9F5DFE8180E8}"/>
          </ac:inkMkLst>
        </pc:inkChg>
        <pc:inkChg chg="add mod">
          <ac:chgData name="Keke" userId="e0ea7d7d6a359e13" providerId="LiveId" clId="{666DE28C-914D-4D2F-852E-F4B8022618BA}" dt="2022-10-25T22:40:40.053" v="1163"/>
          <ac:inkMkLst>
            <pc:docMk/>
            <pc:sldMk cId="2015263995" sldId="284"/>
            <ac:inkMk id="277" creationId="{AE1B25B5-4E2E-E4FE-D29A-F7C463CF2AD1}"/>
          </ac:inkMkLst>
        </pc:inkChg>
        <pc:inkChg chg="add mod">
          <ac:chgData name="Keke" userId="e0ea7d7d6a359e13" providerId="LiveId" clId="{666DE28C-914D-4D2F-852E-F4B8022618BA}" dt="2022-10-25T22:40:40.053" v="1163"/>
          <ac:inkMkLst>
            <pc:docMk/>
            <pc:sldMk cId="2015263995" sldId="284"/>
            <ac:inkMk id="278" creationId="{0EFA9C5B-F7EE-DEA3-DF5E-23DE2257D3B2}"/>
          </ac:inkMkLst>
        </pc:inkChg>
        <pc:inkChg chg="add mod">
          <ac:chgData name="Keke" userId="e0ea7d7d6a359e13" providerId="LiveId" clId="{666DE28C-914D-4D2F-852E-F4B8022618BA}" dt="2022-10-25T22:40:40.053" v="1163"/>
          <ac:inkMkLst>
            <pc:docMk/>
            <pc:sldMk cId="2015263995" sldId="284"/>
            <ac:inkMk id="280" creationId="{3E94C871-2DEC-6CA9-4D0A-536A21E50D50}"/>
          </ac:inkMkLst>
        </pc:inkChg>
        <pc:inkChg chg="add mod">
          <ac:chgData name="Keke" userId="e0ea7d7d6a359e13" providerId="LiveId" clId="{666DE28C-914D-4D2F-852E-F4B8022618BA}" dt="2022-10-25T22:39:55.404" v="1136"/>
          <ac:inkMkLst>
            <pc:docMk/>
            <pc:sldMk cId="2015263995" sldId="284"/>
            <ac:inkMk id="282" creationId="{E8B623EA-E610-2875-7A5A-6D5C9F3D10B9}"/>
          </ac:inkMkLst>
        </pc:inkChg>
        <pc:inkChg chg="add mod">
          <ac:chgData name="Keke" userId="e0ea7d7d6a359e13" providerId="LiveId" clId="{666DE28C-914D-4D2F-852E-F4B8022618BA}" dt="2022-10-25T22:39:55.404" v="1136"/>
          <ac:inkMkLst>
            <pc:docMk/>
            <pc:sldMk cId="2015263995" sldId="284"/>
            <ac:inkMk id="283" creationId="{B81EF572-24EC-37FC-703F-E5E28651F63D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85" creationId="{EAC6811C-182A-B10F-C532-87B9954E7802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86" creationId="{0F3F7D58-B667-4AA7-F3BD-355FA8517F0C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87" creationId="{4FB9DEF0-C20B-79FE-E0D3-0D735C1D767C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88" creationId="{403528F7-734E-D41A-73F8-F059FE2B178B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89" creationId="{3F5A7D0C-8587-76AC-9063-3E4E21DEF9DB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90" creationId="{99A1995A-0113-5C64-18E4-0CB58794961D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91" creationId="{7321CEF4-AC7B-EF2B-E8B5-87D64000A5FE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92" creationId="{4D237E6D-FFE4-B690-A2C3-BF3F3B8964C5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93" creationId="{99F4319A-9780-52B6-38F9-ADD307764ADE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94" creationId="{983A818B-47DE-3AB9-7A1A-E6BBD5B8D950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95" creationId="{3BB31B52-B690-1000-167C-485606FA397D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96" creationId="{92BFD1FD-0700-9201-A845-C98CE23FE77E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97" creationId="{D6BCD6CF-8E43-79AE-53BA-01FC054470B1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98" creationId="{0EF23075-23BF-99A3-F694-DB6143D0CEE3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299" creationId="{D78251AB-0508-BD17-228C-6A66272D1922}"/>
          </ac:inkMkLst>
        </pc:inkChg>
        <pc:inkChg chg="add mod">
          <ac:chgData name="Keke" userId="e0ea7d7d6a359e13" providerId="LiveId" clId="{666DE28C-914D-4D2F-852E-F4B8022618BA}" dt="2022-10-25T22:40:04.436" v="1153"/>
          <ac:inkMkLst>
            <pc:docMk/>
            <pc:sldMk cId="2015263995" sldId="284"/>
            <ac:inkMk id="300" creationId="{7275D3A9-C28E-6B3F-76E4-3B48C34AB77C}"/>
          </ac:inkMkLst>
        </pc:inkChg>
        <pc:inkChg chg="add mod">
          <ac:chgData name="Keke" userId="e0ea7d7d6a359e13" providerId="LiveId" clId="{666DE28C-914D-4D2F-852E-F4B8022618BA}" dt="2022-10-25T22:40:09.808" v="1155"/>
          <ac:inkMkLst>
            <pc:docMk/>
            <pc:sldMk cId="2015263995" sldId="284"/>
            <ac:inkMk id="303" creationId="{4ABC2A22-E7EA-343C-5ACD-6D6E0C2BBF1F}"/>
          </ac:inkMkLst>
        </pc:inkChg>
        <pc:inkChg chg="add">
          <ac:chgData name="Keke" userId="e0ea7d7d6a359e13" providerId="LiveId" clId="{666DE28C-914D-4D2F-852E-F4B8022618BA}" dt="2022-10-25T22:40:11.725" v="1156" actId="9405"/>
          <ac:inkMkLst>
            <pc:docMk/>
            <pc:sldMk cId="2015263995" sldId="284"/>
            <ac:inkMk id="305" creationId="{B148CCAF-0876-4900-E44B-6395EB5FBBB3}"/>
          </ac:inkMkLst>
        </pc:inkChg>
        <pc:inkChg chg="add">
          <ac:chgData name="Keke" userId="e0ea7d7d6a359e13" providerId="LiveId" clId="{666DE28C-914D-4D2F-852E-F4B8022618BA}" dt="2022-10-25T22:40:29.776" v="1157" actId="9405"/>
          <ac:inkMkLst>
            <pc:docMk/>
            <pc:sldMk cId="2015263995" sldId="284"/>
            <ac:inkMk id="306" creationId="{08AA7097-8ACD-0A40-EBD7-0522CFD05201}"/>
          </ac:inkMkLst>
        </pc:inkChg>
        <pc:inkChg chg="add mod">
          <ac:chgData name="Keke" userId="e0ea7d7d6a359e13" providerId="LiveId" clId="{666DE28C-914D-4D2F-852E-F4B8022618BA}" dt="2022-10-25T22:40:31.235" v="1159"/>
          <ac:inkMkLst>
            <pc:docMk/>
            <pc:sldMk cId="2015263995" sldId="284"/>
            <ac:inkMk id="307" creationId="{86399B9A-8440-DD1A-C715-EAF87F03229F}"/>
          </ac:inkMkLst>
        </pc:inkChg>
        <pc:inkChg chg="add mod">
          <ac:chgData name="Keke" userId="e0ea7d7d6a359e13" providerId="LiveId" clId="{666DE28C-914D-4D2F-852E-F4B8022618BA}" dt="2022-10-25T22:40:34.855" v="1161"/>
          <ac:inkMkLst>
            <pc:docMk/>
            <pc:sldMk cId="2015263995" sldId="284"/>
            <ac:inkMk id="309" creationId="{ED503642-8B15-7AC4-7DCA-205E8EC50A7B}"/>
          </ac:inkMkLst>
        </pc:inkChg>
        <pc:inkChg chg="add mod">
          <ac:chgData name="Keke" userId="e0ea7d7d6a359e13" providerId="LiveId" clId="{666DE28C-914D-4D2F-852E-F4B8022618BA}" dt="2022-10-25T22:40:40.053" v="1163"/>
          <ac:inkMkLst>
            <pc:docMk/>
            <pc:sldMk cId="2015263995" sldId="284"/>
            <ac:inkMk id="311" creationId="{1329406A-6790-F073-C72A-DE8538BA99BE}"/>
          </ac:inkMkLst>
        </pc:inkChg>
        <pc:inkChg chg="add">
          <ac:chgData name="Keke" userId="e0ea7d7d6a359e13" providerId="LiveId" clId="{666DE28C-914D-4D2F-852E-F4B8022618BA}" dt="2022-10-25T22:41:02.705" v="1164" actId="9405"/>
          <ac:inkMkLst>
            <pc:docMk/>
            <pc:sldMk cId="2015263995" sldId="284"/>
            <ac:inkMk id="313" creationId="{FC58DA28-734A-5F42-C742-F54FD45F7FD0}"/>
          </ac:inkMkLst>
        </pc:inkChg>
        <pc:inkChg chg="add">
          <ac:chgData name="Keke" userId="e0ea7d7d6a359e13" providerId="LiveId" clId="{666DE28C-914D-4D2F-852E-F4B8022618BA}" dt="2022-10-25T22:41:03.808" v="1165" actId="9405"/>
          <ac:inkMkLst>
            <pc:docMk/>
            <pc:sldMk cId="2015263995" sldId="284"/>
            <ac:inkMk id="314" creationId="{1199F5E2-80AD-D0B9-EDC4-7AB35AA90DFC}"/>
          </ac:inkMkLst>
        </pc:inkChg>
        <pc:inkChg chg="add del mod">
          <ac:chgData name="Keke" userId="e0ea7d7d6a359e13" providerId="LiveId" clId="{666DE28C-914D-4D2F-852E-F4B8022618BA}" dt="2022-10-25T22:41:39.702" v="1179"/>
          <ac:inkMkLst>
            <pc:docMk/>
            <pc:sldMk cId="2015263995" sldId="284"/>
            <ac:inkMk id="315" creationId="{1C1314B0-B666-934A-94FB-8010BB8C629C}"/>
          </ac:inkMkLst>
        </pc:inkChg>
        <pc:inkChg chg="add del mod">
          <ac:chgData name="Keke" userId="e0ea7d7d6a359e13" providerId="LiveId" clId="{666DE28C-914D-4D2F-852E-F4B8022618BA}" dt="2022-10-25T22:41:39.709" v="1185"/>
          <ac:inkMkLst>
            <pc:docMk/>
            <pc:sldMk cId="2015263995" sldId="284"/>
            <ac:inkMk id="316" creationId="{98105D7E-598E-1FF9-6B73-6DD043E1F828}"/>
          </ac:inkMkLst>
        </pc:inkChg>
        <pc:inkChg chg="add del mod">
          <ac:chgData name="Keke" userId="e0ea7d7d6a359e13" providerId="LiveId" clId="{666DE28C-914D-4D2F-852E-F4B8022618BA}" dt="2022-10-25T22:41:39.704" v="1180"/>
          <ac:inkMkLst>
            <pc:docMk/>
            <pc:sldMk cId="2015263995" sldId="284"/>
            <ac:inkMk id="317" creationId="{D29BB406-C8B9-874A-7FC3-15104C278A6B}"/>
          </ac:inkMkLst>
        </pc:inkChg>
        <pc:inkChg chg="add del mod">
          <ac:chgData name="Keke" userId="e0ea7d7d6a359e13" providerId="LiveId" clId="{666DE28C-914D-4D2F-852E-F4B8022618BA}" dt="2022-10-25T22:41:39.710" v="1189"/>
          <ac:inkMkLst>
            <pc:docMk/>
            <pc:sldMk cId="2015263995" sldId="284"/>
            <ac:inkMk id="318" creationId="{86869F8F-40F6-274E-9DB5-6105CD7AF5C6}"/>
          </ac:inkMkLst>
        </pc:inkChg>
        <pc:inkChg chg="add del">
          <ac:chgData name="Keke" userId="e0ea7d7d6a359e13" providerId="LiveId" clId="{666DE28C-914D-4D2F-852E-F4B8022618BA}" dt="2022-10-25T22:41:39.710" v="1187"/>
          <ac:inkMkLst>
            <pc:docMk/>
            <pc:sldMk cId="2015263995" sldId="284"/>
            <ac:inkMk id="320" creationId="{E09F31C9-7494-EAA9-C1E4-BDF8BBE569A7}"/>
          </ac:inkMkLst>
        </pc:inkChg>
        <pc:inkChg chg="add del">
          <ac:chgData name="Keke" userId="e0ea7d7d6a359e13" providerId="LiveId" clId="{666DE28C-914D-4D2F-852E-F4B8022618BA}" dt="2022-10-25T22:41:39.710" v="1188"/>
          <ac:inkMkLst>
            <pc:docMk/>
            <pc:sldMk cId="2015263995" sldId="284"/>
            <ac:inkMk id="321" creationId="{885A1A18-BE4D-EBC2-CA93-C00C5645DBD6}"/>
          </ac:inkMkLst>
        </pc:inkChg>
        <pc:inkChg chg="add del mod">
          <ac:chgData name="Keke" userId="e0ea7d7d6a359e13" providerId="LiveId" clId="{666DE28C-914D-4D2F-852E-F4B8022618BA}" dt="2022-10-25T22:41:39.708" v="1184"/>
          <ac:inkMkLst>
            <pc:docMk/>
            <pc:sldMk cId="2015263995" sldId="284"/>
            <ac:inkMk id="322" creationId="{C46428CA-B081-10BD-EC99-15C43B22C97B}"/>
          </ac:inkMkLst>
        </pc:inkChg>
        <pc:inkChg chg="add del mod">
          <ac:chgData name="Keke" userId="e0ea7d7d6a359e13" providerId="LiveId" clId="{666DE28C-914D-4D2F-852E-F4B8022618BA}" dt="2022-10-25T22:41:39.706" v="1182"/>
          <ac:inkMkLst>
            <pc:docMk/>
            <pc:sldMk cId="2015263995" sldId="284"/>
            <ac:inkMk id="323" creationId="{B0D69031-C2AA-56DD-DDBF-39DA36CA5F7C}"/>
          </ac:inkMkLst>
        </pc:inkChg>
        <pc:inkChg chg="add del mod">
          <ac:chgData name="Keke" userId="e0ea7d7d6a359e13" providerId="LiveId" clId="{666DE28C-914D-4D2F-852E-F4B8022618BA}" dt="2022-10-25T22:41:39.704" v="1181"/>
          <ac:inkMkLst>
            <pc:docMk/>
            <pc:sldMk cId="2015263995" sldId="284"/>
            <ac:inkMk id="324" creationId="{54D778EC-2738-FEE8-6C89-DD4172CD706B}"/>
          </ac:inkMkLst>
        </pc:inkChg>
        <pc:inkChg chg="add del mod">
          <ac:chgData name="Keke" userId="e0ea7d7d6a359e13" providerId="LiveId" clId="{666DE28C-914D-4D2F-852E-F4B8022618BA}" dt="2022-10-25T22:41:39.709" v="1186"/>
          <ac:inkMkLst>
            <pc:docMk/>
            <pc:sldMk cId="2015263995" sldId="284"/>
            <ac:inkMk id="325" creationId="{E747B9BC-C2E2-74E2-D60A-6F33E8779004}"/>
          </ac:inkMkLst>
        </pc:inkChg>
        <pc:inkChg chg="add del mod">
          <ac:chgData name="Keke" userId="e0ea7d7d6a359e13" providerId="LiveId" clId="{666DE28C-914D-4D2F-852E-F4B8022618BA}" dt="2022-10-25T22:41:39.707" v="1183"/>
          <ac:inkMkLst>
            <pc:docMk/>
            <pc:sldMk cId="2015263995" sldId="284"/>
            <ac:inkMk id="326" creationId="{1B559821-33DE-36DF-BF27-E7CA964B4E94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28" creationId="{D7340F7D-14A6-0059-21B7-930405811322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29" creationId="{1EF17534-6562-F09A-A242-A46C1D97966C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30" creationId="{37DD9D8C-BE61-B72D-48C3-B8883FEA8740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31" creationId="{75B7FF94-6F76-18A7-7552-72512ED63B47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32" creationId="{56202E6B-4634-07AD-31DF-AF5C6899CF72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33" creationId="{379523A9-6BDD-C772-CD3C-05F7E7F903D3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34" creationId="{110CFB7E-9C45-ACF8-6955-4AFDF881BD93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36" creationId="{A441B3FF-1831-0D7F-12EE-358337BD7A4B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37" creationId="{510B661A-09CB-CE6A-4346-43D12033A9BD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39" creationId="{9EEA83B2-FD4E-4AA2-30B6-9A187380C03D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41" creationId="{E3960453-DF0E-1BC5-4FF7-363191F97595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42" creationId="{1FB23257-27CE-43A8-1E62-D1BC65C5E1A5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43" creationId="{B76274F2-812C-0F20-5E3E-A6CDEAC867AC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44" creationId="{CBA3EF3E-4B09-114C-F0B8-ABD7E9F927BB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45" creationId="{F68361AD-F563-6F50-9842-A4FB52B04B73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46" creationId="{67C9948B-6971-940E-A3B1-6C41D4C3EFB9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47" creationId="{9AB62825-30E4-8CA9-3014-4E5854CB26C5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48" creationId="{E52B3F69-CBD8-B556-1B1A-A0FC54362E9F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50" creationId="{E152C3F8-7AFB-A5E8-E485-60B178854AD8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51" creationId="{B4ED8705-5C7C-4896-EB7A-796CCF98D936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52" creationId="{0DFACCAA-BE86-DAFC-7D7C-6A1BAF4281CA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53" creationId="{5D497434-71A4-CC8B-DAFC-8AD219C2E0C4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54" creationId="{9DA958CE-4B76-7622-8466-58A4D7C91136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55" creationId="{0EDFDC45-F187-3680-2E6A-9034BB6BEE7C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56" creationId="{4B0941D0-883B-F2EF-D529-074158316116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57" creationId="{7686541C-3702-8286-F703-7EF3AF45059E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58" creationId="{ACAE0C76-ED2F-D1BE-7114-6C3517F7F21D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59" creationId="{CA68E142-4A91-CDD6-5D8C-3CD1785B6172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60" creationId="{697BD4F2-2556-BA3D-3E60-3A2EEBFECB68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63" creationId="{65235BD6-4D65-033A-DAD5-A60563391413}"/>
          </ac:inkMkLst>
        </pc:inkChg>
        <pc:inkChg chg="add mod">
          <ac:chgData name="Keke" userId="e0ea7d7d6a359e13" providerId="LiveId" clId="{666DE28C-914D-4D2F-852E-F4B8022618BA}" dt="2022-10-25T22:42:08.766" v="1226"/>
          <ac:inkMkLst>
            <pc:docMk/>
            <pc:sldMk cId="2015263995" sldId="284"/>
            <ac:inkMk id="364" creationId="{D431AD92-128D-6D24-6FFE-E4160259702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2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12783 0 0,'2'-1'587'0'0,"7"-5"-463"0"0,0-1 1 0 0,0 0-1 0 0,-1 0 1 0 0,9-11-1 0 0,21-17 51 0 0,-30 29-191 0 0,0 0 0 0 0,1 1-1 0 0,0 0 1 0 0,0 0 0 0 0,0 0-1 0 0,0 2 1 0 0,1-1 0 0 0,0 1-1 0 0,0 0 1 0 0,17-2 0 0 0,-20 5 2 0 0,1-1 1 0 0,-1 1 0 0 0,1 1-1 0 0,-1-1 1 0 0,1 1 0 0 0,-1 1-1 0 0,0-1 1 0 0,0 1-1 0 0,1 0 1 0 0,-1 1 0 0 0,-1 0-1 0 0,1 0 1 0 0,0 0 0 0 0,-1 1-1 0 0,9 6 1 0 0,-6-2-8 0 0,0 0-1 0 0,-1 0 1 0 0,0 1-1 0 0,-1 0 1 0 0,1 0-1 0 0,-2 1 1 0 0,0 0 0 0 0,0 0-1 0 0,0 1 1 0 0,-2-1-1 0 0,1 1 1 0 0,-1 0 0 0 0,4 18-1 0 0,0 13 31 0 0,-1 0 0 0 0,2 57 0 0 0,-9-95-11 0 0,-2 84 196 0 0,3-81-200 0 0,1 2-152 0 0,-2-8-340 0 0,2-2-112 0 0,5-7-20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2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0,'0'0'18212'0'0,"0"2"-19572"0"0,5 119 1512 0 0,-3-108-64 0 0,0 1-1 0 0,1-1 1 0 0,1 0-1 0 0,0 0 0 0 0,1-1 1 0 0,11 25-1 0 0,9 15 121 0 0,-17-36 231 0 0,-7-14-1630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2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98 919 0 0,'0'0'16184'0'0,"-19"6"-13480"0"0,18-6-2161 0 0,-1 1-35 0 0,-3 1-411 0 0,-1 0 0 0 0,1 1 0 0 0,1 0 1 0 0,-1 0-1 0 0,0 1 0 0 0,1-1 0 0 0,0 1 0 0 0,0 0 1 0 0,0 0-1 0 0,0 1 0 0 0,0-1 0 0 0,1 1 0 0 0,0-1 1 0 0,0 1-1 0 0,0 0 0 0 0,-3 10 0 0 0,4-9-189 0 0,-1 0 0 0 0,1 1 0 0 0,1-1-1 0 0,0 1 1 0 0,0-1 0 0 0,0 1 0 0 0,0 0 0 0 0,1-1-1 0 0,0 1 1 0 0,1-1 0 0 0,-1 1 0 0 0,1 0 0 0 0,1-1-1 0 0,2 10 1 0 0,-3-13-94 0 0,0 0 1 0 0,0-1-1 0 0,0 1 0 0 0,1 0 0 0 0,-1-1 1 0 0,1 0-1 0 0,-1 1 0 0 0,1-1 0 0 0,0 0 1 0 0,0 0-1 0 0,0 0 0 0 0,0 0 0 0 0,0 0 1 0 0,1 0-1 0 0,-1 0 0 0 0,1-1 0 0 0,-1 0 1 0 0,1 1-1 0 0,-1-1 0 0 0,1 0 0 0 0,0 0 1 0 0,-1 0-1 0 0,1 0 0 0 0,0-1 0 0 0,0 1 1 0 0,0-1-1 0 0,0 0 0 0 0,0 0 0 0 0,3 0 0 0 0,0-1-58 0 0,0 0 0 0 0,1 0-1 0 0,-1 0 1 0 0,0-1 0 0 0,0 0-1 0 0,0 0 1 0 0,-1-1 0 0 0,1 1-1 0 0,0-1 1 0 0,-1-1 0 0 0,0 1-1 0 0,7-6 1 0 0,12-13-523 0 0,-2-1 1 0 0,0-1-1 0 0,-2-1 0 0 0,20-30 1 0 0,-36 48 1262 0 0,1 0 0 0 0,-1-1 0 0 0,0 1 0 0 0,2-10 0 0 0,-6 16-254 0 0,1-1 1 0 0,-1 0-1 0 0,0 0 0 0 0,0 1 1 0 0,0-1-1 0 0,0 0 1 0 0,0 0-1 0 0,0 0 1 0 0,-1 1-1 0 0,1-1 0 0 0,0 0 1 0 0,-1 1-1 0 0,0-1 1 0 0,1 0-1 0 0,-1 1 1 0 0,-2-4-1 0 0,-16-20 1693 0 0,15 20-1867 0 0,0 1 1 0 0,-1 0-1 0 0,0 0 1 0 0,0 0 0 0 0,0 0-1 0 0,0 1 1 0 0,0 0-1 0 0,-1 0 1 0 0,0 0 0 0 0,-7-2-1 0 0,-7 0-1120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4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0,'0'0'13018'0'0,"2"1"-13716"0"0,8 4 601 0 0,1-1-1 0 0,-1 0 1 0 0,1 0-1 0 0,0-1 0 0 0,17 2 1 0 0,36 12-2148 0 0,-62-16 1159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0,'0'0'13272'0'0,"2"1"-13581"0"0,13 6 300 0 0,-2-3-5 0 0,7 0-18 0 0,-5-1-1576 0 0,-4-3-2812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2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2759 0 0,'-1'1'13094'0'0,"-9"19"-12494"0"0,2 1 1 0 0,0-1-1 0 0,1 1 1 0 0,-6 27-1 0 0,6-12-651 0 0,-1 1-353 0 0,1 0 1 0 0,-3 67 0 0 0,11-64-1072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2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8087 0 0,'0'0'1818'0'0,"2"0"-1306"0"0,65-11 346 0 0,78-3 0 0 0,-50 10-1750 0 0,-75 3-382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2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5983 0 0,'-10'7'10371'0'0,"5"0"-10116"0"0,1 0 1 0 0,-1 0-1 0 0,1 1 1 0 0,1 0-1 0 0,0 0 1 0 0,0 0-1 0 0,0 0 1 0 0,-1 10-1 0 0,-9 73-1583 0 0,11-71 660 0 0,-1 8-5326 0 0</inkml:trace>
  <inkml:trace contextRef="#ctx0" brushRef="#br0" timeOffset="1">688 104 12031 0 0,'0'0'3318'0'0,"-1"2"-2210"0"0,-31 60 3387 0 0,17-35-3988 0 0,-15 41 0 0 0,22-45-1325 0 0,-8 41 0 0 0,11-33-6465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12031 0 0,'0'0'1311'0'0,"2"0"-1148"0"0,199-34 2192 0 0,35-4 544 0 0,-114 29-2465 0 0,147 8-1 0 0,123 26-365 0 0,-221-12-32 0 0,727 20 17 0 0,-864-34-65 0 0,59 0 242 0 0,106 13 0 0 0,-196-12-295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2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5983 0 0,'0'0'7811'0'0,"-1"1"-7326"0"0,-11 19-30 0 0,1 0 0 0 0,-15 36-1 0 0,-10 48 670 0 0,22-41-1068 0 0,14-61-268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3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 3223 0 0,'0'0'11399'0'0,"-2"1"-10588"0"0,-3 3-542 0 0,1 0 1 0 0,0 0-1 0 0,0 1 0 0 0,0 0 1 0 0,1-1-1 0 0,-1 1 1 0 0,1 1-1 0 0,-4 7 1 0 0,-2 8-298 0 0,-8 24 0 0 0,15-41 19 0 0,1 0 7 0 0,0-1 1 0 0,1 0-1 0 0,-1 1 1 0 0,0-1-1 0 0,1 1 1 0 0,0-1-1 0 0,0 5 1 0 0,-1-4-13 0 0,2 17-26 0 0,2-4 36 0 0,0-14 18 0 0,-2 2-198 0 0,0-4 166 0 0,-1 0 1 0 0,1 1-1 0 0,0-1 1 0 0,0 0-1 0 0,-1 0 1 0 0,1 0-1 0 0,0 0 1 0 0,0 0 0 0 0,0 0-1 0 0,1 0 1 0 0,-1 0-1 0 0,0 0 1 0 0,0 0-1 0 0,0 0 1 0 0,2 0-1 0 0,0 1-22 0 0,-1-1 0 0 0,1 0 0 0 0,-1 1-1 0 0,1-1 1 0 0,-1 0 0 0 0,1 0 0 0 0,0-1-1 0 0,4 2 1 0 0,1-3-8 0 0,0 0-1 0 0,0 0 0 0 0,0 0 0 0 0,0-1 1 0 0,-1 0-1 0 0,1-1 0 0 0,-1 1 1 0 0,1-1-1 0 0,-1-1 0 0 0,0 0 1 0 0,0 0-1 0 0,7-5 0 0 0,8-9 70 0 0,-1 0 0 0 0,21-23 1 0 0,-33 32-1 0 0,-8 8 61 0 0,0 0 1 0 0,0 0-1 0 0,0 0 0 0 0,-1 0 0 0 0,1 0 0 0 0,-1-1 0 0 0,1 1 1 0 0,0 0-1 0 0,-1 0 0 0 0,0-1 0 0 0,1 1 0 0 0,-1 0 1 0 0,0-1-1 0 0,0 1 0 0 0,0-1 0 0 0,0 1 0 0 0,0 0 0 0 0,0-1 1 0 0,0 1-1 0 0,0 0 0 0 0,0-1 0 0 0,-1 1 0 0 0,1 0 0 0 0,-1-1 1 0 0,1 1-1 0 0,-1 0 0 0 0,-1-3 0 0 0,0 0 346 0 0,-1-1 0 0 0,0 0 0 0 0,0 1 0 0 0,-1 0-1 0 0,-4-6 1 0 0,0 4-161 0 0,1 0-1 0 0,-1 0 1 0 0,0 0 0 0 0,-1 1-1 0 0,1 0 1 0 0,-1 1 0 0 0,0 0-1 0 0,-15-5 1 0 0,22 9-608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3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2303 0 0,'0'0'16199'0'0,"3"0"-16510"0"0,86-6-37 0 0,-70 5 336 0 0,-18 1 10 0 0,33-8 16 0 0,-32 7 212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3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2303 0 0,'0'0'18248'0'0,"2"-1"-18194"0"0,8 0-60 0 0,0-3-58 0 0,2 2 48 0 0,0 4 16 0 0,-10-1 0 0 0,0 1 0 0 0,1-1 0 0 0,-1 0 0 0 0,0 0 0 0 0,0 1 0 0 0,-1-1 0 0 0,1 1 0 0 0,0 0 0 0 0,0-1 0 0 0,-1 1 0 0 0,1 0 0 0 0,-1 0 0 0 0,3 3 0 0 0,1 8 0 0 0,-4-4-9 0 0,1 1 0 0 0,-2 0 0 0 0,1-1 0 0 0,-1 1-1 0 0,-1 0 1 0 0,0-1 0 0 0,-3 18 0 0 0,-5 49 10 0 0,9-61-1 0 0,3-2 0 0 0,2 1 0 0 0,3 0 0 0 0,7 5 5 0 0,-13-17 6 0 0,0-1 64 0 0,9 4-2 0 0,-8-2-61 0 0,11 4 64 0 0,-4 0-1 0 0,-6-3-20 0 0,-1-1-65 0 0,1 1 1 0 0,-1 0-1 0 0,0 0 1 0 0,0 0-1 0 0,0 1 1 0 0,0-1-1 0 0,-1 1 1 0 0,1-1 0 0 0,-1 1-1 0 0,-1 0 1 0 0,1 0-1 0 0,-1 0 1 0 0,1 0-1 0 0,-2 0 1 0 0,1 0-1 0 0,0 0 1 0 0,-1 0 0 0 0,0 0-1 0 0,0 0 1 0 0,0 1-1 0 0,-2 4 1 0 0,1-2-19 0 0,-24 190-233 0 0,6-77 264 0 0,11-39 527 0 0,7-81-500 0 0,1 1-1 0 0,-1-1 1 0 0,1 1 0 0 0,-1 0 0 0 0,0-1 0 0 0,1 1 0 0 0,-1-1 0 0 0,0 0 0 0 0,0 1 0 0 0,0-1 0 0 0,0 0 0 0 0,0 0 0 0 0,0 1 0 0 0,0-1 0 0 0,-1 0 0 0 0,1 0 0 0 0,0 0 0 0 0,-1 0 0 0 0,-2 1 0 0 0,-3 1-1096 0 0,0 1 0 0 0,-15 3-1 0 0,13-4-1812 0 0,-14 4-3740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3679 0 0,'0'0'15127'0'0,"0"2"-14926"0"0,-12 29 340 0 0,5-14-283 0 0,-7 24-1 0 0,-6 33-49 0 0,-13 58 136 0 0,31-119-344 0 0,1 6-2832 0 0,2-14-881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5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5871 0 0,'0'0'12119'0'0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75 9127 0 0,'0'0'11215'0'0,"-1"2"-11119"0"0,-1-1-51 0 0,0 0 0 0 0,0 0 0 0 0,0 0 0 0 0,0 0 0 0 0,0 0 0 0 0,-1 0 0 0 0,1 0 0 0 0,0-1 0 0 0,0 1 0 0 0,0-1 0 0 0,-3 1 0 0 0,3-1 14 0 0,0 1 31 0 0,-1-1-56 0 0,0 0-17 0 0,-13 9 183 0 0,10-6-157 0 0,3-2-29 0 0,1 0-1 0 0,-1 0 1 0 0,1 1-1 0 0,-1-1 1 0 0,1 1 0 0 0,-1-1-1 0 0,1 1 1 0 0,-3 2-1 0 0,0 0 35 0 0,-14 17-14 0 0,-2 3-172 0 0,16-15 72 0 0,2-1-12 0 0,2-4 39 0 0,0 0-1 0 0,1 0 0 0 0,0 0 1 0 0,0 0-1 0 0,0 0 0 0 0,0 0 1 0 0,0 0-1 0 0,1 0 0 0 0,0 0 1 0 0,0 0-1 0 0,0 0 0 0 0,0-1 1 0 0,1 1-1 0 0,-1 0 0 0 0,5 6 1 0 0,-3-4-27 0 0,1 0-1 0 0,0-1 1 0 0,0 1 0 0 0,1-1 0 0 0,0 0 0 0 0,0 0 0 0 0,0 0 0 0 0,8 5 0 0 0,-9-7-65 0 0,1-1-1 0 0,0 1 1 0 0,0-1 0 0 0,0 0-1 0 0,0 0 1 0 0,0 0 0 0 0,0-1-1 0 0,1 1 1 0 0,-1-1 0 0 0,0-1-1 0 0,1 1 1 0 0,-1-1 0 0 0,1 0-1 0 0,-1 0 1 0 0,0-1 0 0 0,1 1-1 0 0,-1-1 1 0 0,1 0 0 0 0,-1-1-1 0 0,7-2 1 0 0,-1 0-147 0 0,-1-1 1 0 0,0-1-1 0 0,0 0 0 0 0,0 0 0 0 0,-1-1 1 0 0,1 0-1 0 0,-2 0 0 0 0,13-14 1 0 0,9-10 117 0 0,-23 22 142 0 0,-2-1 18 0 0,0 1 12 0 0,-3 7 85 0 0,-1 0 1 0 0,0 0-1 0 0,0 0 0 0 0,0 0 0 0 0,0-1 1 0 0,-1 1-1 0 0,1 0 0 0 0,0 0 0 0 0,-1-1 0 0 0,0 1 1 0 0,1 0-1 0 0,-1-3 0 0 0,1-3 157 0 0,-1 4-82 0 0,0 0 0 0 0,0 1 1 0 0,0-1-1 0 0,0 0 1 0 0,0 1-1 0 0,-1-1 1 0 0,1 0-1 0 0,-1 1 1 0 0,-2-5-1 0 0,-13-31 1270 0 0,11 33-1461 0 0,1-1 0 0 0,-2 1 0 0 0,1 0 0 0 0,-1 1-1 0 0,0-1 1 0 0,0 1 0 0 0,0 0 0 0 0,-1 1 0 0 0,1-1 0 0 0,-9-3 0 0 0,5 3-1411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0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2303 0 0,'0'0'6636'0'0,"1"3"-6025"0"0,4 8-26 0 0,-5-11-544 0 0,0 0-1 0 0,0 1 1 0 0,0-1-1 0 0,0 0 1 0 0,0 1-1 0 0,0-1 1 0 0,0 0-1 0 0,0 0 1 0 0,0 1-1 0 0,0-1 0 0 0,-10 5 8850 0 0,10-9-8890 0 0,0 2-15 0 0,1-1-1 0 0,0 1 0 0 0,0 0 0 0 0,0-1 0 0 0,0 1 0 0 0,0 0 0 0 0,0 0 0 0 0,3-4 0 0 0,0-2-4 0 0,-4 6-74 0 0,2 1 2 0 0,26-20-538 0 0,-27 20 532 0 0,1 0 8 0 0,13-5-426 0 0,-1 0 0 0 0,1-1-1 0 0,14-10 1 0 0,-27 15 125 0 0,7-2-618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1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16703 0 0,'0'0'2018'0'0,"0"2"-1804"0"0,-66 190 270 0 0,52-147-448 0 0,11-35-35 0 0,-1 0-5 0 0,1 1-1 0 0,1 0 1 0 0,-1 0-1 0 0,2 0 1 0 0,0 0-1 0 0,0 17 1 0 0,1-26-151 0 0,-1-9-4766 0 0,2 3 4696 0 0,-1 0 1 0 0,0 1-1 0 0,1-1 1 0 0,-1 1 0 0 0,3-7-1 0 0,0-4 18 0 0,8-30-47 0 0,2-1 2656 0 0,-11 45-2076 0 0,0 0-276 0 0,1 0 0 0 0,0 1 0 0 0,-1 0 1 0 0,1-1-1 0 0,-1 1 0 0 0,1 0 0 0 0,-1 0 1 0 0,1 0-1 0 0,-1 1 0 0 0,0-1 0 0 0,1 1 1 0 0,-1-1-1 0 0,2 3 0 0 0,30 30 158 0 0,-15-15-35 0 0,85 91 435 0 0,-97-102-761 0 0,0 1 0 0 0,1-1-1 0 0,0-1 1 0 0,0 0 0 0 0,0 0 0 0 0,1-1 0 0 0,0 1 0 0 0,11 4 0 0 0,-19-10-1303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1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13759 0 0,'0'0'7428'0'0,"-1"2"-6966"0"0,-21 49 49 0 0,-3-2 1 0 0,-48 74-1 0 0,-17 32-1829 0 0,54-87-1868 0 0,18-35 1322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1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 11775 0 0,'0'0'9655'0'0,"0"3"-9492"0"0,-6 18-196 0 0,1 1 1 0 0,1 0 0 0 0,1 0 0 0 0,-1 39 0 0 0,4-46-89 0 0,1 0-1 0 0,0 0 1 0 0,2 0 0 0 0,-1 0 0 0 0,2 0-1 0 0,0-1 1 0 0,1 1 0 0 0,7 14 0 0 0,-10-24-29 0 0,0-1 1 0 0,1 1 0 0 0,0-1 0 0 0,0 1 0 0 0,0-1 0 0 0,1 0 0 0 0,-1-1 0 0 0,1 1 0 0 0,0 0 0 0 0,0-1 0 0 0,8 5 0 0 0,-9-6 5 0 0,0 0 0 0 0,1-1-1 0 0,-1 0 1 0 0,1 1 0 0 0,0-1 0 0 0,-1-1 0 0 0,1 1-1 0 0,0 0 1 0 0,-1-1 0 0 0,1 0 0 0 0,0 0 0 0 0,-1 0-1 0 0,1 0 1 0 0,0 0 0 0 0,0-1 0 0 0,6-2 0 0 0,1 0-76 0 0,-1-1 0 0 0,0 0-1 0 0,0-1 1 0 0,0-1 0 0 0,-1 1 0 0 0,0-1 0 0 0,0-1 0 0 0,15-13 0 0 0,-18 14 243 0 0,0-1 0 0 0,0 0-1 0 0,0 0 1 0 0,-1 0 0 0 0,0-1-1 0 0,0 0 1 0 0,-1 0 0 0 0,0 0 0 0 0,0 0-1 0 0,4-18 1 0 0,-7 23 88 0 0,-1 0-1 0 0,0 0 1 0 0,0 0 0 0 0,0 0-1 0 0,0 1 1 0 0,-1-1 0 0 0,1 0 0 0 0,-1 0-1 0 0,0 0 1 0 0,0 0 0 0 0,-1-3-1 0 0,-1-2 458 0 0,-1 1-1 0 0,-7-13 1 0 0,3 12-268 0 0,1 0 0 0 0,-1 0 0 0 0,0 1 0 0 0,0-1 0 0 0,-1 2 0 0 0,0-1 1 0 0,-16-7-1 0 0,-4-5 295 0 0,19 13-457 0 0,-1 0 0 0 0,0 0 0 0 0,0 1 0 0 0,-1 0 1 0 0,0 1-1 0 0,1 0 0 0 0,-16-2 0 0 0,19 4-286 0 0,0 1 0 0 0,0 0 0 0 0,0 1 0 0 0,0-1 0 0 0,-1 2 0 0 0,1-1 0 0 0,0 1 0 0 0,0 0 0 0 0,1 1 0 0 0,-1 0 0 0 0,0 0 0 0 0,-8 4 0 0 0,1 3-935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10135 0 0,'0'0'5920'0'0,"2"1"-5549"0"0,15 0-439 0 0,0 0 1 0 0,0-1-1 0 0,0-1 1 0 0,26-3-1 0 0,-26 1 23 0 0,76-4 623 0 0,-79 7-1034 0 0,0 1 1 0 0,-1 0-1 0 0,1 1 1 0 0,22 6-1 0 0,-22-4-809 0 0,-12-3-14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17967 0 0,'0'0'5000'0'0,"1"3"-4827"0"0,6 133-641 0 0,-6-86-1211 0 0,1-9-5859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12383 0 0,'0'0'6328'0'0,"0"3"-5880"0"0,-2 42-93 0 0,2 0 0 0 0,7 64 0 0 0,-3-62-260 0 0,60 586 1879 0 0,18 0-758 0 0,-63-490-1179 0 0,2 13-5 0 0,55 461-522 0 0,-72-579 142 0 0,5 81-3639 0 0,-9-101 2161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0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9671 0 0,'0'0'8144'0'0,"7"-1"-7876"0"0,-3 0-290 0 0,0 1-1 0 0,0-1 0 0 0,0 1 1 0 0,1 0-1 0 0,-1 1 1 0 0,0-1-1 0 0,0 1 1 0 0,0-1-1 0 0,0 1 0 0 0,7 3 1 0 0,6 3-163 0 0,20 11-1 0 0,-5-3 81 0 0,-24-11 105 0 0,1 0 0 0 0,-1-1 0 0 0,1 0 0 0 0,0-1 0 0 0,0 1 0 0 0,0-2 0 0 0,0 0 0 0 0,1 0 0 0 0,-1 0 0 0 0,11-1 0 0 0,3-3-89 0 0,33-9 1 0 0,-38 8 25 0 0,-1 0 1 0 0,1 1 0 0 0,21-1 0 0 0,-32 5 64 0 0,-1 0 1 0 0,1 0 0 0 0,-1 1 0 0 0,0 0 0 0 0,0 0 0 0 0,0 0 0 0 0,0 1 0 0 0,7 3 0 0 0,3 2 183 0 0,0-1 2 0 0,2 2-67 0 0,0-2 0 0 0,24 7-1 0 0,-10-6-47 0 0,-1-2 1 0 0,46 3-1 0 0,-60-8-25 0 0,1-1-1 0 0,-1-1 1 0 0,0-1 0 0 0,0 0 0 0 0,1-1 0 0 0,19-6 0 0 0,82-39 262 0 0,-12 3-238 0 0,-90 40-28 0 0,-1 0 0 0 0,1 1 0 0 0,0 0-1 0 0,27-1 1 0 0,-36 5 139 0 0,0 1 1 0 0,0-1-1 0 0,0 1 0 0 0,0 1 0 0 0,0-1 0 0 0,0 1 1 0 0,10 5-1 0 0,52 26 533 0 0,-54-24-661 0 0,1-1 1 0 0,0 0 0 0 0,29 8-1 0 0,-30-13-61 0 0,0 0 1 0 0,0-2-1 0 0,0 0 0 0 0,0-1 0 0 0,0 0 0 0 0,-1-1 0 0 0,23-5 1 0 0,109-32 43 0 0,-85 19 218 0 0,-41 14-116 0 0,0 1 0 0 0,0 0-1 0 0,32 0 1 0 0,63 8-115 0 0,-92-3-25 0 0,0-1 0 0 0,45-7 0 0 0,46-14 0 0 0,-65 10 0 0 0,60-5 0 0 0,-84 16 10 0 0,0 1 1 0 0,0 1-1 0 0,-1 1 0 0 0,39 10 0 0 0,-39-7 6 0 0,0-1-1 0 0,1-2 0 0 0,-1 0 1 0 0,44-1-1 0 0,-24-9 77 0 0,0-1-1 0 0,68-22 0 0 0,-41 10 51 0 0,-4 1 116 0 0,46-11 700 0 0,-95 26-739 0 0,0 1 0 0 0,-1 1 1 0 0,1 1-1 0 0,23 2 0 0 0,-8 2 2 0 0,45 13 1 0 0,-52-10-195 0 0,0 0 0 0 0,0-2 1 0 0,31 0-1 0 0,-30-5 137 0 0,0-2 0 0 0,0 0 0 0 0,0-2 0 0 0,-1-1 0 0 0,0-2 0 0 0,0 0 0 0 0,47-22 0 0 0,-31 3 412 0 0,-42 26-456 0 0,6-5 155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0,'0'0'6132'0'0,"2"2"-5749"0"0,23 26-537 0 0,32 44 0 0 0,-20-22 243 0 0,42 35 492 0 0,-41-48-434 0 0,69 69-1436 0 0,-89-91-4246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13359 0 0,'0'0'6546'0'0,"-1"2"-5829"0"0,-186 327 764 0 0,129-219-3135 0 0,25-53-60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0,'0'0'18999'0'0,"1"2"-18558"0"0,5 15-55 0 0,-1 1 0 0 0,-2 1 0 0 0,1-1 0 0 0,0 35-1 0 0,-2-25-170 0 0,27 253 958 0 0,12 146-34 0 0,-18-147-732 0 0,26 278-38 0 0,67 263-171 0 0,-106-759-196 0 0,90 411-178 0 0,-78-376 136 0 0,32 105-1388 0 0,0-1-2352 0 0,-43-149 2052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48 122 10591 0 0,'0'0'8347'0'0,"-2"1"-7667"0"0,-18 8 1492 0 0,9 2-1891 0 0,9-8-295 0 0,0-1 0 0 0,0 1 0 0 0,1 0 0 0 0,0 0-1 0 0,-1 1 1 0 0,1-1 0 0 0,0 0 0 0 0,0 0 0 0 0,1 1 0 0 0,-1-1 0 0 0,1 0-1 0 0,-1 1 1 0 0,1 4 0 0 0,0 0-39 0 0,1 1 0 0 0,0-1 0 0 0,0 1-1 0 0,3 9 1 0 0,-2-10-40 0 0,1-1 0 0 0,0 0-1 0 0,0 0 1 0 0,1 0 0 0 0,-1-1-1 0 0,1 1 1 0 0,1-1 0 0 0,-1 0-1 0 0,1 0 1 0 0,0 0 0 0 0,9 7-1 0 0,-10-9-55 0 0,0-1-1 0 0,1 0 0 0 0,-1 0 0 0 0,1 0 1 0 0,0-1-1 0 0,0 1 0 0 0,0-1 0 0 0,0 0 1 0 0,0-1-1 0 0,0 1 0 0 0,0-1 1 0 0,1 0-1 0 0,-1 0 0 0 0,0-1 0 0 0,1 1 1 0 0,10-2-1 0 0,-4-1-123 0 0,-1-1 1 0 0,1 0-1 0 0,-1 0 0 0 0,1-2 1 0 0,-1 1-1 0 0,0-1 0 0 0,0-1 1 0 0,-1 0-1 0 0,16-12 0 0 0,3-5-67 0 0,46-47-1 0 0,-73 69 427 0 0,0-1-1 0 0,0 0 1 0 0,-1 0 0 0 0,1 0 0 0 0,-1 0-1 0 0,1 0 1 0 0,-1 0 0 0 0,0-1-1 0 0,0 1 1 0 0,0 0 0 0 0,0-1 0 0 0,1-3-1 0 0,-2 4 64 0 0,0 0 0 0 0,0 0 0 0 0,0 0 1 0 0,0 0-1 0 0,0 0 0 0 0,-1 1 0 0 0,1-1 0 0 0,-1 0 0 0 0,0 0 0 0 0,1 1 0 0 0,-1-1 0 0 0,0 0 0 0 0,0 1 0 0 0,0-1 0 0 0,0 1 0 0 0,0-1 0 0 0,0 1 0 0 0,-3-3 1 0 0,-11-11 515 0 0,-1 0 0 0 0,-1 2 0 0 0,0 0 0 0 0,-1 0 1 0 0,-37-18-1 0 0,2 8-2331 0 0,1 5-3473 0 0,25 12-1593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13823 0 0,'0'0'4756'0'0,"2"-2"-5017"0"0,0 0 247 0 0,0 1-1 0 0,0-1 1 0 0,1 0 0 0 0,-1 1 0 0 0,0-1 0 0 0,1 1-1 0 0,-1 0 1 0 0,1 0 0 0 0,0 0 0 0 0,-1 0 0 0 0,4-1-1 0 0,3 0 23 0 0,6-2 41 0 0,2 1 0 0 0,-1 0-1 0 0,0 1 1 0 0,28 1 0 0 0,-7-1-6 0 0,199-3 94 0 0,-46 1-47 0 0,332-21 346 0 0,419-13 16 0 0,138 1-196 0 0,-376-39 458 0 0,-391 26-338 0 0,-282 45-486 0 0,-28 4-770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54 5983 0 0,'-1'1'7034'0'0,"-5"4"-4953"0"0,4-4-929 0 0,1 0-411 0 0,-3 1-557 0 0,1 1 1 0 0,0-1-1 0 0,-1 1 0 0 0,1-1 0 0 0,1 1 1 0 0,-1 0-1 0 0,0 0 0 0 0,1 0 0 0 0,-1 1 0 0 0,-3 6 1 0 0,3-3-133 0 0,0 0 0 0 0,0 1 0 0 0,1-1 0 0 0,-1 0 1 0 0,0 11-1 0 0,1-2-118 0 0,0 0 0 0 0,2 0-1 0 0,0 0 1 0 0,0 0 0 0 0,4 17 0 0 0,-3-25 21 0 0,1 0 1 0 0,0 0-1 0 0,0 0 1 0 0,0 0 0 0 0,1-1-1 0 0,0 1 1 0 0,1-1-1 0 0,0 1 1 0 0,6 8-1 0 0,-7-13-28 0 0,-1 0 0 0 0,1 0 0 0 0,0 0 0 0 0,0 0 1 0 0,0-1-1 0 0,0 0 0 0 0,0 1 0 0 0,1-1 0 0 0,-1 0 0 0 0,1-1 0 0 0,-1 1 0 0 0,1-1 0 0 0,0 1 0 0 0,0-1 0 0 0,-1 0 0 0 0,1 0 0 0 0,0-1 0 0 0,0 1 0 0 0,0-1 0 0 0,0 0 1 0 0,6-1-1 0 0,1 0-68 0 0,-1-1 0 0 0,0 0 0 0 0,1-1 0 0 0,-1 0 1 0 0,0-1-1 0 0,-1 0 0 0 0,1 0 0 0 0,-1-1 0 0 0,1-1 1 0 0,-1 1-1 0 0,9-9 0 0 0,11-9-185 0 0,45-50 0 0 0,-67 66 277 0 0,-1 0-1 0 0,9-14 1 0 0,-13 19 96 0 0,0-1-1 0 0,-1 0 1 0 0,1 0 0 0 0,-1 0-1 0 0,0 0 1 0 0,0-1 0 0 0,0 1-1 0 0,0 0 1 0 0,-1 0 0 0 0,1-7 0 0 0,-1 8 50 0 0,-1 0 0 0 0,1 0 1 0 0,-1 1-1 0 0,0-1 1 0 0,0 0-1 0 0,0 0 1 0 0,0 1-1 0 0,0-1 0 0 0,0 1 1 0 0,0-1-1 0 0,-3-1 1 0 0,2 0 118 0 0,-5-4 303 0 0,0-1 0 0 0,0 1 0 0 0,-1 1 0 0 0,0 0 0 0 0,0 0 0 0 0,-18-9 0 0 0,-59-23 1170 0 0,62 28-1459 0 0,20 9-226 0 0,-18-8 183 0 0,-40-11 0 0 0,55 19-323 0 0,0-1 0 0 0,0 1 0 0 0,0 1 0 0 0,0-1 0 0 0,0 1 0 0 0,0 0 0 0 0,0 0 0 0 0,0 1-1 0 0,0-1 1 0 0,0 1 0 0 0,1 1 0 0 0,-9 2 0 0 0,-2 4-1144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1 919 0 0,'0'0'26304'0'0,"-1"3"-25995"0"0,-11 54 25 0 0,-27 73-1 0 0,22-74-2760 0 0,1-1-3518 0 0,2-3-2587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13303 0 0,'0'0'8860'0'0,"-1"3"-8321"0"0,-8 34 406 0 0,-26 69-1 0 0,-2 8-1119 0 0,35-108 113 0 0,-4 18-1175 0 0,0 0 0 0 0,-2 35 0 0 0,7-34-6303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2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92 121 9215 0 0,'0'0'9619'0'0,"-2"1"-8884"0"0,-4 2-543 0 0,0 0 1 0 0,1 1-1 0 0,-1 0 1 0 0,1 0-1 0 0,0 0 1 0 0,0 1-1 0 0,0-1 1 0 0,1 1-1 0 0,0 1 1 0 0,0-1-1 0 0,0 0 1 0 0,0 1 0 0 0,1 0-1 0 0,0 0 1 0 0,0 0-1 0 0,1 0 1 0 0,-1 0-1 0 0,1 1 1 0 0,-1 6-1 0 0,1-4-250 0 0,0 1-1 0 0,1-1 1 0 0,0 1-1 0 0,0 0 1 0 0,1 0-1 0 0,0-1 1 0 0,1 1 0 0 0,0 0-1 0 0,0-1 1 0 0,1 1-1 0 0,1-1 1 0 0,5 15-1 0 0,-6-18-35 0 0,0-1-1 0 0,1 0 1 0 0,0 0 0 0 0,0 0 0 0 0,1 0-1 0 0,-1 0 1 0 0,1-1 0 0 0,7 7-1 0 0,-9-9-1 0 0,0 0-1 0 0,1-1 0 0 0,-1 1 1 0 0,1-1-1 0 0,-1 0 1 0 0,1 1-1 0 0,0-1 0 0 0,0-1 1 0 0,0 1-1 0 0,-1 0 0 0 0,1-1 1 0 0,0 1-1 0 0,0-1 1 0 0,0 0-1 0 0,0 0 0 0 0,0 0 1 0 0,0 0-1 0 0,0 0 0 0 0,3-1 1 0 0,3-2-248 0 0,1 0 1 0 0,-1 0 0 0 0,0-1-1 0 0,0 0 1 0 0,-1 0-1 0 0,12-8 1 0 0,-1-1-375 0 0,26-23 0 0 0,-17 10 500 0 0,26-32 0 0 0,-50 54 327 0 0,-1-1 0 0 0,1 0 0 0 0,-1 0 1 0 0,0 0-1 0 0,0-1 0 0 0,0 1 0 0 0,-1-1 0 0 0,1 0 1 0 0,1-10-1 0 0,-3 12 87 0 0,0 0 1 0 0,-1 0 0 0 0,0 0-1 0 0,0 0 1 0 0,0 0-1 0 0,0 0 1 0 0,-1 0-1 0 0,1 1 1 0 0,-1-1 0 0 0,0 0-1 0 0,0 0 1 0 0,0 0-1 0 0,-1 0 1 0 0,1 1 0 0 0,-5-7-1 0 0,-1-2 139 0 0,-2 1 1 0 0,1 0-1 0 0,-2 1 0 0 0,1-1 0 0 0,-1 2 1 0 0,-1-1-1 0 0,-18-12 0 0 0,-11 0-1886 0 0,31 19-186 0 0,0-1 1 0 0,-15-3 0 0 0,0 3-5042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 1375 0 0,'0'0'13007'0'0,"-3"7"-12623"0"0,-25 26-223 0 0,-24 39-1 0 0,-73 169-338 0 0,29-50 158 0 0,81-164 126 0 0,-6 9 405 0 0,2 1-1 0 0,-23 57 1 0 0,42-93-436 0 0,14-3-534 0 0,-10 0-10 0 0,-1 1 0 0 0,0-1 0 0 0,0 1-1 0 0,-1-1 1 0 0,1 0 0 0 0,0 0 0 0 0,-1 0 0 0 0,1-1 0 0 0,3-3-1 0 0,11-14-4462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1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10591 0 0,'0'0'4660'0'0,"2"2"-5200"0"0,-1-1 519 0 0,1 0 0 0 0,-1 0 0 0 0,1 0 0 0 0,-1-1 0 0 0,1 1 0 0 0,0-1 0 0 0,-1 1 0 0 0,1-1 0 0 0,0 1 0 0 0,-1-1 0 0 0,1 0 0 0 0,0 0 0 0 0,0 0 0 0 0,-1 0 0 0 0,3 0 0 0 0,0 0-3 0 0,0 0 0 0 0,0 0 0 0 0,1 1 0 0 0,6 2 0 0 0,29 14 24 0 0,5 3 0 0 0,-38-19 37 0 0,-1 1 1 0 0,0-1-1 0 0,1-1 0 0 0,-1 1 0 0 0,1-1 0 0 0,-1 0 1 0 0,1-1-1 0 0,-1 1 0 0 0,0-1 0 0 0,1 0 0 0 0,-1-1 0 0 0,11-3 1 0 0,5-5 331 0 0,1 0 1 0 0,20-13 0 0 0,-20 11-89 0 0,46-29 635 0 0,-43 25-778 0 0,0 1 0 0 0,0 1 0 0 0,2 2 0 0 0,30-11 0 0 0,-38 17-139 0 0,-15 4-8 0 0,0 0-1 0 0,1 0 0 0 0,0 1 0 0 0,-1-1 0 0 0,12 0 0 0 0,-14 2 9 0 0,-1 0 1 0 0,1 0-1 0 0,-1 0 0 0 0,1 0 0 0 0,-1 0 0 0 0,0 1 0 0 0,1-1 0 0 0,-1 1 1 0 0,0-1-1 0 0,5 3 0 0 0,-1-1 21 0 0,1 1 58 0 0,0 1 1 0 0,0-1-1 0 0,0 1 0 0 0,-1 1 1 0 0,0-1-1 0 0,0 1 0 0 0,0 0 1 0 0,6 7-1 0 0,-5-5-17 0 0,0-1 0 0 0,1 0-1 0 0,-1 0 1 0 0,14 8 0 0 0,-7-8-7 0 0,1 0-1 0 0,0 0 1 0 0,0-1-1 0 0,0-1 1 0 0,0-1-1 0 0,0 0 1 0 0,1-1-1 0 0,16 0 0 0 0,-6-2 193 0 0,0-1 0 0 0,0-2 0 0 0,0 0 0 0 0,27-8 0 0 0,104-36 464 0 0,-53 15-419 0 0,-96 30-224 0 0,0 0 0 0 0,0 1 0 0 0,1 0 1 0 0,-1 0-1 0 0,1 1 0 0 0,14 1 0 0 0,1 2 201 0 0,26 8-1 0 0,-49-11-265 0 0,27 6 100 0 0,0-2 0 0 0,0-1 0 0 0,0-1 0 0 0,48-3 0 0 0,-25-4 28 0 0,85-18-1 0 0,-24-10 73 0 0,-83 22-173 0 0,0 2-1 0 0,1 1 0 0 0,0 2 1 0 0,43-5-1 0 0,-44 12-28 0 0,-1 1 0 0 0,1 1 0 0 0,50 12 0 0 0,-50-8 0 0 0,0-2 0 0 0,1 0 0 0 0,42-1 0 0 0,-27-7 140 0 0,0-3 0 0 0,84-22 0 0 0,15-2 69 0 0,-118 28-206 0 0,0 1-1 0 0,0 1 0 0 0,1 1 0 0 0,43 7 0 0 0,-18 1-21 0 0,39 6-26 0 0,-61-12 92 0 0,1-1 0 0 0,0-1 0 0 0,-1-2 0 0 0,36-5 0 0 0,73-23 119 0 0,7 0 86 0 0,-122 26-165 0 0,1 1 0 0 0,-1 1 0 0 0,1 2 0 0 0,40 5 0 0 0,-55-5-45 0 0,0-1-1 0 0,0 0 1 0 0,0 0 0 0 0,0-1-1 0 0,0-1 1 0 0,0 0-1 0 0,0 0 1 0 0,0-1 0 0 0,18-7-1 0 0,-8 2-96 0 0,-4 2-317 0 0,0-1-1 0 0,17-9 1 0 0,-11 1-944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0,'3'0'3971'0'0,"16"8"5618"0"0,-2 0-4869 0 0,-7-2-4710 0 0,-1 0-1 0 0,0 0 1 0 0,0 1-1 0 0,-1 0 1 0 0,0 0-1 0 0,12 15 1 0 0,-10-9-28 0 0,0 0 1 0 0,-1 1-1 0 0,0 1 1 0 0,-1 0-1 0 0,-1 0 0 0 0,10 29 1 0 0,19 101-2 0 0,-33-131 22 0 0,4 25 19 0 0,-2 0-1 0 0,-1 0 0 0 0,-3 50 1 0 0,-1-87 42 0 0,0 0-8 0 0,-1 4-90 0 0,1-4-204 0 0,-10 6-5724 0 0,-1-1 126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7 404 2759 0 0,'-6'-6'17055'0'0,"42"8"-17514"0"0,-21-1 289 0 0,25 0 0 0 0,18-5 202 0 0,113 8 0 0 0,-142-2-303 0 0,-20-2-594 0 0,0 1 1 0 0,-1-1-1 0 0,1 2 0 0 0,8 2 1 0 0,-6-1-4558 0 0</inkml:trace>
  <inkml:trace contextRef="#ctx0" brushRef="#br0" timeOffset="1">842 1 21967 0 0,'0'0'2471'0'0,"-2"1"-2655"0"0,-9 5-146 0 0,1 1 0 0 0,0 0 0 0 0,0 1 0 0 0,0 0 0 0 0,1 1 1 0 0,0 0-1 0 0,0 0 0 0 0,1 1 0 0 0,1 0 0 0 0,-8 13 0 0 0,-5 11-479 0 0,-30 72 0 0 0,34-70 781 0 0,4-9 52 0 0,1 0 1 0 0,1 1-1 0 0,-7 34 1 0 0,16-58 31 0 0,1 5-67 0 0,0-7-92 0 0,12-8-6733 0 0,-11 4 6675 0 0,1 0 0 0 0,0 0 0 0 0,-1 1 0 0 0,1-1 0 0 0,-1 0 1 0 0,0-1-1 0 0,1 1 0 0 0,-1 0 0 0 0,0 0 0 0 0,1-5 0 0 0,4-13-941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0,'0'0'15804'0'0,"2"1"-15654"0"0,15 7-158 0 0,-1 1 0 0 0,0 0 1 0 0,-1 1-1 0 0,1 1 1 0 0,15 16-1 0 0,63 71 144 0 0,40 74 146 0 0,-128-165-171 0 0,-2-18-8316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4607 0 0,'0'0'15104'0'0,"0"1"-14620"0"0,0 10-400 0 0,0 0-1 0 0,-1-1 1 0 0,0 1 0 0 0,-1-1-1 0 0,0 1 1 0 0,-1-1-1 0 0,0 0 1 0 0,-7 16 0 0 0,-8 29-81 0 0,-23 133 99 0 0,26-106-564 0 0,15-76 171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4143 0 0,'0'0'15130'0'0,"-1"3"-15201"0"0,-11 24-294 0 0,1 0 0 0 0,-15 58 0 0 0,18-49 311 0 0,2-6 17 0 0,0 1 1 0 0,-2 44-1 0 0,8-64 27 0 0,0-9-45 0 0,-10-13-3017 0 0,0-2-2303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128 240 12383 0 0,'0'0'1819'0'0,"3"-1"-1292"0"0,113-16 988 0 0,-3 0-561 0 0,-106 16-927 0 0,0 1 1 0 0,0 0-1 0 0,0 0 1 0 0,0 1-1 0 0,0 0 0 0 0,0 0 1 0 0,0 0-1 0 0,0 1 1 0 0,0 0-1 0 0,0 1 0 0 0,-1-1 1 0 0,0 1-1 0 0,12 7 1 0 0,-11-5-3 0 0,0 1 1 0 0,0-1-1 0 0,-1 1 1 0 0,0 0 0 0 0,0 1-1 0 0,0 0 1 0 0,-1 0-1 0 0,0 0 1 0 0,0 0 0 0 0,6 15-1 0 0,-7-14-23 0 0,5 11 38 0 0,0 0-1 0 0,-1 1 1 0 0,-1 0 0 0 0,-1 0 0 0 0,5 29-1 0 0,-11-44 44 0 0,0 0-1 0 0,0 0 1 0 0,0 0-1 0 0,-1-1 1 0 0,0 1-1 0 0,1 0 1 0 0,-2-1 0 0 0,1 1-1 0 0,-1 0 1 0 0,1-1-1 0 0,-1 0 1 0 0,-1 1-1 0 0,1-1 1 0 0,-1 0-1 0 0,1 0 1 0 0,-1 0-1 0 0,0-1 1 0 0,0 1 0 0 0,-5 4-1 0 0,3-4 76 0 0,0 0-1 0 0,0 0 1 0 0,0 0-1 0 0,-1-1 1 0 0,1 1 0 0 0,-1-1-1 0 0,0-1 1 0 0,0 1-1 0 0,0-1 1 0 0,0 0 0 0 0,0 0-1 0 0,-1-1 1 0 0,-11 1-1 0 0,-3-1 228 0 0,1-2-1 0 0,-1-1 0 0 0,0 0 0 0 0,-27-7 0 0 0,-77-29-789 0 0,73 21-244 0 0,45 15 199 0 0,-1 0 0 0 0,0 0 1 0 0,0 0-1 0 0,-1 1 0 0 0,1 0 0 0 0,0 1 0 0 0,0 0 0 0 0,0 0 0 0 0,0 0 1 0 0,-1 1-1 0 0,1 1 0 0 0,0-1 0 0 0,0 1 0 0 0,-12 5 0 0 0,-2 6-1278 0 0</inkml:trace>
  <inkml:trace contextRef="#ctx0" brushRef="#br0" timeOffset="1">1160 0 11975 0 0,'0'0'7315'0'0,"-2"2"-6983"0"0,-3 2-244 0 0,-1 0 0 0 0,0 0-1 0 0,0 0 1 0 0,0-1 0 0 0,0 0 0 0 0,-8 3 0 0 0,5-3-67 0 0,1 1 1 0 0,0 0 0 0 0,-14 10-1 0 0,9-4 36 0 0,0 1 0 0 0,1 1 1 0 0,0 0-1 0 0,1 0 0 0 0,0 1 0 0 0,2 1 0 0 0,-1-1 0 0 0,1 2 0 0 0,1-1 0 0 0,1 1 0 0 0,0 1 1 0 0,1-1-1 0 0,0 1 0 0 0,1 0 0 0 0,1 0 0 0 0,1 1 0 0 0,-2 28 0 0 0,4-22-65 0 0,2 0 0 0 0,1 0 0 0 0,1 0-1 0 0,1 0 1 0 0,0 0 0 0 0,10 24 0 0 0,2-2-384 0 0,42 83 0 0 0,-55-121-85 0 0,1 1 0 0 0,0-1 0 0 0,1-1 0 0 0,0 1 0 0 0,0-1 0 0 0,0 0 0 0 0,11 10 0 0 0,-3-8-1306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0,'0'0'1588'0'0,"1"0"-1304"0"0,8 5 432 0 0,0-1-1 0 0,0-1 1 0 0,0 0-1 0 0,19 4 0 0 0,-11-2-464 0 0,0 1-1 0 0,0 0 1 0 0,0 1-1 0 0,24 14 1 0 0,-40-20-245 0 0,11 6-237 0 0,1 0 0 0 0,-2 1 1 0 0,1 1-1 0 0,-1 0 0 0 0,0 1 0 0 0,15 18 0 0 0,-9-8-524 0 0,-1 2-1 0 0,21 39 1 0 0,-8-21 527 0 0,-28-39 224 0 0,-1 0 1 0 0,1 0 0 0 0,-1 0 0 0 0,1 0-1 0 0,0-1 1 0 0,-1 1 0 0 0,1 0 0 0 0,0 0 0 0 0,0 0-1 0 0,-1-1 1 0 0,1 1 0 0 0,0 0 0 0 0,0-1 0 0 0,0 1-1 0 0,2 0 1 0 0,0 0 1 0 0,11 7-245 0 0,-10-9 62 0 0,-1 1 24 0 0,-1 0-110 0 0,-2 0 180 0 0,0 0-1 0 0,1 0 1 0 0,-1 0-1 0 0,1 0 1 0 0,-1 0-1 0 0,0 1 1 0 0,1-1-1 0 0,-1 0 1 0 0,1 0-1 0 0,-1 0 1 0 0,0-1-1 0 0,1 1 1 0 0,-1 0-1 0 0,1 0 1 0 0,-1 0-1 0 0,0 0 1 0 0,1 0-1 0 0,-1 0 1 0 0,0-1-1 0 0,1 1 1 0 0,-1 0-1 0 0,0 0 1 0 0,1-1-1 0 0,8-6-6112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3223 0 0,'0'0'20963'0'0,"-1"2"-20807"0"0,-13 24-44 0 0,-21 27-1 0 0,3-6-45 0 0,10-13-207 0 0,-2-1-1 0 0,-2-1 0 0 0,0-2 1 0 0,-2 0-1 0 0,-54 43 1 0 0,18-17-1183 0 0,37-32-3307 0 0,17-14 1303 0 0,0-1-2940 0 0</inkml:trace>
  <inkml:trace contextRef="#ctx0" brushRef="#br0" timeOffset="1">603 351 10135 0 0,'0'0'13132'0'0,"0"3"-13255"0"0,0 1 5 0 0,0 1-1 0 0,-1-1 1 0 0,1 1-1 0 0,-1-1 1 0 0,0 0-1 0 0,0 1 0 0 0,0-1 1 0 0,-1 0-1 0 0,0 0 1 0 0,0 1-1 0 0,0-1 0 0 0,0-1 1 0 0,0 1-1 0 0,-5 5 1 0 0,-6 8-578 0 0,-28 26 0 0 0,34-36 769 0 0,-20 19-73 0 0,26-25 64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0,'0'0'9983'0'0,"1"2"-9838"0"0,26 71-442 0 0,8 17 250 0 0,-29-75 47 0 0,-4-10 0 0 0,0 0 0 0 0,0 0 0 0 0,1-1 0 0 0,-1 1 0 0 0,1 0 0 0 0,0-1 0 0 0,1 0 0 0 0,-1 1 0 0 0,1-1 0 0 0,0-1 0 0 0,5 6 0 0 0,0-3-12 0 0,-3-1-161 0 0,7 2-2164 0 0,-2-7-3005 0 0,-1-3 462 0 0</inkml:trace>
  <inkml:trace contextRef="#ctx0" brushRef="#br0" timeOffset="1">329 117 12383 0 0,'0'0'11827'0'0,"-1"2"-11494"0"0,-2 7-219 0 0,-1 0 0 0 0,1-1 0 0 0,-2 1 1 0 0,1-1-1 0 0,-1 0 0 0 0,-1 0 0 0 0,-10 12 0 0 0,-52 49-284 0 0,32-35 74 0 0,-15 14-983 0 0,38-33-3227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14943 0 0,'0'0'2032'0'0,"3"1"-1918"0"0,7 4-92 0 0,8 6-22 0 0,-15-7 0 0 0,0 0 0 0 0,4 5 178 0 0,0 0-1 0 0,0 0 1 0 0,-1 1-1 0 0,0 0 1 0 0,0 0-1 0 0,-1 1 1 0 0,-1 0-1 0 0,5 14 1 0 0,0 12 755 0 0,7 45 1 0 0,-6-29-335 0 0,-6-32-380 0 0,-1 1 0 0 0,-1-1-1 0 0,-1 0 1 0 0,-1 1-1 0 0,-4 36 1 0 0,3-50-133 0 0,-1 0 0 0 0,0 0-1 0 0,-1 0 1 0 0,0-1 0 0 0,0 1 0 0 0,-1-1-1 0 0,0 0 1 0 0,0 0 0 0 0,-1 0 0 0 0,-10 12-1 0 0,1-4-448 0 0,0-2 0 0 0,0 1 0 0 0,-24 15 0 0 0,30-24-327 0 0,1 0 0 0 0,-1-1 0 0 0,0 0 0 0 0,-1 0-1 0 0,1-1 1 0 0,-14 4 0 0 0,9-4-938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4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25 780 11023 0 0,'0'0'1002'0'0,"-5"-4"-600"0"0,3 2-339 0 0,0 0 0 0 0,1 0 0 0 0,-1-1 0 0 0,0 1 0 0 0,1 0 0 0 0,-1-1 0 0 0,1 1 0 0 0,0-1 0 0 0,0 0 0 0 0,0 1 0 0 0,0-1 0 0 0,1 0 0 0 0,-1 0 0 0 0,1 1 0 0 0,-1-1 0 0 0,1 0-1 0 0,0 0 1 0 0,0 0 0 0 0,0 0 0 0 0,0 1 0 0 0,1-4 0 0 0,2-8 87 0 0,0 0 0 0 0,1 0 0 0 0,6-14 0 0 0,-2 4-107 0 0,21-55 243 0 0,3 1-1 0 0,49-85 0 0 0,-63 131-75 0 0,2 0-1 0 0,24-29 0 0 0,52-54 464 0 0,-65 79-222 0 0,-28 33-332 0 0,0 0 0 0 0,0 0 1 0 0,0 0-1 0 0,0 1 0 0 0,1-1 0 0 0,-1 1 0 0 0,1 0 0 0 0,3-2 0 0 0,-5 4 296 0 0,0 1-326 0 0,15 8-36 0 0,-13-4-24 0 0,-2-1-23 0 0,2 2 3 0 0,0 1-1 0 0,0 0 0 0 0,0 0 1 0 0,-1 0-1 0 0,0 0 0 0 0,3 13 1 0 0,9 49 88 0 0,-9-37-71 0 0,7 35 25 0 0,24 130 228 0 0,-29-140 337 0 0,1 86 0 0 0,-17 46 1256 0 0,7-187-1088 0 0,0-3-768 0 0,-1 1-1 0 0,1-1 0 0 0,-1 0 1 0 0,1 0-1 0 0,-1 0 1 0 0,1 0-1 0 0,-1 0 1 0 0,1 0-1 0 0,0 0 0 0 0,-2-2 1 0 0,2 2-10 0 0,-11-11-517 0 0,-16-23 0 0 0,-3-2-571 0 0,-28-17-3115 0 0,38 37 2346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5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9671 0 0,'0'0'10211'0'0,"-1"1"-9567"0"0,-16 10-202 0 0,2 0 1 0 0,-1 2-1 0 0,1 0 0 0 0,-14 16 1 0 0,-10 9-454 0 0,-22 25-53 0 0,38-40 62 0 0,17-15 4 0 0,-1-2 0 0 0,0 1 0 0 0,0-1-1 0 0,-1 0 1 0 0,0 0 0 0 0,-10 5 0 0 0,0 1 51 0 0,14-10-75 0 0,0 0 1 0 0,1-1-1 0 0,-1 1 0 0 0,0-1 0 0 0,-4 1 0 0 0,7-2-272 0 0,-18 5-990 0 0,10-3-68 0 0,2 0-339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1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63 919 0 0,'0'0'11575'0'0,"2"-2"-11500"0"0,3-6-50 0 0,-3 6 124 0 0,-19-16 6859 0 0,9 14-6354 0 0,1 0 1 0 0,-14-4-1 0 0,20 7-601 0 0,-1 1 1 0 0,-6 0-44 0 0,-1 0-8 0 0,4 0 13 0 0,-17 6 39 0 0,19-5 14 0 0,-4 1 16 0 0,1-1 49 0 0,3 0-67 0 0,-1 0-1 0 0,1 0 1 0 0,0 0 0 0 0,0 1-1 0 0,0-1 1 0 0,0 1 0 0 0,-5 3-1 0 0,4-3-138 0 0,1 1 80 0 0,-3 11-166 0 0,-1 4 86 0 0,7-17 76 0 0,-3 19-77 0 0,1-12 74 0 0,1 35 0 0 0,1-38 0 0 0,2 20-53 0 0,0-1 30 0 0,0-12-25 0 0,1 0 36 0 0,-1-1-3 0 0,1 0 0 0 0,1 0 0 0 0,6 13 0 0 0,-6-15 11 0 0,5 22-5 0 0,-4-16 0 0 0,0-1-1 0 0,0 1 1 0 0,2-1 0 0 0,0 0 0 0 0,13 20 0 0 0,-17-28 2 0 0,-2-4 3 0 0,0 0 0 0 0,0 0 0 0 0,1 0 0 0 0,-1 0 0 0 0,1 0 0 0 0,-1 0 0 0 0,1 0 0 0 0,0-1 0 0 0,0 1 0 0 0,-1 0-1 0 0,1-1 1 0 0,0 0 0 0 0,4 3 0 0 0,-1-2 4 0 0,-1 0 0 0 0,0 0 0 0 0,1 0 0 0 0,0-1 0 0 0,-1 0 0 0 0,1 1 0 0 0,0-2 0 0 0,7 2 0 0 0,42-2 0 0 0,-28-1 0 0 0,30 0 0 0 0,-44 0 0 0 0,-4 0 0 0 0,5-2 0 0 0,3-5 0 0 0,-12 7 0 0 0,14-8 0 0 0,-11 5 12 0 0,-4 1 36 0 0,3-4-25 0 0,-3 4 30 0 0,8-14 102 0 0,-10 15-82 0 0,8-17 187 0 0,-5 7-42 0 0,0-1 0 0 0,-1 1 0 0 0,0-1 0 0 0,-1 0 0 0 0,0 0 0 0 0,-1 0 0 0 0,-1-17 0 0 0,3-11-7 0 0,-3 11-158 0 0,-1 19 94 0 0,0 0-1 0 0,-1 1 1 0 0,0-1 0 0 0,-1 0-1 0 0,0 1 1 0 0,0-1 0 0 0,-1 1-1 0 0,-9-17 1 0 0,12 25-94 0 0,-2-2 45 0 0,0-1-1 0 0,0 1 0 0 0,0-1 1 0 0,-1 1-1 0 0,1 0 0 0 0,-1 0 1 0 0,0 1-1 0 0,0-1 0 0 0,-5-3 1 0 0,6 6-56 0 0,-5-4-20 0 0,0-1 20 0 0,7 5-57 0 0,0 0-1 0 0,0 0 1 0 0,0 1-1 0 0,0-1 1 0 0,0 0-1 0 0,-1 1 1 0 0,1-1-1 0 0,0 0 1 0 0,0 1-1 0 0,-1 0 0 0 0,1-1 1 0 0,0 1-1 0 0,-1 0 1 0 0,1-1-1 0 0,0 1 1 0 0,-2 0-1 0 0,0 0-11 0 0,0 0 0 0 0,0 0 0 0 0,0-1 0 0 0,0 1 0 0 0,0-1 0 0 0,0 0 0 0 0,0 0-1 0 0,0 0 1 0 0,0 0 0 0 0,1-1 0 0 0,-4-1 0 0 0,-3-2 27 0 0,-11-5-153 0 0,18 9-7 0 0,-8 1-1327 0 0,-1 3 200 0 0,-2 3-58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1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54 144 8287 0 0,'0'0'12486'0'0,"0"2"-13998"0"0,-11 62 762 0 0,0 9 57 0 0,3 9 962 0 0,1-12 307 0 0,3 73 0 0 0,4-132-672 0 0,2 26 464 0 0,-3-34-259 0 0,1-4-51 0 0,-3-21-217 0 0,-7-201-8185 0 0,12 174 7732 0 0,8-49 0 0 0,-8 88 1290 0 0,0 0-1 0 0,1 0 1 0 0,0 1-1 0 0,1-1 1 0 0,0 1-1 0 0,1 0 1 0 0,-1 0-1 0 0,2 0 1 0 0,-1 1-1 0 0,1 0 1 0 0,8-8-1 0 0,-2 3-312 0 0,0 2 0 0 0,0 0 0 0 0,1 0 0 0 0,1 1 0 0 0,27-15 0 0 0,-26 16-217 0 0,-5 3 26 0 0,1 0 0 0 0,15-5 0 0 0,-22 9-154 0 0,1 1 0 0 0,-1 0 0 0 0,0 1 0 0 0,0-1 0 0 0,0 0 0 0 0,0 1 0 0 0,0 0 0 0 0,1 0 1 0 0,-1 1-1 0 0,8 0 0 0 0,-6 1-9 0 0,1 0-1 0 0,0 0 1 0 0,11 5 0 0 0,-6 1-71 0 0,-3 1-31 0 0,1 1 1 0 0,-1 1 0 0 0,14 20-1 0 0,-16-18 91 0 0,-1 0 0 0 0,-2 1 0 0 0,1 7 1 0 0,-6-18 2 0 0,1 0 4 0 0,-1 0-4 0 0,1 0 1 0 0,0-1-1 0 0,-1 1 1 0 0,0-1-1 0 0,1 1 1 0 0,-1-1-1 0 0,0 1 0 0 0,0-1 1 0 0,-1 0-1 0 0,1 1 1 0 0,0-1-1 0 0,-1 0 1 0 0,1 0-1 0 0,-1 0 0 0 0,0 0 1 0 0,-3 3-1 0 0,-4 2-6 0 0,1 0 0 0 0,-16 8 0 0 0,17-11 7 0 0,2 0-2 0 0,4-3 4 0 0,-1 0 1 0 0,0 1 0 0 0,1-1-1 0 0,-1 0 1 0 0,0-1-1 0 0,0 1 1 0 0,0 0-1 0 0,0 0 1 0 0,0-1-1 0 0,0 1 1 0 0,0-1-1 0 0,0 0 1 0 0,-4 1 0 0 0,0-1 100 0 0,-1 0 1 0 0,1 0 0 0 0,0 0 0 0 0,0 0 0 0 0,-1-1-1 0 0,-7-2 1 0 0,12 3 76 0 0,-12-5 823 0 0,14 5-998 0 0,0-1-1 0 0,-1 1 1 0 0,1 0 0 0 0,0 0 0 0 0,-1 0 0 0 0,1 0-1 0 0,0 0 1 0 0,-1 0 0 0 0,1 0 0 0 0,0 0 0 0 0,-1 0-1 0 0,1 0 1 0 0,0 0 0 0 0,-1 0 0 0 0,1 0 0 0 0,0 0-1 0 0,-1 0 1 0 0,1 1 0 0 0,0-1 0 0 0,-1 0 0 0 0,1 0-1 0 0,0 0 1 0 0,0 0 0 0 0,-1 1 0 0 0,1-1 0 0 0,0 0-1 0 0,0 0 1 0 0,-1 0 0 0 0,1 1 0 0 0,0-1 0 0 0,0 0-1 0 0,0 1 1 0 0,-1-1 0 0 0,1 0 0 0 0,0 0-1 0 0,0 1 1 0 0,0-1 0 0 0,0 0 0 0 0,0 1 0 0 0,-1-1-1 0 0,1 0 1 0 0,0 1 0 0 0,0-1 0 0 0,0 0 0 0 0,0 1-1 0 0,0-1 1 0 0,0 0 0 0 0,0 1 0 0 0,0-1-14 0 0,0 2-68 0 0,0 1 1 0 0,1 3 30 0 0,-1-3 30 0 0,1 0 1 0 0,-1 0 0 0 0,1 0 0 0 0,0 0-1 0 0,0 0 1 0 0,0 0 0 0 0,0-1-1 0 0,3 6 1 0 0,6 9 0 0 0,0 0 0 0 0,1-1 1 0 0,1 0-1 0 0,15 15 0 0 0,-2-1 1 0 0,-4-7 10 0 0,39 33 0 0 0,-25-24 0 0 0,-6-8-6 0 0,24 18 89 0 0,-45-36 3053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0 9215 0 0,'0'0'7604'0'0,"-2"0"-7693"0"0,-30 3-135 0 0,17-2 685 0 0,1 1 1 0 0,-1 0-1 0 0,-16 5 0 0 0,-1 3 298 0 0,-42 20 0 0 0,61-24-556 0 0,1 2 0 0 0,-1-1 0 0 0,1 2 0 0 0,0-1 0 0 0,-17 18 0 0 0,14-11-237 0 0,0 0 0 0 0,2 1 0 0 0,-20 29 0 0 0,29-38 23 0 0,0 1 0 0 0,0 0-1 0 0,0 0 1 0 0,1 0 0 0 0,1 0-1 0 0,0 1 1 0 0,0-1 0 0 0,0 1-1 0 0,1-1 1 0 0,0 1 0 0 0,1 14-1 0 0,1-11 14 0 0,1 1-1 0 0,0 0 0 0 0,1 0 0 0 0,0-1 1 0 0,1 0-1 0 0,0 0 0 0 0,1 0 1 0 0,1 0-1 0 0,-1 0 0 0 0,2-1 1 0 0,0 0-1 0 0,11 13 0 0 0,-3-5 7 0 0,2-1 0 0 0,0-1 0 0 0,1 0 0 0 0,1-2-1 0 0,33 23 1 0 0,-11-14-186 0 0,-40-23-13 0 0,1-1-8 0 0,10 2-573 0 0,-12-2 552 0 0,1 0 0 0 0,-1 0 0 0 0,1 0 0 0 0,0 0 0 0 0,-1 0 0 0 0,1-1 0 0 0,-1 1 0 0 0,1 0 0 0 0,0 0 0 0 0,-1 0 0 0 0,1-1 0 0 0,-1 1 0 0 0,1 0 0 0 0,-1 0 0 0 0,1-1 0 0 0,0 0 0 0 0,8-9-5660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1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14279 0 0,'0'0'4271'0'0,"2"2"-2771"0"0,15 13-1350 0 0,-1 0-1 0 0,-1 1 1 0 0,0 0 0 0 0,-1 1-1 0 0,-1 1 1 0 0,-1 0 0 0 0,18 34-1 0 0,-7-10-293 0 0,4 2 91 0 0,-26-43 74 0 0,0-13-4695 0 0,-1-5 3252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1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3679 0 0,'0'0'19480'0'0,"-1"2"-19232"0"0,-5 6-149 0 0,0 1 0 0 0,-1-1-1 0 0,0-1 1 0 0,0 1 0 0 0,0-1 0 0 0,-15 10-1 0 0,-9 10 67 0 0,-74 88-1301 0 0,97-106-6 0 0,2 0 1 0 0,-12 20-1 0 0,17-27 10 0 0,-4 5-1769 0 0</inkml:trace>
  <inkml:trace contextRef="#ctx0" brushRef="#br0" timeOffset="1">369 264 7367 0 0,'0'0'13614'0'0,"2"1"-12515"0"0,1 0-1080 0 0,-1 0 0 0 0,1 0-1 0 0,-1 1 1 0 0,0-1 0 0 0,0 1-1 0 0,0 0 1 0 0,0-1-1 0 0,0 1 1 0 0,0 0 0 0 0,3 3-1 0 0,-5-3-44 0 0,1-1 0 0 0,0 1 0 0 0,-1-1 0 0 0,1 1 0 0 0,-1-1-1 0 0,1 1 1 0 0,-1 0 0 0 0,0-1 0 0 0,1 4 0 0 0,-1 0-25 0 0,0-2-55 0 0,1 0 0 0 0,-1 1 0 0 0,0-1 1 0 0,0 0-1 0 0,-1 0 0 0 0,1 1 1 0 0,-1-1-1 0 0,1 0 0 0 0,-1 0 0 0 0,0 0 1 0 0,0 0-1 0 0,-3 5 0 0 0,-9 26-373 0 0,10-24 525 0 0,2-8 316 0 0,0-1-242 0 0,-3 6-41 0 0,3-5-162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1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18719 0 0,'0'0'2515'0'0,"2"2"-3055"0"0,11 20 127 0 0,17 39 1 0 0,-29-59 409 0 0,3 8-7 0 0,-2-6 10 0 0,-1 0 0 0 0,1 0-1 0 0,1 0 1 0 0,-1 0 0 0 0,1 0 0 0 0,4 5 0 0 0,12 10 54 0 0,4 11-21 0 0,-22-28-577 0 0,5 22-3305 0 0,-6-22 2142 0 0,1 1-48 0 0,3 10-5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1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13359 0 0,'0'0'6290'0'0,"-1"2"-6108"0"0,-36 125 1381 0 0,33-114-1487 0 0,-1 0 1 0 0,0-1-1 0 0,0 0 1 0 0,-1 0-1 0 0,-1-1 0 0 0,0 1 1 0 0,0-2-1 0 0,-1 1 1 0 0,-1-1-1 0 0,0 0 1 0 0,-11 10-1 0 0,-15 5 420 0 0,34-24-408 0 0,-4 3 323 0 0,-3 2-1461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1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11975 0 0,'0'0'5914'0'0,"2"0"-4478"0"0,-1 0-1403 0 0,0 0 0 0 0,0 1 1 0 0,0-1-1 0 0,0 0 1 0 0,0 0-1 0 0,0 0 0 0 0,0 0 1 0 0,0 0-1 0 0,-1-1 1 0 0,1 1-1 0 0,0 0 1 0 0,0 0-1 0 0,0-1 0 0 0,0 1 1 0 0,0 0-1 0 0,1-2 1 0 0,1 1-99 0 0,12 3 92 0 0,-5 0-51 0 0,-9-2-14 0 0,0 0 1 0 0,0 0-1 0 0,0 1 0 0 0,0-1 0 0 0,1 0 0 0 0,-1 1 0 0 0,0-1 0 0 0,0 1 1 0 0,0 0-1 0 0,0-1 0 0 0,0 1 0 0 0,0 0 0 0 0,0-1 0 0 0,1 3 0 0 0,14 27-554 0 0,11 33 1500 0 0,29 98 0 0 0,-53-151-793 0 0,-1 1-1 0 0,0-1 1 0 0,-1 1 0 0 0,0-1-1 0 0,-1 17 1 0 0,0-22 4 0 0,-1 0-1 0 0,1 0 0 0 0,-1-1 1 0 0,0 1-1 0 0,0 0 1 0 0,-1-1-1 0 0,0 1 0 0 0,0-1 1 0 0,0 1-1 0 0,0-1 1 0 0,0 0-1 0 0,-1 1 0 0 0,0-2 1 0 0,-5 7-1 0 0,-68 75-618 0 0,54-65-688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2303 0 0,'2'-17'978'0'0,"6"-23"-1"0"0,0-12 11340 0 0,-8 52-12208 0 0,0-1 0 0 0,0 1 0 0 0,0-1 0 0 0,0 1 0 0 0,0 0 0 0 0,0-1 0 0 0,0 1-1 0 0,0-1 1 0 0,0 1 0 0 0,0 0 0 0 0,0-1 0 0 0,0 1 0 0 0,0 0 0 0 0,0-1 0 0 0,1 1 0 0 0,-1 0 0 0 0,0-1-1 0 0,0 1 1 0 0,0 0 0 0 0,1-1 0 0 0,-1 1 0 0 0,0 0 0 0 0,0-1 0 0 0,1 1 0 0 0,-1 0 0 0 0,0 0 0 0 0,1-1-1 0 0,-1 1 1 0 0,0 0 0 0 0,1 0 0 0 0,0-1 0 0 0,-1 1-79 0 0,1 0 0 0 0,0 0 0 0 0,0 1-1 0 0,0-1 1 0 0,0 0 0 0 0,0 0 0 0 0,-1 0 0 0 0,1 1 0 0 0,0-1 0 0 0,0 0-1 0 0,0 1 1 0 0,-1-1 0 0 0,2 1 0 0 0,2 2-147 0 0,0 0 1 0 0,-1 0-1 0 0,1 0 1 0 0,4 6-1 0 0,74 107-265 0 0,-33-45 308 0 0,-36-51 74 0 0,13 26 0 0 0,-1 1 0 0 0,-24-45-1 0 0,0 0 1 0 0,0 0-1 0 0,1 0 0 0 0,-1 0 0 0 0,0 0 1 0 0,1 0-1 0 0,-1-1 0 0 0,3 3 1 0 0,1 2 8 0 0,7 21 105 0 0,-11-26-194 0 0,-1 1-223 0 0,1 0 75 0 0,0 2 322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4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40 243 2303 0 0,'-1'-1'167'0'0,"-2"1"332"0"0,1-1-1 0 0,0 0 0 0 0,-1 0 1 0 0,1 0-1 0 0,0 0 1 0 0,0 0-1 0 0,0 0 1 0 0,0-1-1 0 0,0 1 0 0 0,0-1 1 0 0,1 1-1 0 0,-1-1 1 0 0,0 0-1 0 0,1 1 0 0 0,-1-1 1 0 0,-2-5 1281 0 0,4 7-1678 0 0,-1 0-1 0 0,1-1 1 0 0,0 1 0 0 0,0 0 0 0 0,0 0 0 0 0,-1-1 0 0 0,1 1-1 0 0,0 0 1 0 0,0-1 0 0 0,0 1 0 0 0,0 0 0 0 0,-1 0 0 0 0,1-1 0 0 0,0 1-1 0 0,0 0 1 0 0,0-1 0 0 0,0 1 0 0 0,0 0 0 0 0,0-1 0 0 0,0 1 0 0 0,0 0-1 0 0,0-1 1 0 0,0 1 0 0 0,0 0 0 0 0,0-1 0 0 0,0 1 0 0 0,0 0-1 0 0,0 0 1 0 0,1-1 0 0 0,-1 1 0 0 0,0 0 0 0 0,0-1 0 0 0,0 1 0 0 0,1-1-1 0 0,3-11 1119 0 0,-1 8-1406 0 0,-1 1 233 0 0,1 0 0 0 0,0 0 0 0 0,0 0 1 0 0,0 0-1 0 0,1 0 0 0 0,-1 1 0 0 0,1-1 1 0 0,-1 1-1 0 0,1 0 0 0 0,4-2 1 0 0,2 0 92 0 0,1 0 1 0 0,-1 0-1 0 0,13-2 1 0 0,23-4 537 0 0,-20 6-156 0 0,0-2-1 0 0,0 0 1 0 0,0-2 0 0 0,35-17-1 0 0,-43 16-101 0 0,0 1 0 0 0,36-12 0 0 0,-9 6 56 0 0,-28 8-315 0 0,1 0 1 0 0,0 2 0 0 0,28-4 0 0 0,-30 7-124 0 0,55-3 90 0 0,-62 4-164 0 0,-1 1 0 0 0,1 0 1 0 0,0 0-1 0 0,-1 1 0 0 0,16 4 1 0 0,-21-4-156 0 0,0-1 0 0 0,-1 0-1 0 0,1 1 1 0 0,-1-1 0 0 0,1 1 0 0 0,-1 0 0 0 0,4 4 0 0 0,-4-4-267 0 0,6 7-1498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17159 0 0,'0'0'4066'0'0,"-2"1"-4228"0"0,-114 107-1226 0 0,85-77 1409 0 0,1 2 0 0 0,2 1 0 0 0,1 1 0 0 0,-23 40 1 0 0,46-68-12 0 0,-9 16 27 0 0,-21 25 1 0 0,27-37 5 0 0,3-4-43 0 0,3-5-59 0 0,2-1-1065 0 0,1 1 858 0 0,-1 0 1 0 0,1-1-1 0 0,-1 1 0 0 0,1-1 1 0 0,0 0-1 0 0,-1 0 1 0 0,1 1-1 0 0,0-1 1 0 0,2 1-1 0 0,-2-1-451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39 10591 0 0,'0'0'6570'0'0,"-1"2"-6385"0"0,-39 55 2252 0 0,36-48-2426 0 0,0-1-1 0 0,1 0 1 0 0,0 1-1 0 0,1 0 1 0 0,0 0-1 0 0,1-1 1 0 0,-1 1-1 0 0,1 18 1 0 0,2-9-62 0 0,0-1 0 0 0,1 1 0 0 0,7 29 0 0 0,-6-35 25 0 0,1 0 0 0 0,0-1 1 0 0,1 1-1 0 0,1-1 0 0 0,0 0 0 0 0,0 0 0 0 0,1 0 1 0 0,0-1-1 0 0,1 0 0 0 0,0-1 0 0 0,13 13 1 0 0,-17-19 0 0 0,-1-1 1 0 0,1 0 0 0 0,0 1 0 0 0,0-1 0 0 0,0 0 0 0 0,0-1 0 0 0,0 1 0 0 0,0-1-1 0 0,1 0 1 0 0,-1 0 0 0 0,0 0 0 0 0,1-1 0 0 0,4 1 0 0 0,-2-1-6 0 0,0-1 1 0 0,0 1-1 0 0,0-2 1 0 0,0 1-1 0 0,0-1 1 0 0,0 0-1 0 0,10-4 1 0 0,-3-1 24 0 0,0 0 1 0 0,-1-1-1 0 0,0 0 1 0 0,-1-1-1 0 0,1-1 1 0 0,19-20-1 0 0,-22 20 81 0 0,-1-1 0 0 0,0 0 0 0 0,-1 0 0 0 0,0-1 0 0 0,-1 0 0 0 0,0 0 0 0 0,-1-1 0 0 0,0 0 0 0 0,-1 0 0 0 0,0 0 0 0 0,-1-1 0 0 0,2-14 0 0 0,-6 22 195 0 0,0-1-1 0 0,0 1 0 0 0,-1 0 1 0 0,0 0-1 0 0,0-1 1 0 0,0 1-1 0 0,-1 0 1 0 0,0 0-1 0 0,0 0 0 0 0,-1 0 1 0 0,1 0-1 0 0,-1 1 1 0 0,0-1-1 0 0,-8-9 1 0 0,4 6-94 0 0,-1 0 0 0 0,1 1 1 0 0,-1 0-1 0 0,-1 0 1 0 0,0 1-1 0 0,0 0 1 0 0,-15-8-1 0 0,15 11-203 0 0,0 0 0 0 0,0 1 0 0 0,-1 1 0 0 0,1-1 0 0 0,-1 1 0 0 0,1 1 0 0 0,-1 0 0 0 0,0 0 0 0 0,-18 2 0 0 0,19-1-255 0 0,7 0-148 0 0,1 1 1 0 0,-1-1-1 0 0,0 0 0 0 0,0 1 1 0 0,0-1-1 0 0,1 1 0 0 0,-1 0 1 0 0,0-1-1 0 0,1 1 1 0 0,-1 0-1 0 0,0 0 0 0 0,1 0 1 0 0,-1 0-1 0 0,-1 2 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1375 0 0,'0'0'15907'0'0,"0"2"-16028"0"0,-2 21-248 0 0,0 0 0 0 0,-2 0 0 0 0,-8 28 0 0 0,-2 12 291 0 0,7-6 460 0 0,3 0-1 0 0,4 90 0 0 0,1-124-186 0 0,9 38 0 0 0,-1-11-126 0 0,-9-48 286 0 0,-2-5-202 0 0,-1-5-1741 0 0,-1-1 1 0 0,-3-15-1 0 0,1-6-3976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13391 0 0,'0'0'612'0'0,"2"-1"-14"0"0,8-4-463 0 0,0 1-1 0 0,0 0 1 0 0,0 1 0 0 0,0 0 0 0 0,0 0 0 0 0,1 1 0 0 0,-1 0 0 0 0,22 0 0 0 0,-26 2-76 0 0,1 1 0 0 0,0 0-1 0 0,-1 0 1 0 0,1 0 0 0 0,-1 1 0 0 0,0 0 0 0 0,1 0 0 0 0,-1 0 0 0 0,0 1-1 0 0,0 0 1 0 0,0 0 0 0 0,-1 1 0 0 0,1-1 0 0 0,-1 1 0 0 0,0 0-1 0 0,5 6 1 0 0,-3-4-68 0 0,-1 1 0 0 0,0 1 1 0 0,0-1-1 0 0,-1 1 0 0 0,0 0 0 0 0,0 1 0 0 0,-1-1 0 0 0,5 13 0 0 0,-8-17 25 0 0,1 0 0 0 0,-1 0 0 0 0,0 0 0 0 0,0 0 0 0 0,0 1 0 0 0,0-1 0 0 0,-1 0-1 0 0,0 0 1 0 0,0 6 0 0 0,0-2 25 0 0,-1-4 2 0 0,1-1-1 0 0,-1 1 1 0 0,1 0-1 0 0,-1-1 1 0 0,0 1-1 0 0,-1-1 1 0 0,1 1-1 0 0,-1-1 1 0 0,1 1-1 0 0,-1-1 1 0 0,0 0 0 0 0,0 0-1 0 0,0 0 1 0 0,-1 0-1 0 0,1 0 1 0 0,-1-1-1 0 0,0 1 1 0 0,1-1-1 0 0,-1 1 1 0 0,0-1-1 0 0,-1 0 1 0 0,-3 2-1 0 0,0 0 32 0 0,1-1 0 0 0,0 0 1 0 0,-1-1-1 0 0,0 1 0 0 0,1-1 0 0 0,-1-1 0 0 0,0 1 0 0 0,0-1 0 0 0,0 0 0 0 0,-12-1 1 0 0,-78-12 1085 0 0,63 7-600 0 0,33 5 368 0 0,0 2-1270 0 0,0 1 321 0 0,1 1 1 0 0,0-1-1 0 0,-1 1 0 0 0,1-1 0 0 0,0 1 0 0 0,1-1 1 0 0,-1 1-1 0 0,1-1 0 0 0,-1 1 0 0 0,1-1 0 0 0,0 0 1 0 0,0 1-1 0 0,1-1 0 0 0,-1 0 0 0 0,1 0 0 0 0,2 4 0 0 0,4 5-138 0 0,1 1-1 0 0,17 17 0 0 0,4 5 13 0 0,10 16 195 0 0,15 23 32 0 0,-5-2 38 0 0,-46-66-106 0 0,14 17 50 0 0,4 1-535 0 0,-21-23-536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12671 0 0,'0'0'579'0'0,"-1"0"-15"0"0,-11 7 313 0 0,0-1 0 0 0,-22 8-1 0 0,27-12-430 0 0,0 0-1 0 0,1 1 0 0 0,-1 0 1 0 0,1 0-1 0 0,0 1 0 0 0,0 0 1 0 0,-10 8-1 0 0,9-6-448 0 0,1 1 0 0 0,0 0 0 0 0,1 0 0 0 0,-1 0 0 0 0,1 0 0 0 0,1 1 0 0 0,-1 0 0 0 0,1 0 0 0 0,-4 12 0 0 0,5-8-6 0 0,-1 0-1 0 0,2 1 1 0 0,0-1 0 0 0,0 1 0 0 0,1-1-1 0 0,1 14 1 0 0,2 3-4 0 0,1 0 1 0 0,1 0-1 0 0,2 0 0 0 0,1-1 0 0 0,12 29 0 0 0,-12-36 21 0 0,1 0 0 0 0,1-1 0 0 0,20 32 0 0 0,-23-43-81 0 0,1 1 1 0 0,0-1-1 0 0,1 0 1 0 0,0 0-1 0 0,0-1 0 0 0,1 0 1 0 0,0 0-1 0 0,16 9 1 0 0,-21-15-95 0 0,-1 0 0 0 0,0-1-1 0 0,1 1 1 0 0,-1-1 0 0 0,1 0 0 0 0,-1 0 0 0 0,1 0 0 0 0,-1-1 0 0 0,1 1 0 0 0,0-1-1 0 0,-1 0 1 0 0,1 0 0 0 0,0 0 0 0 0,-1 0 0 0 0,1-1 0 0 0,5-1 0 0 0,6-3-1495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19895 0 0,'0'0'1803'0'0,"2"1"-1471"0"0,8 0-441 0 0,-1 0 0 0 0,0 0 0 0 0,0 1 0 0 0,0 1 0 0 0,-1 0 0 0 0,1 0 0 0 0,0 1 0 0 0,-1-1 1 0 0,0 2-1 0 0,0-1 0 0 0,0 1 0 0 0,14 12 0 0 0,-3 1-337 0 0,-1 1 1 0 0,0 0-1 0 0,25 38 0 0 0,-12-12 441 0 0,-25-38 26 0 0,-5-6-115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10591 0 0,'0'0'10034'0'0,"-1"3"-9136"0"0,-1 5-771 0 0,-1 1 0 0 0,1-1 0 0 0,-2 1 0 0 0,1-1 0 0 0,-7 9 0 0 0,-27 41-421 0 0,18-30 158 0 0,-90 130-800 0 0,84-124 552 0 0,-9 15-1185 0 0,13-16-4506 0 0,14-22 503 0 0</inkml:trace>
  <inkml:trace contextRef="#ctx0" brushRef="#br0" timeOffset="1">568 340 13359 0 0,'0'0'7839'0'0,"-1"2"-7948"0"0,1 4-252 0 0,0-3 170 0 0,0 0 1 0 0,-1-1-1 0 0,1 1 0 0 0,-1 0 0 0 0,1 0 0 0 0,-1-1 0 0 0,0 1 0 0 0,-3 4 0 0 0,1 2 218 0 0,3-7 953 0 0,-2 7-251 0 0,-5 17 34 0 0,-6-2-1527 0 0,2-12-3382 0 0,11-11 3865 0 0,0-1 1 0 0,-1 1-1 0 0,1-1 0 0 0,-1 1 0 0 0,1-1 0 0 0,-1 0 0 0 0,1 1 0 0 0,-1-1 1 0 0,0 0-1 0 0,1 1 0 0 0,-1-1 0 0 0,1 0 0 0 0,-1 0 0 0 0,0 0 0 0 0,1 1 1 0 0,-2-1-1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0,'0'0'12864'0'0,"10"50"-19968"0"0,-8-41 7349 0 0,0 0 1 0 0,1 0-1 0 0,0 0 0 0 0,0 0 0 0 0,1 0 0 0 0,7 10 0 0 0,41 56 819 0 0,-51-73-1061 0 0,5 5 62 0 0,-2-3 78 0 0,-1-1-460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13359 0 0,'0'0'10837'0'0,"0"3"-10686"0"0,0 7-252 0 0,-1 1 0 0 0,-1-1-1 0 0,0 1 1 0 0,0-1 0 0 0,-7 16-1 0 0,-24 53-806 0 0,24-58 665 0 0,-21 36 418 0 0,-2-1-1 0 0,-55 73 0 0 0,73-110 62 0 0,-21 22-1 0 0,5-14-1377 0 0,0-7-3980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9671 0 0,'0'0'3086'0'0,"13"3"3754"0"0,-5 0-6264 0 0,-1 0-546 0 0,-1 0 1 0 0,1 0 0 0 0,-1 0-1 0 0,0 1 1 0 0,7 5 0 0 0,-11-7-48 0 0,0-1 0 0 0,0 1 0 0 0,0 0 0 0 0,0-1 0 0 0,-1 1 0 0 0,1 0 0 0 0,-1 0 0 0 0,1 0 0 0 0,-1 0 0 0 0,0 0 0 0 0,0 0 0 0 0,0 1 0 0 0,0-1 0 0 0,1 4 0 0 0,0 2-55 0 0,4 10-29 0 0,-1 1 0 0 0,-1 0-1 0 0,0 1 1 0 0,1 36 0 0 0,-8 82 1057 0 0,0-75-213 0 0,3-49-560 0 0,-5 61 521 0 0,4-66-662 0 0,-1-2 0 0 0,0 1 0 0 0,0 0 1 0 0,-1 0-1 0 0,0-1 0 0 0,0 1 0 0 0,-6 8 0 0 0,3-6-256 0 0,-1 0 0 0 0,0-1 0 0 0,-9 9 0 0 0,-14 8-6228 0 0,10-11-84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4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16 7367 0 0,'0'0'568'0'0,"-2"1"-373"0"0,-7 0 1353 0 0,1 0-1 0 0,-1 1 1 0 0,-16 5-1 0 0,22-6-1386 0 0,0 1 0 0 0,0-1-1 0 0,-1 1 1 0 0,1 0 0 0 0,0 0 0 0 0,1 0 0 0 0,-1 1-1 0 0,0-1 1 0 0,1 1 0 0 0,-1-1 0 0 0,1 1 0 0 0,0 0-1 0 0,-3 4 1 0 0,-10 20-68 0 0,-19 54 0 0 0,22-52-83 0 0,-42 126 48 0 0,-10 22 12 0 0,38-112-80 0 0,25-63-49 0 0,1-4-16 0 0,-1-2-23 0 0,0 1 0 0 0,1-1 0 0 0,0 0 0 0 0,-1 0 0 0 0,1 1 0 0 0,1-1 0 0 0,-1 0 0 0 0,0 0 0 0 0,1 0 0 0 0,1-3-1 0 0,13-41-1033 0 0,-10 34 734 0 0,13-37-1121 0 0,24-78-711 0 0,-6 12 1348 0 0,-34 109 1149 0 0,1 0-1 0 0,0 0 0 0 0,1 0 0 0 0,0 1 0 0 0,0-1 1 0 0,0 1-1 0 0,1 0 0 0 0,0 0 0 0 0,1 1 1 0 0,0 0-1 0 0,10-10 0 0 0,-13 15-47 0 0,-1 0 1 0 0,1 1-1 0 0,-1-1 0 0 0,1 1 1 0 0,-1-1-1 0 0,1 1 0 0 0,-1 0 1 0 0,1 0-1 0 0,0 0 0 0 0,-1 0 1 0 0,1 1-1 0 0,-1-1 0 0 0,1 1 1 0 0,-1-1-1 0 0,5 3 0 0 0,-1-1-89 0 0,-1 0 0 0 0,1 1 0 0 0,-1 0 0 0 0,1 0 0 0 0,-1 0 1 0 0,0 1-1 0 0,7 6 0 0 0,31 33 362 0 0,-33-32-326 0 0,20 24 299 0 0,-1 1 0 0 0,27 44 1 0 0,37 87-97 0 0,-82-144-135 0 0,0 1-3308 0 0,-8-38 2314 0 0,0-16-282 0 0,-3-57-1 0 0,-1 37 482 0 0,0-58-358 0 0,1-78 324 0 0,1 167 2043 0 0,6-34 3151 0 0,-7 56-4319 0 0,1 25-17 0 0,-2 1 1 0 0,-1-1 0 0 0,-9 42-1 0 0,5-35-60 0 0,-56 270 300 0 0,49-251-478 0 0,11-41-79 0 0,1-10-222 0 0,10-14-2398 0 0,1-4 846 0 0,-1-3-3780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8807 0 0,'0'0'8120'0'0,"-1"1"-7993"0"0,-6 8-141 0 0,0 1 1 0 0,1-1-1 0 0,0 1 1 0 0,1 1-1 0 0,0-1 1 0 0,1 1-1 0 0,0-1 1 0 0,-5 23-1 0 0,-4 10-71 0 0,-41 152 422 0 0,33-109 30 0 0,16-61-283 0 0,-1 5 129 0 0,-1-12 2905 0 0,-5-20-7645 0 0,5-1 2351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0,'0'0'12732'0'0,"2"1"-13612"0"0,6 3 729 0 0,0 0 0 0 0,-1 1 0 0 0,1 0 1 0 0,-1 0-1 0 0,0 1 0 0 0,0 0 0 0 0,-1 0 0 0 0,0 1 0 0 0,0 0 0 0 0,7 11 0 0 0,56 119 216 0 0,-3-3-2 0 0,-55-112-63 0 0,-5-16 11 0 0,-5-4 1046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12439 0 0,'0'0'9556'0'0,"-1"2"-10329"0"0,-18 26 255 0 0,2-1 608 0 0,1 0-1 0 0,1 1 0 0 0,-16 43 1 0 0,22-48-88 0 0,1 0 1 0 0,1 1-1 0 0,1-1 0 0 0,-3 38 1 0 0,5-24-11 0 0,2-18 9 0 0,0 1 0 0 0,1-1 0 0 0,1 1 1 0 0,1-1-1 0 0,1 1 0 0 0,7 31 0 0 0,0-18 135 0 0,-8-32-111 0 0,9-5-4205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6911 0 0,'0'0'10162'0'0,"-2"1"-10460"0"0,-3 1-103 0 0,-1 1-1 0 0,1 0 1 0 0,0 0-1 0 0,-9 6 1 0 0,-24 16-2061 0 0,36-24 2736 0 0,0 0 1 0 0,0 0-1 0 0,0 0 1 0 0,0 0-1 0 0,0 1 1 0 0,1-1-1 0 0,-1 1 1 0 0,0-1-1 0 0,1 1 1 0 0,-1-1-1 0 0,1 1 1 0 0,-1 0-1 0 0,1 0 1 0 0,0 0-1 0 0,0 0 0 0 0,0 0 1 0 0,0 0-1 0 0,-2 4 1 0 0,1 2-185 0 0,-2 2-1 0 0,1 0-1 0 0,1 0 1 0 0,-1 0 0 0 0,2 0-1 0 0,-1 0 1 0 0,1 0 0 0 0,2 20-1 0 0,1-1-144 0 0,8 42-1 0 0,-8-56 57 0 0,1 0 0 0 0,1 0 0 0 0,1 0 0 0 0,0-1 0 0 0,0 0 0 0 0,2 0 0 0 0,9 16 0 0 0,-3-13 0 0 0,-10-15 0 0 0,-1 0-4 0 0,0-1-1 0 0,1 1 0 0 0,-1-1 0 0 0,0 1 1 0 0,1-1-1 0 0,-1 0 0 0 0,1 0 1 0 0,-1 0-1 0 0,1 0 0 0 0,-1 0 1 0 0,1-1-1 0 0,0 1 0 0 0,-1-1 0 0 0,1 0 1 0 0,0 0-1 0 0,-1 0 0 0 0,1 0 1 0 0,0 0-1 0 0,-1 0 0 0 0,1-1 1 0 0,0 1-1 0 0,-1-1 0 0 0,1 0 1 0 0,-1 0-1 0 0,1 0 0 0 0,-1 0 0 0 0,5-3 1 0 0,3 0 45 0 0,-3 0 19 0 0,-1 1 1 0 0,1-1 0 0 0,-1 0 0 0 0,0-1 0 0 0,-1 1 0 0 0,1-1 0 0 0,-1 0 0 0 0,0 0 0 0 0,0-1 0 0 0,0 0 0 0 0,7-12 0 0 0,-6 9 69 0 0,-1-1 0 0 0,0 1 0 0 0,-1-1-1 0 0,0-1 1 0 0,0 1 0 0 0,-1 0 0 0 0,3-15 0 0 0,-6 21 13 0 0,0 0-1 0 0,0 0 1 0 0,-1 0-1 0 0,1 0 0 0 0,-1 0 1 0 0,1 0-1 0 0,-1 1 1 0 0,-1-1-1 0 0,-1-4 1 0 0,-16-31 1357 0 0,8 22-1184 0 0,-2 0 0 0 0,1 1-1 0 0,-29-28 1 0 0,18 20-1462 0 0,-20-30 0 0 0,42 53 648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17855 0 0,'0'0'3000'0'0,"2"0"-3210"0"0,75 3-889 0 0,226 3-608 0 0,-314-11 249 0 0,-1 0 676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0,'0'0'16888'0'0,"0"2"-16741"0"0,24 152-478 0 0,-10-66 342 0 0,-14-76-537 0 0,0-1 1 0 0,0 1 0 0 0,-1 0-1 0 0,-3 13 1 0 0,2-10-4080 0 0,-1 1-1662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15663 0 0,'0'0'5296'0'0,"-1"2"-5341"0"0,-3 4 4 0 0,1 1 0 0 0,-1-1 0 0 0,-8 9 0 0 0,-10 16 2 0 0,6-1 75 0 0,1 0-1 0 0,2 1 1 0 0,1 0-1 0 0,-8 38 0 0 0,15-48-9 0 0,0 2 0 0 0,2-1 0 0 0,1 0 0 0 0,1 0 0 0 0,1 1-1 0 0,0-1 1 0 0,5 28 0 0 0,-3-43-24 0 0,-1 0 0 0 0,1 0 0 0 0,0 0 0 0 0,0 0 0 0 0,1 0 1 0 0,0 0-1 0 0,4 6 0 0 0,-4-9-21 0 0,0 0 0 0 0,0 0 1 0 0,0 0-1 0 0,1-1 0 0 0,-1 1 0 0 0,1-1 1 0 0,0 0-1 0 0,0 0 0 0 0,0 0 1 0 0,0-1-1 0 0,6 4 0 0 0,-5-4-90 0 0,1 1 1 0 0,-1-1-1 0 0,1-1 0 0 0,-1 1 1 0 0,1-1-1 0 0,6 1 0 0 0,-8-1-1035 0 0,1-1 0 0 0,-1 0-1 0 0,0-1 1 0 0,0 1 0 0 0,8-2 0 0 0,-1-2-4574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2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0,'0'0'19995'0'0,"2"1"-20022"0"0,6 5-19 0 0,-1 1 0 0 0,1 0-1 0 0,-1 0 1 0 0,-1 1 0 0 0,0-1-1 0 0,0 2 1 0 0,9 15 0 0 0,-4-6 37 0 0,0-1 0 0 0,0-1 1 0 0,27 29-1 0 0,50 35-10 0 0,-81-75-7 0 0,-6-4-102 0 0,4 2-141 0 0,-5-3 222 0 0,0 0 0 0 0,0 0-1 0 0,0 0 1 0 0,0 1 0 0 0,0-1 0 0 0,0 0-1 0 0,0 0 1 0 0,1 0 0 0 0,-1 0 0 0 0,0 0 0 0 0,0 0-1 0 0,0 0 1 0 0,0 0 0 0 0,0 0 0 0 0,0 0-1 0 0,0 0 1 0 0,0 0 0 0 0,1 0 0 0 0,-1 0-1 0 0,0 0 1 0 0,0 0 0 0 0,0 0 0 0 0,0 0 0 0 0,0 0-1 0 0,0 0 1 0 0,0 0 0 0 0,0 0 0 0 0,1 0-1 0 0,-1 0 1 0 0,0 0 0 0 0,0 0 0 0 0,0 0-1 0 0,0 0 1 0 0,0 0 0 0 0,0 0 0 0 0,0 0 0 0 0,0 0-1 0 0,1 0 1 0 0,-1 0 0 0 0,0 0 0 0 0,0-1-1 0 0,0 1 1 0 0,0 0 0 0 0,0 0 0 0 0,0 0-1 0 0,0 0 1 0 0,0 0 0 0 0,0 0 0 0 0,0 0 0 0 0,0 0-1 0 0,0-11-368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3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2303 0 0,'0'0'14968'0'0,"-1"2"-13340"0"0,-29 43-304 0 0,-54 61 1 0 0,-48 34-1351 0 0,87-97 86 0 0,26-26-166 0 0,0 1 0 0 0,1 0 0 0 0,-21 29 0 0 0,38-45-387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3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19063 0 0,'0'0'1727'0'0,"2"1"-1423"0"0,5 1-351 0 0,-1 1 0 0 0,1 1 0 0 0,-1-1 0 0 0,0 1 0 0 0,-1 0 0 0 0,1 1 0 0 0,-1-1 0 0 0,1 1 0 0 0,-1 0 0 0 0,-1 1 0 0 0,1-1 0 0 0,-1 1 0 0 0,0 0 0 0 0,0 0 0 0 0,0 0 0 0 0,2 9 0 0 0,7 15-102 0 0,-2 0-1 0 0,12 49 1 0 0,5 66 1012 0 0,-17-87-278 0 0,-10-49-491 0 0,0 0 0 0 0,0-1 0 0 0,0 1 0 0 0,-1 0-1 0 0,0-1 1 0 0,-1 1 0 0 0,-3 16 0 0 0,2-18-53 0 0,0-1 0 0 0,0 0 0 0 0,-1 0 0 0 0,1 0-1 0 0,-2-1 1 0 0,1 1 0 0 0,-1-1 0 0 0,1 1 0 0 0,-1-1 0 0 0,-1 0 0 0 0,-5 5 0 0 0,-1 0-168 0 0,-1 0 1 0 0,-1-1 0 0 0,-13 8-1 0 0,-20 8-3210 0 0,28-17 1482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4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10135 0 0,'0'0'1200'0'0,"1"1"-390"0"0,2 3-595 0 0,0 0 1 0 0,-1 0 0 0 0,1 0 0 0 0,-1 0 0 0 0,0 1 0 0 0,0-1 0 0 0,0 1-1 0 0,-1-1 1 0 0,0 1 0 0 0,1 0 0 0 0,-2 0 0 0 0,1-1 0 0 0,0 1 0 0 0,-1 0-1 0 0,0 0 1 0 0,0 0 0 0 0,-1 5 0 0 0,-3 38 324 0 0,-14 65 0 0 0,-11 79-1152 0 0,24-152-353 0 0,5-38 502 0 0,-1-5-2334 0 0,1-1 2713 0 0,-1 1 0 0 0,0 0 0 0 0,0-1 1 0 0,0 1-1 0 0,-2-3 0 0 0,-2-7-112 0 0,-18-53-1295 0 0,18 46 567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3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12119 0 0,'0'0'7356'0'0,"2"1"-8064"0"0,20 10 436 0 0,-2 3 246 0 0,35 30 0 0 0,-29-23 238 0 0,-14-9-135 0 0,-8-7-27 0 0,0 0-1 0 0,0-1 1 0 0,9 6-1 0 0,-7-5 6 0 0,-4-4 15 0 0,4 3 6 0 0,-4-3 22 0 0,-2-1-85 0 0,1 0 1 0 0,-1 1 0 0 0,1-1 0 0 0,-1 0 0 0 0,1 0 0 0 0,-1 0 0 0 0,1 1-1 0 0,-1-1 1 0 0,1 0 0 0 0,-1 0 0 0 0,1 1 0 0 0,-1-1 0 0 0,0 1 0 0 0,1-1-1 0 0,-1 0 1 0 0,0 1 0 0 0,1-1 0 0 0,-1 1 0 0 0,0-1 0 0 0,1 1 0 0 0,-1-1 0 0 0,0 1-1 0 0,4 5 319 0 0,-3-5 180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3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 5927 0 0,'0'0'19836'0'0,"1"1"-21049"0"0,21 34 1004 0 0,-9-14 68 0 0,1-1 1 0 0,19 21-1 0 0,-26-32 141 0 0,0-1 0 0 0,-1-1 3008 0 0,-16-15-2681 0 0,-2-4-227 0 0,0 0 0 0 0,-17-23 1 0 0,16 19-17 0 0,0 0 0 0 0,-24-22 0 0 0,30 33-86 0 0,4 2-17 0 0,-17-7-56 0 0,19 10-17 0 0,0-1-44 0 0,-4-1 112 0 0,3 2-36 0 0,3 2-1799 0 0,15 29 1153 0 0,23 33-1 0 0,-21-35 507 0 0,-6-12 200 0 0,5 14 0 0 0,-5-1 3376 0 0,-25-41-3013 0 0,-14-11-422 0 0,-40-46 0 0 0,59 60 46 0 0,5 5-29 0 0,-1 0 0 0 0,1-1 0 0 0,0 1 0 0 0,0-1 0 0 0,0 0-1 0 0,0 0 1 0 0,-3-6 0 0 0,6 8 27 0 0,-1 1-50 0 0,3 3-1679 0 0,68 91 176 0 0,-56-76 1446 0 0,-13-16 5 0 0,0 0 99 0 0,0-1 1 0 0,-1 1-1 0 0,1-1 0 0 0,0 1 0 0 0,0-1 0 0 0,0 1 1 0 0,-1 0-1 0 0,1-1 0 0 0,0 1 0 0 0,-1 0 0 0 0,2 1 1 0 0,6 7-978 0 0,14 15-2019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3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8407 0 0,'0'0'3590'0'0,"-1"3"-3922"0"0,0 3 254 0 0,0 0 1 0 0,0 0-1 0 0,1 0 0 0 0,0 1 1 0 0,0-1-1 0 0,2 12 1 0 0,0 18-91 0 0,-18 258-125 0 0,-36 123 239 0 0,-57 401 140 0 0,38 3 156 0 0,65-293-129 0 0,28-1 12 0 0,-15-363-115 0 0,4 71-1 0 0,34 920 121 0 0,-49-848 53 0 0,4-306 213 0 0,0 0 0 0 0,0 0 0 0 0,0 0 0 0 0,0 0 1 0 0,0 0-1 0 0,0 0 0 0 0,1 0 0 0 0,-1 0 0 0 0,0 0 1 0 0,1-1-1 0 0,-1 1 0 0 0,1 0 0 0 0,-1 0 0 0 0,1 0 1 0 0,-1 0-1 0 0,1-1 0 0 0,0 1 0 0 0,0 1 0 0 0,1-1-270 0 0,0 1 0 0 0,0-1 0 0 0,0 1 0 0 0,0-1 0 0 0,1 0 0 0 0,-1 0 0 0 0,3 1-1 0 0,4 1-589 0 0,0-1 0 0 0,18 3 0 0 0,-26-5 671 0 0,75 8-379 0 0,118-2-1 0 0,77-20 237 0 0,-48 1 210 0 0,-47 7-162 0 0,273-12 19 0 0,130-28 62 0 0,-53 5 34 0 0,4 39-130 0 0,-420 8-92 0 0,681 27 245 0 0,-610-31-45 0 0,322 17 309 0 0,-224 17-415 0 0,32 3 406 0 0,-269-36-146 0 0,1-1 1 0 0,0-2-1 0 0,-1-2 1 0 0,1-2 0 0 0,-1-2-1 0 0,82-22 1 0 0,-90 19-246 0 0,-19 5-141 0 0,26-9 1 0 0,-40 12-417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3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17 408 14743 0 0,'-4'-5'780'0'0,"2"3"-677"0"0,1 0 0 0 0,-1 0 0 0 0,1 0 1 0 0,0 0-1 0 0,0 0 0 0 0,0 0 0 0 0,0-1 0 0 0,-1-1 0 0 0,2 3-12 0 0,0 1-1 0 0,0 0 0 0 0,0-1 1 0 0,-1 1-1 0 0,1 0 0 0 0,0-1 1 0 0,0 1-1 0 0,0-1 0 0 0,0 1 1 0 0,0 0-1 0 0,0-1 0 0 0,0 1 1 0 0,0 0-1 0 0,0-1 0 0 0,1 1 1 0 0,-1 0-1 0 0,0-1 0 0 0,0 1 1 0 0,0 0-1 0 0,0-1 0 0 0,0 1 0 0 0,0 0 1 0 0,1-1-1 0 0,-1 1 0 0 0,0 0 1 0 0,0 0-1 0 0,1-1 0 0 0,-1 1 1 0 0,0 0-1 0 0,0 0 0 0 0,1-1 1 0 0,-1 1-1 0 0,1 0 0 0 0,15-6-313 0 0,20 4-1766 0 0,111 16-6 0 0,-54-11 1917 0 0,-1-5 0 0 0,1-3 0 0 0,111-22 0 0 0,13-7 186 0 0,86-16 260 0 0,368-44 460 0 0,-658 92-824 0 0,271-18-4 0 0,-164 14 0 0 0,262-2 0 0 0,-185 9 44 0 0,68 2-13 0 0,260 6 44 0 0,-448-10 13 0 0,241-8 400 0 0,-1-15 386 0 0,-240 15-623 0 0,349-51 762 0 0,-307 42-731 0 0,1 5-1 0 0,1 5 1 0 0,0 5 0 0 0,181 20-1 0 0,-247-10-215 0 0,-1 1 0 0 0,-1 4 0 0 0,80 26 0 0 0,-121-34-59 0 0,-1 1 1 0 0,0 0-1 0 0,-1 0 0 0 0,1 1 0 0 0,12 10 1 0 0,-16-10 13 0 0,-1-1-1 0 0,1 2 1 0 0,-1-1 0 0 0,-1 1 0 0 0,1 0 0 0 0,-1 0 0 0 0,0 0 0 0 0,3 8 0 0 0,1 4-9 0 0,-1-1 0 0 0,-1 1-1 0 0,-1 0 1 0 0,4 22 0 0 0,10 83 54 0 0,-8-38-47 0 0,35 317-55 0 0,-27 4 24 0 0,-20-406 12 0 0,13 817 219 0 0,10 225-9 0 0,1-681-100 0 0,8 124-14 0 0,-1-53 109 0 0,-6-95 11 0 0,-21-274-163 0 0,12 367 566 0 0,-26-328 2354 0 0,8-101-2334 0 0,-1 4 164 0 0,-5 2-578 0 0,0-2-225 0 0,1 0 0 0 0,-2 0 0 0 0,2 0 0 0 0,-2 0 0 0 0,0-1 0 0 0,-8 8 0 0 0,3 0 0 0 0,13-12 0 0 0,-11 8-4 0 0,0 0 0 0 0,-16 17 0 0 0,12-9-64 0 0,0-1 0 0 0,-31 22 0 0 0,35-29 68 0 0,1 0 0 0 0,-16 16 0 0 0,10-8 0 0 0,-1 1-11 0 0,11-11 0 0 0,0-1 1 0 0,0 1-1 0 0,0-1 1 0 0,-15 9-1 0 0,-5 0 11 0 0,12-5 0 0 0,-1-2 0 0 0,-28 12 0 0 0,32-16 0 0 0,-5 3 0 0 0,-1-2 0 0 0,-34 7 0 0 0,-12-2 38 0 0,24-3 174 0 0,-70 2 1 0 0,97-9-139 0 0,-5 0 40 0 0,1 0 0 0 0,-1 1-1 0 0,-18 4 1 0 0,-22 7-130 0 0,25-3-110 0 0,15-4-6 0 0,0-1-1 0 0,-25 3 1 0 0,26-6 119 0 0,0 0 1 0 0,0-1-1 0 0,-22-2 0 0 0,21 0 11 0 0,-15-2-15 0 0,7-3-249 0 0,24 7 56 0 0,0-1-317 0 0,0 1-1 0 0,0 0 1 0 0,0 0 0 0 0,0-1 0 0 0,0 1-1 0 0,0 1 1 0 0,-3-1 0 0 0,-1 1-3151 0 0,-10-1-4605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5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3223 0 0,'0'0'6067'0'0,"1"1"-5990"0"0,6 3-137 0 0,-1 0 50 0 0,0 1-1 0 0,-1 0 1 0 0,0 0 0 0 0,1 0-1 0 0,-2 1 1 0 0,1 0-1 0 0,-1 0 1 0 0,6 9-1 0 0,1 3 5 0 0,11 14 148 0 0,24 31 724 0 0,-45-61-550 0 0,8 2 4 0 0,4 4 1224 0 0,6-2-972 0 0,-17-5-292 0 0,17 0 952 0 0,-13-2-1024 0 0,-1 0-1 0 0,1 0 0 0 0,0-1 1 0 0,-1 1-1 0 0,1-1 0 0 0,-1-1 0 0 0,0 1 1 0 0,0-1-1 0 0,6-4 0 0 0,-6 5-56 0 0,13-10 54 0 0,-1 0 0 0 0,0-1 0 0 0,-1 0 0 0 0,-1-1 0 0 0,0-1 0 0 0,-1-1 0 0 0,0 0 1 0 0,11-18-1 0 0,161-192 427 0 0,-157 196-620 0 0,19-22-28 0 0,-46 51-60 0 0,1-6-57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8:5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4607 0 0,'0'0'12559'0'0,"1"2"-13392"0"0,5 6 549 0 0,0 1 1 0 0,-1 0 0 0 0,0 1 0 0 0,6 17 0 0 0,11 21-419 0 0,13 12 726 0 0,-34-59 1 0 0,-1-1 0 0 0,1 1 0 0 0,0-1-1 0 0,-1 1 1 0 0,1-1 0 0 0,-1 1 0 0 0,1-1-1 0 0,0 1 1 0 0,-1-1 0 0 0,1 1 0 0 0,0-1-1 0 0,0 0 1 0 0,-1 1 0 0 0,1-1 0 0 0,0 0-1 0 0,0 0 1 0 0,0 0 0 0 0,-1 0 0 0 0,1 1 0 0 0,0-1-1 0 0,0 0 1 0 0,0 0 0 0 0,-1-1 0 0 0,2 1-1 0 0,18-5 815 0 0,-19 5-825 0 0,4-2 150 0 0,-1-1-1 0 0,1 1 0 0 0,0-1 1 0 0,-1 0-1 0 0,1 0 1 0 0,-1-1-1 0 0,4-3 0 0 0,27-31 835 0 0,-20 20-748 0 0,29-29 33 0 0,3 3 1 0 0,1 1-1 0 0,69-47 0 0 0,-83 65-458 0 0,19-13 18 0 0,-46 34-1216 0 0,0 0 0 0 0,0 1 0 0 0,9-4 0 0 0,2 3-4467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9:2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19 10823 0 0,'0'0'6896'0'0,"0"-1"-6889"0"0,0 1-1 0 0,0 0 1 0 0,0-1-1 0 0,0 1 0 0 0,0 0 1 0 0,0 0-1 0 0,0-1 1 0 0,0 1-1 0 0,0 0 1 0 0,0-1-1 0 0,-1 1 1 0 0,1 0-1 0 0,0-1 0 0 0,0 1 1 0 0,0 0-1 0 0,0-1 1 0 0,0 1-1 0 0,-1 0 1 0 0,1 0-1 0 0,0-1 1 0 0,0 1-1 0 0,-1 0 0 0 0,1-1 1 0 0,-2 1 51 0 0,-1-1 1 0 0,1 1 0 0 0,0 0-1 0 0,0 0 1 0 0,-1-1-1 0 0,1 1 1 0 0,0 1-1 0 0,-1-1 1 0 0,1 0-1 0 0,0 0 1 0 0,0 1-1 0 0,-1 0 1 0 0,1-1-1 0 0,-3 2 1 0 0,-17 3 210 0 0,-47-1 477 0 0,68-4-602 0 0,-11-1 232 0 0,6 2-270 0 0,1-1-1 0 0,0 1 0 0 0,-1-1 1 0 0,1-1-1 0 0,-6 0 0 0 0,9 1 55 0 0,0 0-77 0 0,-2-1-88 0 0,-5-1 510 0 0,15 2-165 0 0,261 9-648 0 0,2-23 475 0 0,-205 7 13 0 0,0 3 1 0 0,0 2-1 0 0,103 11 1 0 0,-152-8-191 0 0,-8 0-61 0 0,0-1 1 0 0,0 1 0 0 0,0 0-1 0 0,0 0 1 0 0,0 1 0 0 0,0 0-1 0 0,0 1 1 0 0,0-1 0 0 0,-1 1-1 0 0,1 1 1 0 0,8 4-1 0 0,0 9-1002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9:4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6359 0 0,'0'0'1162'0'0,"1"-4"-694"0"0,8-15-362 0 0,-7 10 2350 0 0,3 2 2443 0 0,2 8-4929 0 0,19 3-68 0 0,58 6 18 0 0,-38-4 179 0 0,13-3 88 0 0,-38-3-49 0 0,0 1 1 0 0,23 4-1 0 0,-31-3-70 0 0,0-1-1 0 0,0-1 1 0 0,0 0-1 0 0,1-1 1 0 0,-1 0-1 0 0,16-5 1 0 0,19 0 205 0 0,46-9 373 0 0,6-7-126 0 0,-70 18-359 0 0,127-13 546 0 0,-87 9-292 0 0,-68 7-346 0 0,20 1 2938 0 0,-21-1-2953 0 0,2-5-56 0 0,-3 5-212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9:4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2303 0 0,'0'0'13263'0'0,"3"0"-14856"0"0,53 0 985 0 0,-44 0 565 0 0,0 0 32 0 0,-2 0 25 0 0,27-1 676 0 0,64-12 0 0 0,-65 7-432 0 0,64-3 0 0 0,95 21-181 0 0,-62-2-80 0 0,-103-9 322 0 0,-1-1 1 0 0,1-1-1 0 0,-1-2 0 0 0,52-11 0 0 0,-71 12-154 0 0,0 0 0 0 0,13 0 0 0 0,-2 0 48 0 0,-19 2-138 0 0,9 0 98 0 0,-6 0 280 0 0,0 0 0 0 0,-1 0 1 0 0,1-1-1 0 0,0 1 0 0 0,6-3 0 0 0,-10 3 940 0 0,1-1-1310 0 0,-1 0 0 0 0,0 1 0 0 0,0-1 0 0 0,1 0 0 0 0,-1 0 0 0 0,0 0 0 0 0,0 0 0 0 0,0 0 0 0 0,0 0-1 0 0,0 0 1 0 0,0 0 0 0 0,0 0 0 0 0,0-1 0 0 0,0-1 0 0 0,1 1-221 0 0,-1-1 0 0 0,0 1 0 0 0,1 0 0 0 0,-1 0 0 0 0,1-1 0 0 0,0 1 0 0 0,0 0 0 0 0,0 0 0 0 0,0 1 0 0 0,0-1 0 0 0,0 0 0 0 0,0 1 0 0 0,1-1 0 0 0,-1 1 0 0 0,1 0 0 0 0,-1 0 0 0 0,1 0-1 0 0,-1 0 1 0 0,1 0 0 0 0,0 0 0 0 0,4 0 0 0 0,-2 0-449 0 0,16-3-1441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2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3567 0 0,'0'0'7058'0'0,"0"-1"-6882"0"0,8-27-49 0 0,30-93 1491 0 0,-31 103-1380 0 0,0 1 0 0 0,1 1-1 0 0,1-1 1 0 0,20-26 0 0 0,-23 32-190 0 0,1 0 47 0 0,17-8-62 0 0,-2 10-135 0 0,-19 9 83 0 0,1 1 1 0 0,0-1 0 0 0,0 1 0 0 0,0 0 0 0 0,-1 0 0 0 0,1 0 0 0 0,0 1-1 0 0,-1-1 1 0 0,1 1 0 0 0,-1 0 0 0 0,0 0 0 0 0,5 3 0 0 0,-1 0 13 0 0,-1 0 0 0 0,-1 1 1 0 0,1-1-1 0 0,-1 1 1 0 0,1 0-1 0 0,-2 1 0 0 0,1-1 1 0 0,-1 1-1 0 0,0 0 1 0 0,0 0-1 0 0,3 10 0 0 0,4 12 54 0 0,10 48 0 0 0,-14-47-6 0 0,-1-3 10 0 0,2 39-1 0 0,-2-18 35 0 0,-6-17-63 0 0,0-29-299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5063 0 0,'0'0'390'0'0,"2"-1"-252"0"0,11-3 2271 0 0,1 0-1 0 0,19-4 1 0 0,32 2-492 0 0,-12 3-1178 0 0,93-2 610 0 0,-123 5-1180 0 0,-1 2 1 0 0,1 0-1 0 0,0 2 0 0 0,28 8 1 0 0,-40-8-136 0 0,0 0 0 0 0,-1 1 0 0 0,1 0 0 0 0,-1 1 0 0 0,0 0 0 0 0,-1 1 0 0 0,0-1 1 0 0,0 2-1 0 0,0 0 0 0 0,-1 0 0 0 0,0 0 0 0 0,-1 1 0 0 0,10 13 0 0 0,-5-3-28 0 0,-1 1 0 0 0,0 0-1 0 0,-2 1 1 0 0,0 0 0 0 0,10 40 0 0 0,-17-56 20 0 0,0 1 1 0 0,-1 0-1 0 0,0 0 0 0 0,0 0 1 0 0,0 0-1 0 0,-1 0 1 0 0,0 0-1 0 0,0 0 1 0 0,-1 0-1 0 0,0 0 1 0 0,0 0-1 0 0,0 0 1 0 0,0-1-1 0 0,-1 1 1 0 0,0 0-1 0 0,0-1 1 0 0,-1 1-1 0 0,0-1 1 0 0,0 0-1 0 0,0 0 1 0 0,0 0-1 0 0,-1 0 0 0 0,0 0 1 0 0,0-1-1 0 0,0 0 1 0 0,0 0-1 0 0,-6 4 1 0 0,-3 3 100 0 0,-1-1 0 0 0,0-1 0 0 0,-1 0 0 0 0,0-1 0 0 0,0-1 0 0 0,-1 0 0 0 0,0-1 0 0 0,0-1 0 0 0,0 0 0 0 0,-19 2 0 0 0,2-1-1249 0 0,0-1 0 0 0,-38 0 0 0 0,33-5-5104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2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15 919 0 0,'0'0'10651'0'0,"2"-1"-9679"0"0,12-4-541 0 0,-11 3-408 0 0,0 1 0 0 0,0 0 1 0 0,0 0-1 0 0,0 0 0 0 0,0 0 0 0 0,0 1 0 0 0,0-1 1 0 0,0 1-1 0 0,0 0 0 0 0,0 0 0 0 0,0 0 1 0 0,1 0-1 0 0,2 1 0 0 0,2 2-82 0 0,1 0 1 0 0,-1 0-1 0 0,0 1 0 0 0,0 1 1 0 0,-1-1-1 0 0,10 9 0 0 0,-6-6-666 0 0,8 6-582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2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12175 0 0,'0'0'2198'0'0,"1"2"-2460"0"0,5 11 88 0 0,0 1-1 0 0,-2 0 1 0 0,7 26-1 0 0,1 3 223 0 0,19 59 2840 0 0,-42-107-1640 0 0,10 4-707 0 0,0 0-482 0 0,0-1-65 0 0,-1 0 1 0 0,1 0 0 0 0,0-1 0 0 0,0 1 0 0 0,0 0 0 0 0,0-1 0 0 0,0 1-1 0 0,0 0 1 0 0,1-1 0 0 0,-1 1 0 0 0,1-1 0 0 0,0 1 0 0 0,0-1 0 0 0,-1 0 0 0 0,2 1-1 0 0,-1-1 1 0 0,0 1 0 0 0,0-1 0 0 0,2-2 0 0 0,0-2-50 0 0,1-1 1 0 0,0 1-1 0 0,0 0 1 0 0,6-9-1 0 0,-6 10 40 0 0,4-7-91 0 0,0 1 82 0 0,-1 0 0 0 0,12-14 0 0 0,-16 23-45 0 0,1 1 0 0 0,-1-1 0 0 0,1 0 0 0 0,0 1 0 0 0,0 0 0 0 0,0-1 0 0 0,0 1 1 0 0,0 0-1 0 0,0 0 0 0 0,0 1 0 0 0,1-1 0 0 0,-1 1 0 0 0,4-1 0 0 0,-4 2-39 0 0,-1 0-1 0 0,0 0 1 0 0,0 0-1 0 0,0 1 0 0 0,0-1 1 0 0,0 1-1 0 0,0 0 1 0 0,0-1-1 0 0,0 1 1 0 0,0 0-1 0 0,0 0 0 0 0,0 0 1 0 0,0 1-1 0 0,-1-1 1 0 0,3 2-1 0 0,0 0-154 0 0,7 5-1217 0 0,-3-2-3360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11143 0 0,'0'0'6084'0'0,"1"1"-5893"0"0,1 8-93 0 0,0 0 1 0 0,0 0-1 0 0,0 14 1 0 0,1 5-106 0 0,0-10-532 0 0,9 50 1256 0 0,-9-60-2790 0 0,-1 1 0 0 0,8 14 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0,'0'0'1672'0'0,"6"11"-72"0"0,0 0 40 0 0,3 1-4736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8287 0 0,'0'0'1168'0'0,"0"2"294"0"0,-6 32 3578 0 0,-2 1-3390 0 0,2-13-1612 0 0,-4 36 0 0 0,-6 212-463 0 0,16-263 249 0 0,0 1-249 0 0,0-1 0 0 0,0 1-1 0 0,-1 0 1 0 0,0-1 0 0 0,0 1 0 0 0,-1-1 0 0 0,0 1-1 0 0,-4 8 1 0 0,1-7-1079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29 537 11431 0 0,'-6'-6'1032'0'0,"5"5"-950"0"0,-1-1 118 0 0,0 0 0 0 0,0 0 0 0 0,0 0 0 0 0,0-1 0 0 0,0 1 0 0 0,0-1 0 0 0,1 1 0 0 0,-1-1 0 0 0,1 0 0 0 0,0 0 0 0 0,-2-4 0 0 0,3 6-114 0 0,0-1 0 0 0,0 0 1 0 0,1 0-1 0 0,-1 1 0 0 0,1-1 1 0 0,-1 0-1 0 0,1 1 0 0 0,-1-1 1 0 0,1 0-1 0 0,0 1 0 0 0,0-1 1 0 0,0 1-1 0 0,0-1 1 0 0,0 1-1 0 0,0 0 0 0 0,2-3 1 0 0,26-21 105 0 0,-16 15-6 0 0,11-9-96 0 0,0 1 0 0 0,29-15 1 0 0,10-6-238 0 0,-31 18-241 0 0,-14 10 43 0 0,-1-1-1 0 0,-1 0 0 0 0,0-1 1 0 0,23-24-1 0 0,44-76-1652 0 0,-79 106 1980 0 0,0 1 0 0 0,-1-2 1 0 0,0 1-1 0 0,0 0 1 0 0,0 0-1 0 0,-1-1 1 0 0,-1 0-1 0 0,1 1 0 0 0,-1-1 1 0 0,0-14-1 0 0,-5 14 6561 0 0,-10 56-5870 0 0,-16 96-1 0 0,21-98-560 0 0,-1 13-159 0 0,-3 64 0 0 0,12-97 21 0 0,1 0 1 0 0,1 0 0 0 0,1 0-1 0 0,2 0 1 0 0,6 26 0 0 0,-10-51-19 0 0,0 0 1 0 0,0 0-1 0 0,1 0 1 0 0,-1 0 0 0 0,0 0-1 0 0,1 0 1 0 0,-1 0 0 0 0,1 0-1 0 0,-1 0 1 0 0,1 0 0 0 0,0 0-1 0 0,-1 0 1 0 0,1 0-1 0 0,0 0 1 0 0,-1 0 0 0 0,1-1-1 0 0,0 1 1 0 0,0 0 0 0 0,0-1-1 0 0,0 1 1 0 0,0 0 0 0 0,0-1-1 0 0,1 1 1 0 0,0-1 13 0 0,-1 1-1 0 0,1-1 1 0 0,-1 0 0 0 0,0-1 0 0 0,1 1-1 0 0,-1 0 1 0 0,1 0 0 0 0,-1-1-1 0 0,0 1 1 0 0,1 0 0 0 0,-1-1 0 0 0,0 0-1 0 0,0 1 1 0 0,1-1 0 0 0,-1 0 0 0 0,1 0-1 0 0,4-3-3 0 0,-1-1 0 0 0,0 1-1 0 0,0-1 1 0 0,-1 0-1 0 0,1 0 1 0 0,5-10 0 0 0,5-11 111 0 0,16-42 0 0 0,-23 47 6 0 0,1 0 1 0 0,1 0-1 0 0,25-35 1 0 0,-28 48-74 0 0,0 4 1 0 0,-6 4-8 0 0,0 0 0 0 0,0 0 0 0 0,0-1 0 0 0,-1 1 0 0 0,1 0 0 0 0,0 0 0 0 0,0 0 0 0 0,0 1 0 0 0,-1-1 0 0 0,1 0 0 0 0,0 0 0 0 0,0 0 0 0 0,-1 0 0 0 0,1 1 0 0 0,0-1 0 0 0,0 0 0 0 0,-1 1 0 0 0,1-1 0 0 0,1 1 0 0 0,12 10 25 0 0,-12-9-9 0 0,4 4-2 0 0,-1 0 0 0 0,1 0 1 0 0,-1 1-1 0 0,-1 0 0 0 0,1 0 1 0 0,-1 1-1 0 0,5 13 0 0 0,-3-10-11 0 0,-1 0-1 0 0,12 16 0 0 0,-9-15-5 0 0,0-1 0 0 0,1 0 2340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14943 0 0,'0'0'3354'0'0,"0"2"-2810"0"0,8 77 7 0 0,5 46-700 0 0,-12-124-35 0 0,8-10-4500 0 0,-1-2 4516 0 0,-1-1 1 0 0,0 0-1 0 0,0 0 0 0 0,-1 0 0 0 0,-1-1 0 0 0,7-23 1 0 0,-6 19 178 0 0,0 0 0 0 0,1 1 1 0 0,11-19-1 0 0,-5 14 1838 0 0,-11 23-1505 0 0,2 3-157 0 0,0 0 0 0 0,0 1 0 0 0,-1 0 0 0 0,0 0 0 0 0,0 0 0 0 0,0 0-1 0 0,2 10 1 0 0,9 50 1183 0 0,-11-49-1167 0 0,0-1 1 0 0,1 1-1 0 0,9 23 1 0 0,-12-37-281 0 0,1 0 0 0 0,-1-1 0 0 0,1 1 0 0 0,-1 0 0 0 0,1-1 0 0 0,0 1 0 0 0,0-1 1 0 0,0 0-1 0 0,1 0 0 0 0,-1 0 0 0 0,4 3 0 0 0,-5-4-20 0 0,0-1 0 0 0,1 1 0 0 0,-1 0 0 0 0,0-1 0 0 0,1 1 1 0 0,-1-1-1 0 0,1 0 0 0 0,-1 1 0 0 0,0-1 0 0 0,1 0 0 0 0,-1 0 0 0 0,1 0 0 0 0,-1 0 1 0 0,1 0-1 0 0,-1 0 0 0 0,1-1 0 0 0,-1 1 0 0 0,0 0 0 0 0,1-1 0 0 0,-1 1 0 0 0,0-1 1 0 0,1 1-1 0 0,-1-1 0 0 0,0 0 0 0 0,1 1 0 0 0,1-3 0 0 0,4-2-129 0 0,-1-1 0 0 0,0 0-1 0 0,0-1 1 0 0,0 1 0 0 0,0-1-1 0 0,-1 0 1 0 0,0-1-1 0 0,4-8 1 0 0,29-68-235 0 0,-28 60 107 0 0,-5 9 198 0 0,-2 8 114 0 0,0 0 0 0 0,0 0 0 0 0,6-9 0 0 0,-8 14 1318 0 0,0 3-1183 0 0,0 1 1 0 0,1-1-1 0 0,-1 1 0 0 0,0-1 0 0 0,0 1 0 0 0,0 0 0 0 0,0-1 1 0 0,0 1-1 0 0,0 0 0 0 0,0 2 0 0 0,0-3-26 0 0,7 21 496 0 0,7 26-1 0 0,-8-26-872 0 0,11 28-1 0 0,-10-34-773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2759 0 0,'0'2'7332'0'0,"4"21"-4147"0"0,-3-20-3182 0 0,0 0-1 0 0,0 0 1 0 0,1 0 0 0 0,-1 0 0 0 0,1 0 0 0 0,-1 0 0 0 0,1-1-1 0 0,0 1 1 0 0,0-1 0 0 0,0 1 0 0 0,0-1 0 0 0,0 0 0 0 0,1 1-1 0 0,-1-1 1 0 0,1 0 0 0 0,0-1 0 0 0,-1 1 0 0 0,1 0-1 0 0,0-1 1 0 0,0 0 0 0 0,6 2 0 0 0,14 2-14 0 0,-6-5 11 0 0,-12-2 0 0 0,-2 0 0 0 0,2 1 0 0 0,4-3 3 0 0,7-2 6 0 0,-15 5 70 0 0,0 1-1 0 0,0-1 1 0 0,0 0-1 0 0,0 1 0 0 0,0-1 1 0 0,0 0-1 0 0,0 0 1 0 0,0 0-1 0 0,0 0 0 0 0,0 1 1 0 0,-1-1-1 0 0,1 0 1 0 0,0-1-1 0 0,-1 1 0 0 0,1 0 1 0 0,-1 0-1 0 0,1 0 1 0 0,-1 0-1 0 0,1 0 0 0 0,-1-1 1 0 0,0 1-1 0 0,1 0 1 0 0,-1 0-1 0 0,0-1 0 0 0,0 1 1 0 0,0 0-1 0 0,0 0 1 0 0,0-1-1 0 0,0 1 0 0 0,-1-2 1 0 0,0-2 363 0 0,0 0 0 0 0,-1 0 1 0 0,1 0-1 0 0,-1 0 0 0 0,-4-7 0 0 0,5 10-329 0 0,0 1 0 0 0,0-1 0 0 0,1 1 0 0 0,-1-1 0 0 0,0 1 0 0 0,0 0 0 0 0,0-1-1 0 0,0 1 1 0 0,-1 0 0 0 0,1 0 0 0 0,0 0 0 0 0,0 0 0 0 0,-1 0 0 0 0,1 0 0 0 0,-1 0 0 0 0,1 0 0 0 0,-1 1 0 0 0,1-1-1 0 0,-1 1 1 0 0,1-1 0 0 0,-1 1 0 0 0,0-1 0 0 0,1 1 0 0 0,-1 0 0 0 0,0 0 0 0 0,1 0 0 0 0,-1 0 0 0 0,-2 0-1 0 0,1 1-78 0 0,1-1-1 0 0,0 1 0 0 0,0 0 0 0 0,0 0 0 0 0,0 0 0 0 0,0 0 0 0 0,0 1 0 0 0,0-1 0 0 0,0 1 0 0 0,0-1 0 0 0,0 1 0 0 0,1 0 1 0 0,-1-1-1 0 0,1 1 0 0 0,-1 0 0 0 0,1 0 0 0 0,0 0 0 0 0,0 0 0 0 0,-2 4 0 0 0,-3 9-62 0 0,1 0-1 0 0,0 1 0 0 0,1-1 1 0 0,0 1-1 0 0,2 0 1 0 0,-2 31-1 0 0,4-34-75 0 0,0 0 0 0 0,1-1 1 0 0,1 1-1 0 0,0 0 0 0 0,0 0 0 0 0,1-1 0 0 0,1 0 0 0 0,0 1 0 0 0,7 13 0 0 0,-9-22-115 0 0,0 0-1 0 0,1-1 1 0 0,-1 1-1 0 0,1 0 1 0 0,0-1-1 0 0,0 0 1 0 0,0 1-1 0 0,0-1 1 0 0,1-1-1 0 0,-1 1 1 0 0,1 0 0 0 0,0-1-1 0 0,-1 0 1 0 0,1 1-1 0 0,0-2 1 0 0,0 1-1 0 0,1 0 1 0 0,-1-1-1 0 0,0 0 1 0 0,0 0-1 0 0,1 0 1 0 0,-1 0-1 0 0,1-1 1 0 0,-1 0-1 0 0,1 0 1 0 0,-1 0 0 0 0,0 0-1 0 0,1-1 1 0 0,-1 0-1 0 0,1 1 1 0 0,-1-2-1 0 0,0 1 1 0 0,7-3-1 0 0,17-9-4771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12895 0 0,'0'0'998'0'0,"-1"2"-657"0"0,-6 8 249 0 0,0 0 0 0 0,1 0 1 0 0,0 0-1 0 0,1 1 0 0 0,0 0 1 0 0,1 1-1 0 0,0-1 0 0 0,-2 13 0 0 0,-15 98 959 0 0,17-73-1466 0 0,1 0 0 0 0,7 92-1 0 0,5-75-420 0 0,-9-64 132 0 0,-14-14-6673 0 0,2 1 6071 0 0,-19-23 0 0 0,5 6 423 0 0,-41-52 730 0 0,23 24 6598 0 0,71 52-6715 0 0,4 9-398 0 0,31 8-1 0 0,10 1-6289 0 0,-52-11 1017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24 200 4607 0 0,'0'0'354'0'0,"-1"2"126"0"0,-6 30 6293 0 0,1 1-3452 0 0,-4 71-937 0 0,10-91-2186 0 0,1 0 1 0 0,0 1-1 0 0,1-1 0 0 0,7 25 0 0 0,10 19-4678 0 0</inkml:trace>
  <inkml:trace contextRef="#ctx0" brushRef="#br0" timeOffset="1">0 0 7367 0 0,'0'0'1640'0'0,"3"15"-648"0"0,0 4 32 0 0,0 2-5336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0,'0'0'4411'0'0,"1"1"-4336"0"0,6 18-72 0 0,-1 0 1 0 0,5 27-1 0 0,23 220 1590 0 0,-33-260-1482 0 0,4 56 653 0 0,4 34 232 0 0,11 129 134 0 0,-14-143-908 0 0,16 605 691 0 0,-18-370-330 0 0,7-112-144 0 0,-4-71-272 0 0,-3-56-109 0 0,11 372-17 0 0,-31 0 520 0 0,-44 254 424 0 0,38-524-2158 0 0,22-177 854 0 0,-6-26-5288 0 0,6-10 3847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10135 0 0,'-1'2'3299'0'0,"-21"16"2840"0"0,15-13-5147 0 0,1 1 0 0 0,-1 0 0 0 0,-8 10-1 0 0,4 1-876 0 0,1-1-1 0 0,0 1 0 0 0,2 1 0 0 0,0-1 1 0 0,1 2-1 0 0,0-1 0 0 0,2 1 0 0 0,-5 30 0 0 0,8-41-136 0 0,1 0-1 0 0,1 0 0 0 0,-1 0 1 0 0,1 1-1 0 0,1-1 0 0 0,0 0 0 0 0,0 0 1 0 0,0 0-1 0 0,1 1 0 0 0,0-2 1 0 0,5 11-1 0 0,-6-15-40 0 0,1 1-1 0 0,-1-1 1 0 0,1 1-1 0 0,0-1 1 0 0,0 0-1 0 0,1 0 1 0 0,-1 0 0 0 0,1 0-1 0 0,-1-1 1 0 0,1 1-1 0 0,0-1 1 0 0,0 1 0 0 0,0-1-1 0 0,0 0 1 0 0,1 0-1 0 0,-1 0 1 0 0,0-1-1 0 0,1 1 1 0 0,-1-1 0 0 0,1 0-1 0 0,0 0 1 0 0,-1 0-1 0 0,1 0 1 0 0,0-1 0 0 0,7 1-1 0 0,-6-2-249 0 0,1 0 0 0 0,0 0 0 0 0,0 0 0 0 0,-1-1 0 0 0,1 0-1 0 0,-1 0 1 0 0,0 0 0 0 0,1 0 0 0 0,-1-1 0 0 0,0 0 0 0 0,0 0 0 0 0,6-6 0 0 0,-2 0-6481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26 11023 0 0,'0'0'506'0'0,"-2"-1"-10"0"0,-5-3 10 0 0,-2 0 1 0 0,1 1 0 0 0,0 0-1 0 0,-1 0 1 0 0,1 1 0 0 0,-1 0-1 0 0,-10-1 1 0 0,17 3-329 0 0,-1 0 1 0 0,1 0-1 0 0,-1 1 1 0 0,1-1 0 0 0,0 1-1 0 0,0-1 1 0 0,-1 1-1 0 0,1 0 1 0 0,0 0-1 0 0,0 0 1 0 0,0 0-1 0 0,0 0 1 0 0,0 1-1 0 0,0-1 1 0 0,0 1-1 0 0,0-1 1 0 0,0 1-1 0 0,1 0 1 0 0,-1-1-1 0 0,1 1 1 0 0,-1 0-1 0 0,1 0 1 0 0,0 0-1 0 0,-1 0 1 0 0,1 0-1 0 0,0 1 1 0 0,1-1-1 0 0,-2 3 1 0 0,-1 6-136 0 0,0 0 0 0 0,1-1 0 0 0,1 1 0 0 0,-1 17 0 0 0,2-26-18 0 0,1 258 98 0 0,23 1 266 0 0,-2-122-251 0 0,-8-54-108 0 0,0-2-147 0 0,13 109-2427 0 0,-28-145-3772 0 0,-1-29 613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5983 0 0,'0'0'464'0'0,"1"-1"-94"0"0,4-2 330 0 0,-1 0 1 0 0,0 1 0 0 0,1-1-1 0 0,-1 1 1 0 0,1 0 0 0 0,0 0-1 0 0,8-1 1 0 0,-8 2-557 0 0,0 0-1 0 0,0 1 1 0 0,0-1 0 0 0,10 2 0 0 0,31 3-1137 0 0,48 11 0 0 0,-71-9-91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2303 0 0,'0'0'102'0'0,"0"3"-1"0"0,-2 2 882 0 0,1 1 1 0 0,0-1-1 0 0,0 1 0 0 0,1 0 1 0 0,0 0-1 0 0,0 8 0 0 0,1 1 2801 0 0,-1-12-3592 0 0,0-1 0 0 0,1 1 1 0 0,-1 0-1 0 0,1 0 0 0 0,0 0 0 0 0,0-1 1 0 0,0 1-1 0 0,2 4 0 0 0,3 1-121 0 0,5-3-131 0 0,1-6-9 0 0,-10 0 70 0 0,0 0 1 0 0,0 0-1 0 0,0 0 1 0 0,0-1-1 0 0,0 1 1 0 0,0-1-1 0 0,0 1 1 0 0,0-1-1 0 0,-1 0 1 0 0,1 1-1 0 0,0-1 1 0 0,1-4-1 0 0,17-29 238 0 0,-6 10 2689 0 0,-6 37-2473 0 0,20 37-326 0 0,-21-34-92 0 0,1-1 0 0 0,9 15 0 0 0,-13-24-69 0 0,0-1-1 0 0,0 1 0 0 0,1-1 1 0 0,-1 1-1 0 0,1-1 0 0 0,0 0 0 0 0,0-1 1 0 0,0 1-1 0 0,6 2 0 0 0,-6-4-34 0 0,-1-1 0 0 0,0 1 0 0 0,1-1 0 0 0,-1 0 0 0 0,1 0 0 0 0,-1-1 0 0 0,1 1 0 0 0,-1-1-1 0 0,1 0 1 0 0,0 0 0 0 0,-1 0 0 0 0,1-1 0 0 0,-1 0 0 0 0,1 0 0 0 0,-1 0 0 0 0,1 0 0 0 0,-1-1 0 0 0,0 1 0 0 0,0-1-1 0 0,8-5 1 0 0,-2 1 40 0 0,0-1-1 0 0,0 0 1 0 0,-1-1-1 0 0,0 0 1 0 0,0 0-1 0 0,14-18 1 0 0,-18 19 119 0 0,-1 0 0 0 0,0-1 1 0 0,0 0-1 0 0,-1 1 0 0 0,5-18 4408 0 0,-4 37-4196 0 0,-1-1-366 0 0,1 0 0 0 0,8 18 0 0 0,-10-25-8 0 0,1 0 0 0 0,-1 0 1 0 0,1 0-1 0 0,0 0 0 0 0,1 0 0 0 0,-1-1 0 0 0,1 0 1 0 0,-1 0-1 0 0,6 4 0 0 0,-7-5-72 0 0,1-1-1 0 0,0 1 0 0 0,-1-1 1 0 0,1 1-1 0 0,0-1 0 0 0,-1 0 1 0 0,1 0-1 0 0,0 0 1 0 0,0 0-1 0 0,0-1 0 0 0,0 1 1 0 0,0-1-1 0 0,0 0 0 0 0,0 0 1 0 0,0 0-1 0 0,0 0 1 0 0,5-1-1 0 0,-2-1-179 0 0,0 0 1 0 0,0-1-1 0 0,0 1 1 0 0,-1-1-1 0 0,1 0 0 0 0,-1-1 1 0 0,6-3-1 0 0,12-5-518 0 0,-21 11 671 0 0,0 0 60 0 0,-1 1 89 0 0,1 0-1 0 0,-1 0 1 0 0,0-1 0 0 0,0 1 0 0 0,0 0 0 0 0,1 0 0 0 0,-1 0 0 0 0,0 0 0 0 0,0 1 0 0 0,0-1 0 0 0,0 0 0 0 0,1 0 0 0 0,-1 1 0 0 0,0-1 0 0 0,0 1 0 0 0,0-1 0 0 0,0 1 0 0 0,0-1-1 0 0,0 1 1 0 0,0 0 0 0 0,2 1 0 0 0,10 8-14 0 0,-11-6 46 0 0,1 4 72 0 0,4 6-40 0 0,-5-9-1 0 0,1 1-1 0 0,0 0 1 0 0,0-1 0 0 0,0 0 0 0 0,1 0 0 0 0,8 9 0 0 0,-10-12-344 0 0,-1 0 1 0 0,1-1-1 0 0,0 1 1 0 0,0-1-1 0 0,0 1 1 0 0,0-1 0 0 0,0 0-1 0 0,1 0 1 0 0,-1 0-1 0 0,0 0 1 0 0,5 1-1 0 0,-5-1-499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24 4607 0 0,'0'0'15807'0'0,"-2"-1"-15320"0"0,-3-3-266 0 0,-5-2 522 0 0,-21-4-225 0 0,29 9-594 0 0,-21 0-272 0 0,5 4 70 0 0,17-2 212 0 0,-9 6-238 0 0,6-2 428 0 0,0-1 0 0 0,0 1-1 0 0,1 0 1 0 0,-6 10 0 0 0,3-6-58 0 0,2 1-55 0 0,-1 2-11 0 0,3-2 11 0 0,0-5 70 0 0,1-4-70 0 0,1 0-1 0 0,0-1 0 0 0,0 1 0 0 0,0 0 1 0 0,0 0-1 0 0,0 0 0 0 0,0-1 1 0 0,0 1-1 0 0,0 0 0 0 0,0 0 0 0 0,1 0 1 0 0,-1-1-1 0 0,0 1 0 0 0,0 0 1 0 0,1 0-1 0 0,0 0 0 0 0,0 5 112 0 0,4 6-111 0 0,0-3-26 0 0,-2-6-43 0 0,25 15 30 0 0,-25-17-26 0 0,6 2 41 0 0,0-2 13 0 0,1 0 0 0 0,7-5 0 0 0,-7 3-198 0 0,0 0 0 0 0,0-1 0 0 0,0-1 0 0 0,-1 1 0 0 0,10-5-1 0 0,-1 0-1953 0 0,-5 2-4739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8287 0 0,'0'0'11864'0'0,"0"2"-11098"0"0,-11 159 2099 0 0,11-89-3016 0 0,11 100-1 0 0,-6-119-1536 0 0,-4-20-6360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7831 0 0,'0'0'1026'0'0,"10"-8"5175"0"0,5 4-6052 0 0,0 0 0 0 0,0 1 0 0 0,1 1 0 0 0,-1 1 0 0 0,1 0 1 0 0,25 2-1 0 0,0 3-2252 0 0,51 11-1 0 0,-78-14 259 0 0,-11 0 792 0 0,1 1-1076 0 0,-2-1 2028 0 0,0 0 1 0 0,0 0-1 0 0,0 1 0 0 0,0-1 1 0 0,0 1-1 0 0,2 1 0 0 0,-3-2 287 0 0,0 0-1 0 0,0 0 1 0 0,-1 0 0 0 0,1 0-1 0 0,0 0 1 0 0,-1 1 0 0 0,1-1-1 0 0,-1 0 1 0 0,1 0 0 0 0,-1 0-1 0 0,0 1 1 0 0,1 1 0 0 0,-3 38 4327 0 0,-1-7-1576 0 0,3-32-2406 0 0,0 0-80 0 0,0 7-427 0 0,0-7-663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7831 0 0,'0'0'4451'0'0,"0"2"-2443"0"0,-5 68 1766 0 0,2-46-3321 0 0,1 35-1 0 0,3-50-567 0 0,-1 0 0 0 0,1-1 0 0 0,1 1 0 0 0,0-1 0 0 0,0 1 0 0 0,1-1 0 0 0,6 15 0 0 0,-7-20-131 0 0,-1 1 1 0 0,1-1 0 0 0,0 0 0 0 0,0 0 0 0 0,1 0-1 0 0,-1 0 1 0 0,0 0 0 0 0,1 0 0 0 0,0-1-1 0 0,0 1 1 0 0,0-1 0 0 0,4 4 0 0 0,-4-5 58 0 0,0 0 0 0 0,-1 0 0 0 0,1-1 0 0 0,0 1 0 0 0,0-1 0 0 0,-1 1 0 0 0,1-1-1 0 0,0 0 1 0 0,0 0 0 0 0,0 0 0 0 0,0 0 0 0 0,-1 0 0 0 0,1-1 0 0 0,0 1 0 0 0,0-1 0 0 0,0 0 0 0 0,2-1 0 0 0,6-3-97 0 0,-1 0 0 0 0,0 0 0 0 0,-1-1 1 0 0,13-9-1 0 0,4-3-252 0 0,-11 7 8 0 0,-1 0-1 0 0,25-26 5473 0 0,-35 59-2122 0 0,-1 3-2057 0 0,-3-19-681 0 0,0 1 0 0 0,1-1 0 0 0,-1 0 0 0 0,1 0 0 0 0,0 1 0 0 0,1-1 0 0 0,-1 0 0 0 0,1 0 0 0 0,1 0 0 0 0,-1-1 0 0 0,1 1 0 0 0,6 10 0 0 0,-7-13-183 0 0,0-1 1 0 0,0 1-1 0 0,1-1 0 0 0,-1 1 0 0 0,1-1 1 0 0,-1 0-1 0 0,1 0 0 0 0,-1 0 1 0 0,1 0-1 0 0,0-1 0 0 0,0 1 0 0 0,0-1 1 0 0,0 1-1 0 0,0-1 0 0 0,1 0 0 0 0,-1-1 1 0 0,0 1-1 0 0,0 0 0 0 0,1-1 0 0 0,-1 0 1 0 0,0 1-1 0 0,1-1 0 0 0,-1-1 0 0 0,0 1 1 0 0,1 0-1 0 0,3-2 0 0 0,-3 1 29 0 0,0-1 0 0 0,1 1 0 0 0,-1-1 0 0 0,0 0-1 0 0,0 0 1 0 0,0 0 0 0 0,0-1 0 0 0,-1 1 0 0 0,7-7-1 0 0,2-3 58 0 0,14-18 0 0 0,6-6 172 0 0,-27 32-1122 0 0,9-3 7285 0 0,-16 17-5720 0 0,-2 9-1992 0 0,-3 3-5564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236 105 4607 0 0,'0'0'11006'0'0,"-2"-1"-9848"0"0,-10-5-656 0 0,0-1 1 0 0,0 0-1 0 0,-12-10 0 0 0,-20-14 309 0 0,37 26-642 0 0,0 1 0 0 0,0 0-1 0 0,-1 1 1 0 0,1-1 0 0 0,-1 1 0 0 0,1 1-1 0 0,-1-1 1 0 0,0 2 0 0 0,0-1-1 0 0,-16-1 1 0 0,22 3-213 0 0,0-1 1 0 0,0 1-1 0 0,0 0 0 0 0,0 0 0 0 0,-1 0 0 0 0,1 0 1 0 0,0 0-1 0 0,0 1 0 0 0,0-1 0 0 0,0 1 0 0 0,0-1 1 0 0,-4 2-1 0 0,6 1-28 0 0,0-1 0 0 0,0 0 0 0 0,0 1 1 0 0,0-1-1 0 0,1 1 0 0 0,0 2 0 0 0,1 3-2 0 0,1-1-1 0 0,0 0 0 0 0,1 0 1 0 0,-1 0-1 0 0,1 0 0 0 0,1-1 1 0 0,8 12-1 0 0,14 21-26 0 0,12 38 94 0 0,28 83 0 0 0,-57-132-83 0 0,-2 0 0 0 0,-1 0 0 0 0,5 36 0 0 0,-12-62-14 0 0,-1 0 6 0 0,1-1 94 0 0,0 1 1 0 0,-1-1 0 0 0,1 0 0 0 0,-1 0-1 0 0,1 0 1 0 0,-1 1 0 0 0,0-1 0 0 0,1 0-1 0 0,-1 0 1 0 0,0 0 0 0 0,0 0 0 0 0,0 0-1 0 0,0 0 1 0 0,0 0 0 0 0,0-1 0 0 0,0 1-1 0 0,0 0 1 0 0,0 0 0 0 0,0-1 0 0 0,0 1-1 0 0,0-1 1 0 0,-1 1 0 0 0,1-1 0 0 0,0 1-1 0 0,0-1 1 0 0,-1 0 0 0 0,0 1 0 0 0,-2-1 36 0 0,0 1 32 0 0,-1-1 0 0 0,1 1-1 0 0,-1-1 1 0 0,1-1 0 0 0,-1 1 0 0 0,1 0-1 0 0,0-1 1 0 0,-1 0 0 0 0,1 0 0 0 0,0 0-1 0 0,0-1 1 0 0,0 0 0 0 0,-1 1 0 0 0,2-1-1 0 0,-1-1 1 0 0,0 1 0 0 0,-4-4 0 0 0,-2-1 84 0 0,1-1-1 0 0,0 0 1 0 0,0-1 0 0 0,1 0 0 0 0,-7-10 0 0 0,14 18-160 0 0,1 0 0 0 0,-1 0 0 0 0,1 0 0 0 0,-1 0 0 0 0,1 0 0 0 0,0 0 0 0 0,0 0 0 0 0,-1 0 0 0 0,1-1 0 0 0,0 1 0 0 0,0 0 0 0 0,0 0 0 0 0,0 0 0 0 0,0 0 1 0 0,0-1-1 0 0,1 1 0 0 0,-1 0 0 0 0,0 0 0 0 0,1 0 0 0 0,-1 0 0 0 0,0 0 0 0 0,1 0 0 0 0,-1 0 0 0 0,2-2 0 0 0,18-23-311 0 0,-17 21 282 0 0,10-9-255 0 0,0 0-1 0 0,1 1 1 0 0,17-13 0 0 0,-15 15-3131 0 0,22-13 0 0 0,-17 13-1944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0,'0'0'5443'0'0,"1"2"-3963"0"0,3 28-1032 0 0,-2 0-1 0 0,0 33 1 0 0,-2-30-415 0 0,1 25-3 0 0,4 100 162 0 0,-2-129-160 0 0,1 0 0 0 0,1-1-1 0 0,12 41 1 0 0,-13-59-44 0 0,-3-8-48 0 0,12-7-1668 0 0,-11 3 1687 0 0,1 0 0 0 0,0 0 0 0 0,-1 0 0 0 0,1 0 0 0 0,-1 0 0 0 0,0 0 0 0 0,0-1 0 0 0,1 1 0 0 0,-2-1 0 0 0,1 0 0 0 0,2-4 0 0 0,16-39 89 0 0,-7 16-68 0 0,-11 22 20 0 0,-1 7-1 0 0,-1-1 0 0 0,1 0 1 0 0,0 0-1 0 0,0 0 0 0 0,0 1 0 0 0,0-1 1 0 0,0 1-1 0 0,0-1 0 0 0,1 1 1 0 0,-1-1-1 0 0,0 1 0 0 0,1-1 0 0 0,-1 1 1 0 0,1 0-1 0 0,3-2 0 0 0,4-3-59 0 0,-7 5 53 0 0,-1 1 0 0 0,1-1 0 0 0,-1 1 0 0 0,1 0 0 0 0,-1 0-1 0 0,1 0 1 0 0,0 0 0 0 0,-1 0 0 0 0,1 0 0 0 0,-1 0 0 0 0,1 1 0 0 0,0-1-1 0 0,-1 0 1 0 0,1 1 0 0 0,-1-1 0 0 0,0 1 0 0 0,3 1 0 0 0,-3-2-3 0 0,2 2 4 0 0,0-1 0 0 0,0 1 0 0 0,0-1 0 0 0,-1 1 1 0 0,1 0-1 0 0,-1 0 0 0 0,1 0 0 0 0,-1 0 1 0 0,0 1-1 0 0,0-1 0 0 0,0 0 0 0 0,0 1 0 0 0,0 0 1 0 0,2 4-1 0 0,-2-2 18 0 0,0-1 1 0 0,-1 1-1 0 0,1 1 0 0 0,-1-1 1 0 0,0 0-1 0 0,0 0 0 0 0,0 0 1 0 0,-1 8-1 0 0,0-5 29 0 0,0 0 0 0 0,-1 0 0 0 0,0 0 0 0 0,-1 0 0 0 0,0-1 0 0 0,0 1 0 0 0,0 0 0 0 0,-1-1 0 0 0,0 1 0 0 0,-1-1 0 0 0,-7 11 0 0 0,9-15 4 0 0,0 0 1 0 0,0 0 0 0 0,-1 0 0 0 0,1 0 0 0 0,-1 0 0 0 0,0-1 0 0 0,0 1 0 0 0,0-1-1 0 0,0 0 1 0 0,0 0 0 0 0,-1 0 0 0 0,1-1 0 0 0,0 1 0 0 0,-5 1 0 0 0,8-3-64 0 0,-1 0 1 0 0,0 0 0 0 0,0 0 0 0 0,0 0 0 0 0,1 0 0 0 0,-1 0-1 0 0,0 0 1 0 0,0 0 0 0 0,0 0 0 0 0,1-1 0 0 0,-1 1 0 0 0,0 0-1 0 0,0 0 1 0 0,1-1 0 0 0,-1 1 0 0 0,0-1 0 0 0,1 1 0 0 0,-1 0-1 0 0,0-1 1 0 0,1 1 0 0 0,-1-1 0 0 0,0 0 0 0 0,1 1 0 0 0,-1-1-1 0 0,1 1 1 0 0,-1-1 0 0 0,1 0 0 0 0,0 1 0 0 0,-1-2 0 0 0,-8-21-1246 0 0,6 7-17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2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9215 0 0,'0'0'1174'0'0,"-1"2"10"0"0,-49 86 3599 0 0,-7-3-4024 0 0,-69 77-1269 0 0,13-27-676 0 0,78-99-152 0 0,-57 49 0 0 0,76-74 394 0 0</inkml:trace>
  <inkml:trace contextRef="#ctx0" brushRef="#br0" timeOffset="1">737 408 15663 0 0,'0'0'4440'0'0,"6"16"-5056"0"0,-2-3-272 0 0,2 5-4880 0 0,-2 4 152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 14511 0 0,'0'-3'221'0'0,"-1"0"-1"0"0,1 0 1 0 0,0 0-1 0 0,0 0 0 0 0,0 0 1 0 0,0 0-1 0 0,0 0 1 0 0,2-5-1 0 0,-1 6 223 0 0,0 1 18 0 0,4-4-392 0 0,0 1 1 0 0,0-1-1 0 0,1 1 0 0 0,-1 1 0 0 0,1-1 0 0 0,0 1 0 0 0,0 0 0 0 0,0 0 1 0 0,0 1-1 0 0,0 0 0 0 0,1 0 0 0 0,-1 0 0 0 0,10-1 0 0 0,22-2-69 0 0,0 2 0 0 0,71 1 0 0 0,95 29 266 0 0,-117-14-133 0 0,376 32 1118 0 0,-69-48 119 0 0,1-25-26 0 0,-268 18-1052 0 0,20-3-10 0 0,219-9-17 0 0,-196 22-220 0 0,122 2 27 0 0,82 8 91 0 0,-267-7-153 0 0,258 5 335 0 0,-1-28 561 0 0,-195 8-543 0 0,-113 15-329 0 0,-54-3-124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2303 0 0,'0'3'102'0'0,"3"8"-66"0"0,-1-1-1 0 0,-1 1 1 0 0,0-1 0 0 0,-1 12-1 0 0,-3 48 3647 0 0,0-38-90 0 0,3-26-3449 0 0,0-3-91 0 0,0 0 0 0 0,0-1 0 0 0,0 1 0 0 0,0 0 1 0 0,1-1-1 0 0,-1 1 0 0 0,1 0 0 0 0,1 3 0 0 0,-2-4-22 0 0,1-5-2270 0 0,3-10 1412 0 0</inkml:trace>
  <inkml:trace contextRef="#ctx0" brushRef="#br0" timeOffset="1">36 1 9327 0 0,'0'0'4034'0'0,"1"2"-3045"0"0,0 3-799 0 0,6 18 371 0 0,1 0 0 0 0,10 22 0 0 0,-14-38-629 0 0,0 0 0 0 0,0 0 0 0 0,0-1-1 0 0,1 1 1 0 0,0-1 0 0 0,0 0 0 0 0,0-1-1 0 0,1 1 1 0 0,0-1 0 0 0,11 8 0 0 0,-5-7-1151 0 0,1-2-372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6447 0 0,'0'0'5760'0'0,"0"2"-4108"0"0,14 89 1042 0 0,29 125-2146 0 0,-40-202-545 0 0,23 85-190 0 0,-25-97 5 0 0,-7-3-4421 0 0,3 1 4515 0 0,0-1-1 0 0,0 0 1 0 0,1 0-1 0 0,-1 0 1 0 0,0 0 0 0 0,1 0-1 0 0,-1-1 1 0 0,1 1-1 0 0,-4-3 1 0 0,-26-23 53 0 0,26 21 33 0 0,-8-5 634 0 0,1-2-1 0 0,0 0 0 0 0,1 0 0 0 0,0-1 0 0 0,1-1 1 0 0,-12-20 1982 0 0,23 34-2568 0 0,0 0 1 0 0,-1 0 0 0 0,1 0-1 0 0,0 1 1 0 0,0-1 0 0 0,1 0-1 0 0,-1 0 1 0 0,0 0 0 0 0,0 0-1 0 0,0 1 1 0 0,0-1 0 0 0,1-1-1 0 0,3-2-45 0 0,0 0 0 0 0,0 1-1 0 0,0 0 1 0 0,0 0 0 0 0,0 0 0 0 0,1 0-1 0 0,0 1 1 0 0,-1 0 0 0 0,1 0 0 0 0,0 0-1 0 0,5-1 1 0 0,12-2-208 0 0,30-4-1 0 0,-4 1-1992 0 0,-28 4-3486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5983 0 0,'0'0'464'0'0,"2"-1"-305"0"0,8-6 796 0 0,1 1 0 0 0,0 0 1 0 0,0 0-1 0 0,1 1 0 0 0,0 1 0 0 0,14-4 0 0 0,-19 6-787 0 0,1 1 0 0 0,-1 0-1 0 0,1 0 1 0 0,-1 1 0 0 0,1 0-1 0 0,0 0 1 0 0,-1 1 0 0 0,1 0-1 0 0,-1 0 1 0 0,0 1 0 0 0,13 4 0 0 0,-7-1 7 0 0,-1 1 0 0 0,0 0 0 0 0,0 1 0 0 0,-1 1 0 0 0,18 15 0 0 0,48 51 651 0 0,-64-61-688 0 0,93 109 775 0 0,-55-61-642 0 0,-37-44-212 0 0,-1 0 0 0 0,-1 1-1 0 0,15 28 1 0 0,-26-44-107 0 0,1 2 20 0 0,1 0-410 0 0,-1-16-5603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11087 0 0,'0'0'6516'0'0,"-1"1"-5520"0"0,-34 33 2374 0 0,-23 22-2741 0 0,-104 120-977 0 0,86-86-703 0 0,4-5-3754 0 0,65-79 3226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15031 0 0,'0'0'3294'0'0,"2"0"-3156"0"0,21-1-68 0 0,-19 1-64 0 0,16-1-75 0 0,37 9 54 0 0,-43-5 4 0 0,0-1 1 0 0,0 0-1 0 0,0-1 1 0 0,27-2-1 0 0,-20-2-1805 0 0,-19 3 273 0 0</inkml:trace>
  <inkml:trace contextRef="#ctx0" brushRef="#br0" timeOffset="1">94 0 9215 0 0,'0'0'13617'0'0,"-1"3"-13371"0"0,-1 34-113 0 0,1 0-1 0 0,9 72 1 0 0,3-49-2563 0 0,7 0-3625 0 0,-7-32-417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3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3223 0 0,'0'0'15244'0'0,"-1"2"-14769"0"0,1 6-492 0 0,0 0 0 0 0,1 0 1 0 0,-1 0-1 0 0,1-1 0 0 0,1 1 0 0 0,0 0 0 0 0,0-1 1 0 0,0 1-1 0 0,1-1 0 0 0,0 1 0 0 0,6 9 1 0 0,1 0-69 0 0,0 0 0 0 0,2 0 1 0 0,18 21-1 0 0,-28-36 22 0 0,-1 0 0 0 0,1-1 0 0 0,0 1 0 0 0,0 0 0 0 0,0 0 0 0 0,0-1 0 0 0,0 1 0 0 0,0-1 0 0 0,1 0 0 0 0,-1 0 0 0 0,0 0 1 0 0,1 0-1 0 0,-1 0 0 0 0,1 0 0 0 0,-1 0 0 0 0,1-1 0 0 0,-1 1 0 0 0,1-1 0 0 0,-1 0 0 0 0,6 0 0 0 0,-5-1 18 0 0,0 0-1 0 0,1 1 1 0 0,-1-2 0 0 0,0 1 0 0 0,0 0-1 0 0,0-1 1 0 0,0 1 0 0 0,0-1-1 0 0,0 0 1 0 0,0 0 0 0 0,-1 0-1 0 0,1 0 1 0 0,-1 0 0 0 0,5-6 0 0 0,1-1 116 0 0,0 0 0 0 0,-1-1 0 0 0,0 0 0 0 0,0 0 0 0 0,-1-1 0 0 0,-1 0 0 0 0,0 0 0 0 0,7-23 1 0 0,-7 23 1837 0 0,-5 11-1866 0 0,0 0-1 0 0,0 0 1 0 0,0 0 0 0 0,0 0 0 0 0,0 0 0 0 0,0 0 0 0 0,0 0-1 0 0,0 0 1 0 0,1 0 0 0 0,-1 0 0 0 0,0 0 0 0 0,0-1-1 0 0,0 1 1 0 0,0 0 0 0 0,0 0 0 0 0,0 0 0 0 0,0 0 0 0 0,0 0-1 0 0,0 0 1 0 0,1 0 0 0 0,-1 0 0 0 0,0 0 0 0 0,0 0-1 0 0,0 0 1 0 0,0 0 0 0 0,0 0 0 0 0,0 0 0 0 0,0 0 0 0 0,0 0-1 0 0,1 0 1 0 0,-1 0 0 0 0,0 0 0 0 0,0 0 0 0 0,0 0-1 0 0,0 0 1 0 0,0 1 0 0 0,0-1 0 0 0,0 0 0 0 0,0 0 0 0 0,0 0-1 0 0,1 0 1 0 0,-1 0 0 0 0,0 0 0 0 0,0 0 0 0 0,0 0-1 0 0,8 20 1751 0 0,-6-13-2250 0 0,12 40 664 0 0,15 93-1 0 0,-7 51 145 0 0,-20-167-291 0 0,0-6-4 0 0,23 431-464 0 0,-26-423 265 0 0,-2 0 0 0 0,0 0 0 0 0,-12 42 0 0 0,12-56 148 0 0,-1 0 0 0 0,-1-1 0 0 0,0 1 0 0 0,0-1 0 0 0,-1 0 1 0 0,0-1-1 0 0,-1 0 0 0 0,0 0 0 0 0,-17 18 0 0 0,19-24 67 0 0,0 1 1 0 0,0-1-1 0 0,0-1 1 0 0,0 1-1 0 0,-1-1 1 0 0,0 0-1 0 0,1 0 1 0 0,-1-1-1 0 0,0 1 1 0 0,0-1-1 0 0,-1-1 1 0 0,1 1-1 0 0,0-1 1 0 0,0 0-1 0 0,-1-1 1 0 0,1 1-1 0 0,-1-1 1 0 0,1 0-1 0 0,0-1 1 0 0,-1 0-1 0 0,1 0 1 0 0,0 0 0 0 0,-1-1-1 0 0,1 1 1 0 0,0-2-1 0 0,0 1 1 0 0,0-1-1 0 0,1 1 1 0 0,-1-2-1 0 0,1 1 1 0 0,-1-1-1 0 0,1 1 1 0 0,-7-8-1 0 0,5 4-36 0 0,0-1 0 0 0,0 0-1 0 0,1 0 1 0 0,0-1 0 0 0,1 1 0 0 0,0-1-1 0 0,0 0 1 0 0,1-1 0 0 0,0 1 0 0 0,0-1-1 0 0,1 0 1 0 0,1 0 0 0 0,-3-17 0 0 0,4 19-51 0 0,0-1 0 0 0,0 1 0 0 0,1 0-1 0 0,1 0 1 0 0,-1 0 0 0 0,1 0 0 0 0,1 0 0 0 0,0 0 0 0 0,0 0 0 0 0,0 0 0 0 0,1 1 0 0 0,0-1 0 0 0,0 1 0 0 0,1-1 0 0 0,0 1 0 0 0,0 1 0 0 0,11-13-1 0 0,10-9-18 0 0,2 1-1 0 0,1 2 0 0 0,0 1 1 0 0,2 1-1 0 0,59-34 0 0 0,-53 38-554 0 0,92-47-2615 0 0,-93 49 1600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13559 0 0,'0'0'1858'0'0,"2"0"-1660"0"0,21-7-366 0 0,19-6 595 0 0,1 2 1 0 0,0 2-1 0 0,44-3 1 0 0,253 17-46 0 0,-219 1-318 0 0,172 7 242 0 0,428 13 1376 0 0,-587-22-1288 0 0,119 0 496 0 0,-1-21 513 0 0,-64-16-107 0 0,-149 26-1014 0 0,65-9 1181 0 0,-102 16-279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0,'0'0'12426'0'0,"1"2"-12330"0"0,9 30 146 0 0,0 0 1 0 0,-2 1-1 0 0,3 38 1 0 0,5 105 495 0 0,-12-111-472 0 0,4 36 58 0 0,43 420 276 0 0,-51-519-660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3679 0 0,'-1'1'4548'0'0,"-4"2"-3599"0"0,0 0-1 0 0,1 0 1 0 0,0 0 0 0 0,0 0-1 0 0,-7 7 1 0 0,4-2-571 0 0,0 0 0 0 0,-7 11 0 0 0,-27 58-1355 0 0,39-74 1103 0 0,-16 34-412 0 0,-65 145-1984 0 0,82-180 1927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0,'0'0'9314'0'0,"2"1"-8870"0"0,9 6-251 0 0,0 1 0 0 0,0 1 0 0 0,-1 0 0 0 0,-1 0 0 0 0,1 1 0 0 0,10 15 0 0 0,-1 2 37 0 0,23 44-1 0 0,7 10-719 0 0,-30-49-316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0,'0'0'8694'0'0,"2"1"-8532"0"0,14 11-164 0 0,0 1-1 0 0,0 0 0 0 0,-1 0 0 0 0,-1 2 1 0 0,0 0-1 0 0,15 21 0 0 0,63 108-18 0 0,-58-82 28 0 0,-19-32-39 0 0,2-1 0 0 0,1 0 1 0 0,36 44-1 0 0,-53-72-81 0 0,0 0-1 0 0,0 0 0 0 0,0 0 1 0 0,0 0-1 0 0,0 0 0 0 0,0 0 1 0 0,1 0-1 0 0,-1 0 0 0 0,0-1 1 0 0,0 1-1 0 0,1 0 0 0 0,1 0 1 0 0,-2-1 22 0 0,-1 0 0 0 0,1 0 1 0 0,0 0-1 0 0,-1 0 0 0 0,1-1 1 0 0,-1 1-1 0 0,1 0 0 0 0,0 0 0 0 0,-1 0 1 0 0,1-1-1 0 0,-1 1 0 0 0,1 0 1 0 0,-1-1-1 0 0,1 1 0 0 0,-1 0 0 0 0,1-1 1 0 0,-1 1-1 0 0,1-1 0 0 0,-1 1 1 0 0,0-1-1 0 0,1 1 0 0 0,-1-1 1 0 0,0 1-1 0 0,1-1 0 0 0,-1 1 0 0 0,0-1 1 0 0,0 1-1 0 0,1-2 0 0 0,5-13-1425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67 154 1839 0 0,'0'0'19792'0'0,"-1"-2"-21486"0"0,-6-10 1614 0 0,-6-14-205 0 0,-13-38 0 0 0,11 24 205 0 0,10 30 2568 0 0,6 13-2418 0 0,5 41-144 0 0,3 0 0 0 0,2-1 0 0 0,15 43 0 0 0,-8-30 36 0 0,20 42-958 0 0,-15-40 27 0 0,-22-56-247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7367 0 0,'0'0'10991'0'0,"-2"1"-10063"0"0,-71 83 1134 0 0,53-57-3419 0 0,-23 40 0 0 0,29-42 146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0,'0'0'2187'0'0,"2"1"-1244"0"0,19 3 163 0 0,-1 1 0 0 0,0 0 1 0 0,21 10-1 0 0,-31-10-691 0 0,0 1-1 0 0,-1 0 1 0 0,1 1 0 0 0,-1 0 0 0 0,-1 1-1 0 0,1 0 1 0 0,-1 0 0 0 0,6 9 0 0 0,-3-3-246 0 0,0 1 1 0 0,-1 0-1 0 0,-1 1 0 0 0,9 22 1 0 0,1 16-4719 0 0,-11-23-685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4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14623 0 0,'0'0'3170'0'0,"0"2"-2656"0"0,0 48-385 0 0,2 1-1 0 0,2-1 1 0 0,2 0-1 0 0,3 0 0 0 0,21 70 1 0 0,-26-108-322 0 0,-3-9-30 0 0,4 6-2128 0 0,-2-21 2420 0 0,0 0-1 0 0,-1-1 1 0 0,-1 0-1 0 0,0 1 1 0 0,0-15-1 0 0,2-22 75 0 0,-1 27-43 0 0,-1 20 2 0 0,-1-2-14 0 0,0 0-1 0 0,0 1 0 0 0,0-1 1 0 0,0 0-1 0 0,-1 0 0 0 0,-1-4 1 0 0,2 5-32 0 0,0 1 90 0 0,-4-8 334 0 0,2 4-251 0 0,-1 0 0 0 0,0-1 1 0 0,0 2-1 0 0,0-1 1 0 0,-1 0-1 0 0,0 1 1 0 0,0-1-1 0 0,0 1 0 0 0,-1 0 1 0 0,0 1-1 0 0,1-1 1 0 0,-9-4-1 0 0,10 7-44 0 0,-1 0-1 0 0,0 1 1 0 0,0 0-1 0 0,0 0 1 0 0,-5-1-1 0 0,4 1-67 0 0,3 1 251 0 0,0 1-204 0 0,-4 2-80 0 0,2-2-31 0 0,-2 3-58 0 0,5-3-70 0 0,-8 23-226 0 0,8-13 224 0 0,0 0-1 0 0,1 0 1 0 0,0 0-1 0 0,0 0 1 0 0,1 0-1 0 0,1 0 1 0 0,0 0-1 0 0,0 0 1 0 0,1 0-1 0 0,6 16 1 0 0,-1-10 42 0 0,0 1 1 0 0,1-1-1 0 0,0-1 0 0 0,2 0 1 0 0,16 20-1 0 0,-12-19-51 0 0,22 18 1 0 0,-7-8-300 0 0,-29-26 347 0 0,0 1 0 0 0,0-1 0 0 0,0 0 0 0 0,1 0 0 0 0,-1 1 0 0 0,-1-1 0 0 0,1 1 1 0 0,0-1-1 0 0,0 1 0 0 0,0-1 0 0 0,-1 1 0 0 0,1-1 0 0 0,-1 1 0 0 0,1 2 0 0 0,-1-1 33 0 0,0 1 1 0 0,0-1-1 0 0,0 0 0 0 0,0 0 1 0 0,-1 0-1 0 0,1 0 1 0 0,-1 0-1 0 0,0 0 0 0 0,0 0 1 0 0,0 0-1 0 0,-1 0 1 0 0,1 0-1 0 0,-1 0 0 0 0,1-1 1 0 0,-1 1-1 0 0,-2 2 1 0 0,3-4 3 0 0,0 1 6 0 0,-1 1 0 0 0,0-1 0 0 0,0 0 0 0 0,-1 1 0 0 0,1-1 1 0 0,0 0-1 0 0,-1-1 0 0 0,1 1 0 0 0,-1 0 0 0 0,1-1 0 0 0,-1 1 0 0 0,0-1 0 0 0,0 0 0 0 0,1 0 0 0 0,-1 0 0 0 0,0 0 0 0 0,0-1 0 0 0,0 1 0 0 0,0-1 0 0 0,0 0 0 0 0,0 1 0 0 0,0-1 0 0 0,-5-1 1 0 0,6 0 19 0 0,1 1-1 0 0,0 0 1 0 0,-1-1 0 0 0,1 0 0 0 0,0 1 0 0 0,-1-1 0 0 0,1 0 0 0 0,0 0 0 0 0,0 0 0 0 0,0 0 0 0 0,-1 0 0 0 0,1 0 0 0 0,0 0 0 0 0,0 0 0 0 0,1 0 0 0 0,-1 0 0 0 0,0-1 0 0 0,0 1 0 0 0,0 0 0 0 0,1-1 0 0 0,-1 1 0 0 0,1 0 0 0 0,-1-1 0 0 0,0-2 0 0 0,0-1-5 0 0,0-1 1 0 0,0 0-1 0 0,0 0 1 0 0,0-10-1 0 0,2 3-67 0 0,0-1-1 0 0,1 1 1 0 0,0 0-1 0 0,1 0 1 0 0,1 0-1 0 0,5-14 1 0 0,0 4-184 0 0,1 1 1 0 0,20-31-1 0 0,-24 44-500 0 0,1-1-1 0 0,12-12 0 0 0,6-3-5553 0 0,-14 15 1117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5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7831 0 0,'0'0'15040'0'0,"-1"3"-14689"0"0,-5 40-172 0 0,1 1-1 0 0,2 78 1 0 0,3-116-178 0 0,0 21-36 0 0,-1 1-116 0 0,2 1 0 0 0,5 32 0 0 0,-3-33-325 0 0,-3-26 143 0 0,0 0-608 0 0,3-12-235 0 0,0-1 1113 0 0,0 1 0 0 0,0 0 0 0 0,0 0 0 0 0,2 0 0 0 0,6-12 0 0 0,-8 20-1 0 0,-1 1 57 0 0,0 1 0 0 0,-1-1 0 0 0,1 1 0 0 0,0 0 1 0 0,0-1-1 0 0,0 1 0 0 0,0 0 0 0 0,0 0 0 0 0,0 0 0 0 0,0 1 0 0 0,0-1 0 0 0,0 0 0 0 0,0 1 0 0 0,0-1 0 0 0,0 1 0 0 0,0 0 0 0 0,0-1 0 0 0,-1 1 0 0 0,1 0 0 0 0,0 0 1 0 0,2 2-1 0 0,-1 0-22 0 0,0 0 0 0 0,0 0 0 0 0,0 0 0 0 0,0 0 0 0 0,-1 1 0 0 0,1-1 0 0 0,2 5 0 0 0,1 3 5 0 0,-1 0 0 0 0,0 1-1 0 0,5 14 1 0 0,-9-20 36 0 0,1-1 0 0 0,-1 0 1 0 0,0 1-1 0 0,-1 0 0 0 0,1-1 0 0 0,-1 1 1 0 0,0-1-1 0 0,-1 1 0 0 0,1 0 0 0 0,-2 5 1 0 0,0-3-19 0 0,1-7-11 0 0,1 0 0 0 0,0-1 0 0 0,-1 1 0 0 0,1 0 0 0 0,-1 0-1 0 0,1 0 1 0 0,-1-1 0 0 0,1 1 0 0 0,-1 0 0 0 0,1-1 0 0 0,-1 1 0 0 0,0-1 0 0 0,1 1 0 0 0,-1-1-1 0 0,-1 1 1 0 0,2 0-136 0 0,-1-1 0 0 0,1 0 0 0 0,-1 1-1 0 0,1-1 1 0 0,-1 1 0 0 0,1-1 0 0 0,-1 1 0 0 0,1-1-1 0 0,-1 1 1 0 0,1-1 0 0 0,-1 1 0 0 0,1 0 0 0 0,0-1-1 0 0,-1 2 1 0 0,-1-4-1136 0 0,-6-7-50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5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9439 0 0,'0'0'859'0'0,"1"2"-710"0"0,4 11 543 0 0,0 1 0 0 0,-1 0-1 0 0,4 17 1 0 0,-6-19-579 0 0,1-1 0 0 0,0 1-1 0 0,1-1 1 0 0,0 0 0 0 0,1 0 0 0 0,6 10-1 0 0,-10-19-1242 0 0</inkml:trace>
  <inkml:trace contextRef="#ctx0" brushRef="#br0" timeOffset="1">26 1 4607 0 0,'0'0'14160'0'0,"1"1"-14040"0"0,58 78-2792 0 0,-58-77 1296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5527 0 0,'0'0'14952'0'0,"0"2"-14329"0"0,3 19-179 0 0,-1 0-1 0 0,-2 38 1 0 0,-1-6-430 0 0,11 58-338 0 0,-1 22-6856 0 0,-9-132 6964 0 0,0-1 0 0 0,0 1-1 0 0,0 0 1 0 0,0 0 0 0 0,0 0-1 0 0,-1 0 1 0 0,1-1 0 0 0,0 1-1 0 0,-1 0 1 0 0,1 0 0 0 0,0-1-1 0 0,-1 1 1 0 0,1 0 0 0 0,-1-1-1 0 0,1 1 1 0 0,-1 0-1 0 0,0-1 1 0 0,1 1 0 0 0,-1-1-1 0 0,0 1 1 0 0,1-1 0 0 0,-1 1-1 0 0,0-1 1 0 0,1 1 0 0 0,-1-1-1 0 0,0 0 1 0 0,0 1 0 0 0,0-1-1 0 0,1 0 1 0 0,-1 0 0 0 0,0 1-1 0 0,0-1 1 0 0,-1 0 0 0 0,-1 0 188 0 0,0 0 0 0 0,1 0 0 0 0,-1 0 1 0 0,0 0-1 0 0,0 0 0 0 0,0-1 0 0 0,1 1 1 0 0,-1-1-1 0 0,-2-1 0 0 0,0 0 374 0 0,1 0 0 0 0,0-1 1 0 0,0 0-1 0 0,0 0 0 0 0,0 0 0 0 0,0-1 0 0 0,1 1 0 0 0,-1-1 0 0 0,1 0 1 0 0,0 0-1 0 0,0 0 0 0 0,1 0 0 0 0,-1-1 0 0 0,-2-7 0 0 0,0 3 209 0 0,2-1-1 0 0,-1 0 0 0 0,1 0 0 0 0,1 0 0 0 0,0 0 1 0 0,-1-12-1 0 0,2 13-191 0 0,1 6-284 0 0,0 1 0 0 0,0 0 0 0 0,-1-1 0 0 0,2 1 0 0 0,-1 0 0 0 0,0-1 0 0 0,0 1 0 0 0,1 0 0 0 0,-1-1 0 0 0,1 1 0 0 0,0 0 0 0 0,0 0 0 0 0,0 0 0 0 0,0-1 0 0 0,0 1 0 0 0,0 0 0 0 0,3-2 0 0 0,-4 2-79 0 0,1 0 0 0 0,0 1 0 0 0,0-1 0 0 0,0 0 0 0 0,0 1 0 0 0,0-1 0 0 0,0 1 0 0 0,1 0 0 0 0,-1-1 0 0 0,0 1 0 0 0,1 0 0 0 0,-1 0 0 0 0,1 0 0 0 0,-1 0 0 0 0,4-2 0 0 0,0 1 0 0 0,-2 0 0 0 0,-1 0 0 0 0,0 1 0 0 0,1-1 0 0 0,-1 1 0 0 0,1 0 0 0 0,-1 0 0 0 0,1 0 0 0 0,0 0 0 0 0,-1 1 0 0 0,4-2 0 0 0,3 1 0 0 0,-7 0-7 0 0,0 0 0 0 0,0 0 0 0 0,1 1 1 0 0,-1-1-1 0 0,0 1 0 0 0,1-1 0 0 0,-1 1 0 0 0,1 0 0 0 0,-1 0 0 0 0,0 0 0 0 0,1 0 0 0 0,3 1 0 0 0,1 0-8 0 0,35 8-844 0 0,-33-7-53 0 0,-1 0 0 0 0,1 0-1 0 0,0-1 1 0 0,0 0 0 0 0,9 0 0 0 0,-6-2-3555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0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1839 0 0,'0'0'18210'0'0,"-2"1"-17408"0"0,-5 1-369 0 0,2 0-266 0 0,0 0 0 0 0,0-1 0 0 0,0 2 0 0 0,1-1 0 0 0,-1 0 0 0 0,1 1 0 0 0,-1 0 0 0 0,1 0 0 0 0,0 0 0 0 0,0 1 0 0 0,1-1 0 0 0,-7 8 0 0 0,10-11-171 0 0,-1 1 1 0 0,0-1-1 0 0,1 1 1 0 0,-1 0-1 0 0,1-1 0 0 0,-1 1 1 0 0,0 0-1 0 0,1 0 0 0 0,0-1 1 0 0,-1 1-1 0 0,1 0 0 0 0,-1 0 1 0 0,1 0-1 0 0,0 0 0 0 0,0 0 1 0 0,-1 0-1 0 0,1-1 0 0 0,0 1 1 0 0,0 2-1 0 0,-1-1-122 0 0,0 9-78 0 0,1-6 117 0 0,1-1-1 0 0,-1 1 1 0 0,1-1-1 0 0,0 1 1 0 0,1-1-1 0 0,-1 1 1 0 0,1-1-1 0 0,0 0 1 0 0,3 7-1 0 0,0-4-40 0 0,0 1-1 0 0,0-1 1 0 0,13 13-1 0 0,9 4-69 0 0,-23-21 181 0 0,0 0 0 0 0,0 1 0 0 0,0 0 1 0 0,5 7-1 0 0,-9-11 13 0 0,1 1 0 0 0,-1-1 1 0 0,1 1-1 0 0,-1 0 0 0 0,0-1 0 0 0,1 1 1 0 0,-1 0-1 0 0,0-1 0 0 0,1 1 1 0 0,-1 0-1 0 0,0-1 0 0 0,0 1 1 0 0,0 1-1 0 0,1 2 2 0 0,0-2 5 0 0,0 0 0 0 0,-1 0 0 0 0,1 0 0 0 0,0 0 0 0 0,-1 0 0 0 0,0 0 0 0 0,1 0 0 0 0,-1 0 0 0 0,0 1 0 0 0,0-1 0 0 0,0 0 0 0 0,0 0 0 0 0,-1 0 0 0 0,0 4 0 0 0,-1 0 30 0 0,0 3-205 0 0,-2-1 0 0 0,1 1 0 0 0,-1-1 0 0 0,0 0 0 0 0,-1 0 0 0 0,1-1 0 0 0,-11 13 0 0 0,7-9-1232 0 0,-4 4-5374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5:55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2303 0 0,'0'0'1184'0'0,"0"-10"2908"0"0,0 10-4060 0 0,0-1 0 0 0,-1 0 0 0 0,1 1-1 0 0,0-1 1 0 0,0 1 0 0 0,1-1-1 0 0,-1 1 1 0 0,0-1 0 0 0,0 0 0 0 0,0 1-1 0 0,0-1 1 0 0,0 1 0 0 0,1-1 0 0 0,-1 1-1 0 0,0-1 1 0 0,0 1 0 0 0,1-1-1 0 0,-1 1 1 0 0,0-1 0 0 0,1 1 0 0 0,-1-1-1 0 0,0 1 1 0 0,1 0 0 0 0,-1-1 0 0 0,1 1-1 0 0,-1-1 1 0 0,1 1 0 0 0,-1 0 0 0 0,1 0-1 0 0,-1-1 1 0 0,1 1 0 0 0,-1 0-1 0 0,2 0 1 0 0,0-1 161 0 0,1 1 1 0 0,0 0-1 0 0,-1 0 0 0 0,1 1 0 0 0,-1-1 0 0 0,5 2 1 0 0,2-1-46 0 0,13 4-148 0 0,-1 1 0 0 0,24 9 0 0 0,-27-8 0 0 0,-1-1 0 0 0,1-1 0 0 0,37 6 0 0 0,-39-10 25 0 0,0-1-1 0 0,0 0 1 0 0,0-1-1 0 0,0-1 1 0 0,0-1 0 0 0,0 0-1 0 0,0-1 1 0 0,-1 0-1 0 0,21-10 1 0 0,75-28 113 0 0,-95 36-138 0 0,-12 5 0 0 0,12 1 0 0 0,-10-1 5 0 0,21 2 150 0 0,66 19 20 0 0,-63-12-140 0 0,38 4 1 0 0,-34-8 44 0 0,1-3 1 0 0,61-5-1 0 0,69-20 145 0 0,-102 14-203 0 0,-52 9 174 0 0,1 1 1 0 0,0 0-1 0 0,0 1 1 0 0,14 3-1 0 0,16 0 262 0 0,100 11-133 0 0,-90-13-244 0 0,0-2-1 0 0,0-3 1 0 0,68-12 0 0 0,-73 8 29 0 0,0 2 0 0 0,82 2 0 0 0,-87 3 146 0 0,121-3 117 0 0,-134 0-286 0 0,-1 0 0 0 0,1-2-1 0 0,45-14 1 0 0,-21 3-97 0 0,-51 15-118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4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9 788 11375 0 0,'0'0'4064'0'0,"-1"-1"-3832"0"0,0 0-177 0 0,0-1 0 0 0,0 0 0 0 0,0 0 0 0 0,0 0-1 0 0,1 1 1 0 0,-1-1 0 0 0,1 0 0 0 0,-1 0 0 0 0,1 0-1 0 0,0 0 1 0 0,0 0 0 0 0,0 0 0 0 0,0 0 0 0 0,0 0 0 0 0,0-2-1 0 0,6-37 421 0 0,-4 28-436 0 0,8-45 6 0 0,26-82 1 0 0,32-52-418 0 0,-44 139 250 0 0,1 1 0 0 0,2 1 1 0 0,39-52-1 0 0,-58 89 154 0 0,-3 6 112 0 0,1 0 1 0 0,10-12-1 0 0,-15 19 303 0 0,9 5-459 0 0,-3 0-45 0 0,0 1-1 0 0,0 0 1 0 0,-1 0 0 0 0,1 0 0 0 0,-2 1-1 0 0,1 0 1 0 0,5 7 0 0 0,32 49-45 0 0,-43-61 102 0 0,10 18-4 0 0,0 0 0 0 0,12 37 0 0 0,-11-25 5 0 0,90 274 257 0 0,-93-283-155 0 0,6 22 72 0 0,-13-40-121 0 0,0 8-32 0 0,1 0 41 0 0,-1-10 817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50 4143 0 0,'-13'-31'2446'0'0,"13"30"-1619"0"0,-1-1 1 0 0,0 1-1 0 0,0 0 1 0 0,1 0 0 0 0,-1 0-1 0 0,0 0 1 0 0,0 0-1 0 0,0 0 1 0 0,0 0-1 0 0,0 0 1 0 0,-1 0 0 0 0,1 1-1 0 0,0-1 1 0 0,0 0-1 0 0,-2 0 1 0 0,-7-2-85 0 0,4 4-750 0 0,0 0 0 0 0,0 0 1 0 0,0 1-1 0 0,1 0 0 0 0,-1 0 1 0 0,0 0-1 0 0,1 0 0 0 0,-1 1 1 0 0,1 0-1 0 0,0 1 0 0 0,0-1 1 0 0,-8 8-1 0 0,-41 38-606 0 0,2 3-1 0 0,-84 109 1 0 0,62-52-3455 0 0,67-95 2585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4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17567 0 0,'0'0'1858'0'0,"2"0"-2377"0"0,32 1 557 0 0,0 2-1 0 0,38 7 1 0 0,-40-4 12 0 0,39 1 0 0 0,18 2-29 0 0,-66-6 33 0 0,-17-2 434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4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8287 0 0,'0'0'11355'0'0,"2"-1"-11598"0"0,3-1 61 0 0,1-1 0 0 0,0 1 0 0 0,0 1 0 0 0,0-1 0 0 0,0 1 0 0 0,0 0 0 0 0,8 0 0 0 0,-12 1-140 0 0,6 1-319 0 0,-3 1-2304 0 0,5 1-2131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4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19295 0 0,'0'0'2088'0'0,"5"-10"-2088"0"0,-1-2 0 0 0,2 0 96 0 0,2 2-32 0 0,-3-1 0 0 0,1 3 0 0 0,2-1-864 0 0,-1 1-184 0 0,0 1-32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4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12119 0 0,'0'0'1098'0'0,"0"3"-905"0"0,2 25-187 0 0,-2-14-49 0 0,1 0-1 0 0,1 0 0 0 0,0 0 0 0 0,7 20 0 0 0,-2-14-15 0 0,34 112-264 0 0,-41-130 226 0 0,0-15-7462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4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96 114 5983 0 0,'0'0'542'0'0,"1"-1"-104"0"0,4-8 1818 0 0,1 1-1 0 0,0-1 1 0 0,8-7 0 0 0,-6 8-1848 0 0,0 0 0 0 0,0 1 1 0 0,11-7-1 0 0,-13 9-523 0 0,0 1 0 0 0,1 1 1 0 0,-1-1-1 0 0,1 1 0 0 0,0 0 0 0 0,0 1 1 0 0,0-1-1 0 0,1 1 0 0 0,-1 1 0 0 0,0 0 1 0 0,1 0-1 0 0,13 0 0 0 0,-16 1-58 0 0,0 1 1 0 0,0 0-1 0 0,-1 0 0 0 0,1 0 0 0 0,0 1 0 0 0,-1 0 1 0 0,1-1-1 0 0,-1 2 0 0 0,0-1 0 0 0,0 0 1 0 0,0 1-1 0 0,0 0 0 0 0,0 0 0 0 0,0 0 0 0 0,-1 0 1 0 0,1 1-1 0 0,-1 0 0 0 0,0-1 0 0 0,0 1 0 0 0,-1 0 1 0 0,4 7-1 0 0,-2-5 142 0 0,-1 1 0 0 0,0-1 1 0 0,-1 1-1 0 0,0 0 0 0 0,0 0 0 0 0,0 0 1 0 0,-1 0-1 0 0,0 0 0 0 0,0 1 0 0 0,0-1 1 0 0,-1 0-1 0 0,-1 0 0 0 0,-1 13 0 0 0,0-11 97 0 0,-1 0-1 0 0,1 0 0 0 0,-2 0 0 0 0,1 0 1 0 0,-2-1-1 0 0,1 0 0 0 0,-8 11 0 0 0,0-3 183 0 0,-1 0-1 0 0,-18 17 0 0 0,28-32 45 0 0,1 0-1 0 0,-1 0 1 0 0,0 0 0 0 0,0 0-1 0 0,1-1 1 0 0,-1 1-1 0 0,0-1 1 0 0,-7 0 3914 0 0,23 3-5113 0 0,-4-1 846 0 0,-2-1 38 0 0,-1 1-1 0 0,0-1 1 0 0,0 1 0 0 0,-1 0 0 0 0,1 1-1 0 0,5 2 1 0 0,8 7-71 0 0,0 0-1 0 0,-1 1 0 0 0,0 1 1 0 0,-1 1-1 0 0,20 22 0 0 0,19 22-120 0 0,-26-29 104 0 0,34 44 0 0 0,-3 22-81 0 0,-54-86 181 0 0,-4 2 11 0 0,-3 3 0 0 0,-2-11 0 0 0,0-2 0 0 0,0 2 90 0 0,0 0-1 0 0,-1-1 1 0 0,1 1-1 0 0,-1-1 1 0 0,0 1 0 0 0,0-1-1 0 0,0 0 1 0 0,0 0-1 0 0,-1 0 1 0 0,1-1-1 0 0,-1 1 1 0 0,1-1-1 0 0,-1 0 1 0 0,0 0-1 0 0,0 0 1 0 0,-5 1 0 0 0,-8 2 553 0 0,1 0 0 0 0,-31 3 0 0 0,39-6-577 0 0,-23 2 350 0 0,1-1 0 0 0,-1-1 1 0 0,-33-3-1 0 0,43-1-353 0 0,0-1 0 0 0,1 0 0 0 0,-1-2-1 0 0,1 0 1 0 0,-29-12 0 0 0,-32-23-511 0 0,54 26-935 0 0,0 1 0 0 0,-36-12 0 0 0,42 19-5300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4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0,'0'0'10480'0'0,"0"2"-10412"0"0,29 147-124 0 0,-11-66 36 0 0,-3-17-502 0 0,3-1 1 0 0,30 68-1 0 0,-38-106-393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5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21335 0 0,'0'0'2312'0'0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5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10135 0 0,'0'0'7288'0'0,"10"-4"-3808"0"0,4-3 16 0 0,2-4-4312 0 0,3-2-864 0 0,10-12-176 0 0,-2-1-32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5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10135 0 0,'0'0'4251'0'0,"-1"2"-4015"0"0,-18 33-642 0 0,15-8 53 0 0,4 2 61 0 0,0 0 0 0 0,2 0 0 0 0,11 51 0 0 0,32 103 34 0 0,-28-123 255 0 0,-7-29 96 0 0,-6-18-79 0 0,0-1 0 0 0,0 1-1 0 0,-1 0 1 0 0,1 14-1 0 0,-4-25 90 0 0,-1 1-103 0 0,1-1 0 0 0,-1 0 0 0 0,1 1 0 0 0,-1-1 1 0 0,0 0-1 0 0,0 0 0 0 0,0 0 0 0 0,0 1 0 0 0,0-1 0 0 0,-1 0 0 0 0,1-1 0 0 0,-1 1 0 0 0,1 0 1 0 0,-1 0-1 0 0,0-1 0 0 0,0 1 0 0 0,1 0 0 0 0,-5 1 0 0 0,-2 3-106 0 0,0-1 0 0 0,-1 0-1 0 0,-9 3 1 0 0,8-4 10 0 0,1-1 1 0 0,-19 3-1 0 0,25-5 91 0 0,-8 0 5 0 0,1 0-10 0 0,7-1-33 0 0,-6 0 1910 0 0,10 4-2107 0 0,-1 0 204 0 0,1 0 0 0 0,1 0 0 0 0,-1 0 0 0 0,1 0 0 0 0,2 4 0 0 0,0 3 13 0 0,11 33-59 0 0,10 49 1 0 0,12 37 93 0 0,-14-73-12 0 0,-13-34 11 0 0,-9-21 672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5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3679 0 0,'0'0'4712'0'0,"-1"2"-4632"0"0,-1 6-67 0 0,0 0-1 0 0,0 1 1 0 0,1-1-1 0 0,0 1 0 0 0,0-1 1 0 0,1 1-1 0 0,0 0 1 0 0,1-1-1 0 0,1 13 0 0 0,1 12 86 0 0,-2-23-73 0 0,0-1 1 0 0,1 1-1 0 0,0-1 1 0 0,0 1-1 0 0,1-1 1 0 0,0 0-1 0 0,1 0 1 0 0,0 0-1 0 0,0 0 1 0 0,1-1-1 0 0,0 0 1 0 0,1 0-1 0 0,-1 0 1 0 0,2-1-1 0 0,6 8 1 0 0,-10-13 41 0 0,0 0 0 0 0,0 0 0 0 0,0 0 0 0 0,1-1 0 0 0,-1 0 0 0 0,0 1 0 0 0,0-1 1 0 0,1 0-1 0 0,-1 0 0 0 0,1-1 0 0 0,-1 1 0 0 0,1-1 0 0 0,-1 0 0 0 0,1 0 0 0 0,-1 0 0 0 0,1 0 1 0 0,-1-1-1 0 0,1 1 0 0 0,-1-1 0 0 0,4-1 0 0 0,0 0 248 0 0,1-1 0 0 0,-1 0-1 0 0,0 0 1 0 0,0 0 0 0 0,0-1 0 0 0,-1 0 0 0 0,1 0-1 0 0,7-7 1 0 0,-7 4 235 0 0,-1-1-1 0 0,11-14 0 0 0,-16 21-150 0 0,3-11 466 0 0,-2 5-555 0 0,-1 0 1 0 0,0-1-1 0 0,-1 1 0 0 0,1 0 0 0 0,-1-1 0 0 0,-1 1 0 0 0,1 0 0 0 0,-2-1 0 0 0,1 1 1 0 0,-5-13-1 0 0,3 9-187 0 0,-1 1 0 0 0,-1-1-1 0 0,0 1 1 0 0,0 0 0 0 0,-1 1 0 0 0,-9-12 0 0 0,11 17-67 0 0,0 1-1 0 0,0 0 0 0 0,-1 0 1 0 0,1 0-1 0 0,-1 1 0 0 0,-8-4 1 0 0,7 3-229 0 0,-13-4-1215 0 0,11 5-123 0 0,0-2-3711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14855 0 0,'0'0'2672'0'0,"-3"12"-2808"0"0,2 1-112 0 0,-2-1-1264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5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14311 0 0,'0'0'3900'0'0,"1"2"-5064"0"0,6 15 885 0 0,0 0-1 0 0,-2 0 1 0 0,4 23-1 0 0,11 33 238 0 0,-15-61 42 0 0,21 54 0 0 0,-15-47-2941 0 0,-9-16 1476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5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78 9671 0 0,'0'0'748'0'0,"-7"-6"-464"0"0,-26-31 4311 0 0,25 26-4749 0 0,-1 2-228 0 0,-21-5-57 0 0,29 13 854 0 0,-1 2-266 0 0,0 1-126 0 0,0 1 0 0 0,0-1-1 0 0,0 0 1 0 0,0 0 0 0 0,0 1-1 0 0,0 0 1 0 0,1-1 0 0 0,0 1-1 0 0,-1 0 1 0 0,1-1 0 0 0,0 1-1 0 0,-1 4 1 0 0,1-1-28 0 0,0 0 0 0 0,0 1-1 0 0,0-1 1 0 0,1 0 0 0 0,1 10 0 0 0,1 2-52 0 0,1-1 1 0 0,0 0-1 0 0,10 24 1 0 0,-10-29 37 0 0,1 0 1 0 0,1 0-1 0 0,0-1 1 0 0,1 0-1 0 0,0 0 1 0 0,1 0-1 0 0,0 0 1 0 0,1-1 0 0 0,0-1-1 0 0,0 1 1 0 0,13 10-1 0 0,-14-14 19 0 0,-1-2 0 0 0,-1 2 0 0 0,1-1 0 0 0,6 9 0 0 0,-8-9 0 0 0,12 18 0 0 0,-13-20 8 0 0,-2-2-6 0 0,-1 0 1 0 0,1-1 0 0 0,0 1-1 0 0,0 0 1 0 0,-1 0 0 0 0,1 0 0 0 0,-1 0-1 0 0,1 0 1 0 0,-1 0 0 0 0,1 0-1 0 0,-1 1 1 0 0,0-1 0 0 0,1 0-1 0 0,-1 0 1 0 0,0 0 0 0 0,0 2 0 0 0,1 2-13 0 0,0 1-1 0 0,0-1 1 0 0,-1 0 0 0 0,0 1 0 0 0,0-1 0 0 0,-1 0 0 0 0,1 0 0 0 0,-1 1 0 0 0,0-1 0 0 0,0 0 0 0 0,-1 0 0 0 0,0 0 0 0 0,1 0 0 0 0,-2 0-1 0 0,1 0 1 0 0,-1-1 0 0 0,1 1 0 0 0,-7 7 0 0 0,0-1-403 0 0,0 0 0 0 0,-1 0 0 0 0,-1-1-1 0 0,0-1 1 0 0,-19 14 0 0 0,27-21 272 0 0,2-1 58 0 0,-1 0 0 0 0,0 0 0 0 0,1 0 0 0 0,-1 0 0 0 0,0 0 0 0 0,0 0 0 0 0,0 0 0 0 0,1-1 0 0 0,-1 1 0 0 0,0-1 0 0 0,0 1 0 0 0,0-1 0 0 0,0 0 0 0 0,0 0 0 0 0,0 0 0 0 0,0 0 0 0 0,0 0 0 0 0,0 0 0 0 0,0-1 0 0 0,0 1 0 0 0,-3-2 0 0 0,3 2 146 0 0,1 0-1 0 0,-1 0 0 0 0,1 0 1 0 0,-1-1-1 0 0,0 1 0 0 0,1-1 1 0 0,0 1-1 0 0,-1-1 0 0 0,1 0 0 0 0,-1 1 1 0 0,1-1-1 0 0,-6-4 4837 0 0,9 5-6122 0 0,2 1 1204 0 0,1 0 0 0 0,-1 0 0 0 0,0 1 0 0 0,0 0 0 0 0,1-1 0 0 0,-1 1 0 0 0,0 1 0 0 0,-1-1 0 0 0,1 0 0 0 0,0 1 0 0 0,-1 0 0 0 0,1 0 0 0 0,-1 0-1 0 0,0 0 1 0 0,0 1 0 0 0,0-1 0 0 0,-1 1 0 0 0,3 4 0 0 0,11 13-53 0 0,-5-8 119 0 0,-1 0 0 0 0,0 1 0 0 0,-1 0-1 0 0,8 20 1 0 0,23 63 209 0 0,-5-3-196 0 0,-23-63 11 0 0,9 38 0 0 0,-3-11-46 0 0,-9-34 326 0 0,-7-15-3797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5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40 169 2759 0 0,'0'0'10312'0'0,"1"3"-10369"0"0,2 12 45 0 0,1-1 0 0 0,0 1 1 0 0,2-1-1 0 0,-1 1 0 0 0,2-1 0 0 0,0-1 0 0 0,0 0 1 0 0,2 0-1 0 0,-1 0 0 0 0,2-1 0 0 0,-1 0 0 0 0,14 12 1 0 0,-20-22 30 0 0,0 2 6 0 0,0-1 0 0 0,0 1 0 0 0,0-1 0 0 0,1 0 0 0 0,-1 0 0 0 0,1-1-1 0 0,0 1 1 0 0,0-1 0 0 0,0 0 0 0 0,0 0 0 0 0,0 0 0 0 0,0-1 0 0 0,1 1 0 0 0,-1-1 0 0 0,1 0 0 0 0,-1 0 0 0 0,1 0 0 0 0,-1-1-1 0 0,1 0 1 0 0,5 0 0 0 0,-8 0 50 0 0,10-2 246 0 0,-9 0-165 0 0,1 0-1 0 0,-1 0 0 0 0,0 0 1 0 0,0 0-1 0 0,-1-1 0 0 0,1 1 1 0 0,-1-1-1 0 0,1 0 1 0 0,-1 1-1 0 0,0-1 0 0 0,0-1 1 0 0,0 1-1 0 0,0 0 0 0 0,0 0 1 0 0,-1 0-1 0 0,1-1 0 0 0,-1 1 1 0 0,0-1-1 0 0,0 1 1 0 0,-1-1-1 0 0,2-6 0 0 0,-1-7 409 0 0,0 1-1 0 0,-1 0 1 0 0,-2-26-1 0 0,0 20-275 0 0,-9-69 197 0 0,9 78-484 0 0,-1-1-1 0 0,0 1 1 0 0,-2 0 0 0 0,-8-20-1 0 0,12 31 50 0 0,0 0 0 0 0,0 0 1 0 0,0 0-1 0 0,0 1 0 0 0,0-1 0 0 0,0 0 0 0 0,-1 0 0 0 0,1 0 0 0 0,-1 1 1 0 0,1-1-1 0 0,-1 1 0 0 0,0-1 0 0 0,0 1 0 0 0,1 0 0 0 0,-1 0 0 0 0,0 0 1 0 0,0 0-1 0 0,0 0 0 0 0,0 0 0 0 0,-3 0 0 0 0,1-1-31 0 0,-1 1-98 0 0,1-1 0 0 0,-1 1-1 0 0,1 1 1 0 0,-1-1 0 0 0,0 0-1 0 0,1 1 1 0 0,-1 0 0 0 0,0 0 0 0 0,0 1-1 0 0,1-1 1 0 0,-1 1 0 0 0,0 0-1 0 0,-7 3 1 0 0,2-2-268 0 0,2 1-154 0 0,1 0 0 0 0,-1 0 1 0 0,0 0-1 0 0,1 1 0 0 0,0 0 0 0 0,-11 8 1 0 0,2 0-1086 0 0,-22 23 1 0 0,22-19 798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4:5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14279 0 0,'0'0'2322'0'0,"1"2"-2832"0"0,13 69 271 0 0,-8-34 347 0 0,1 0 0 0 0,23 61-1 0 0,-18-73-53 0 0,26 66-1296 0 0,-33-74-4138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19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38 455 0 0,'-2'3'1292'0'0,"2"-3"-1165"0"0,0 1-1 0 0,-1 0 1 0 0,1-1-1 0 0,0 1 0 0 0,-1-1 1 0 0,1 1-1 0 0,-1-1 0 0 0,1 1 1 0 0,0-1-1 0 0,-1 1 0 0 0,1-1 1 0 0,-1 1-1 0 0,0-1 1 0 0,1 0-1 0 0,-1 1 0 0 0,1-1 1 0 0,-1 0-1 0 0,0 1 0 0 0,1-1 1 0 0,-1 0-1 0 0,0 0 0 0 0,1 0 1 0 0,-1 1-1 0 0,0-1 1 0 0,1 0-1 0 0,-1 0 0 0 0,0 0 1 0 0,1 0-1 0 0,-1 0 0 0 0,0 0 1 0 0,1-1-1 0 0,-1 1 1 0 0,0 0-1 0 0,1 0 0 0 0,-1 0 1 0 0,0-1-1 0 0,1 1 0 0 0,-1 0 1 0 0,0-1-1 0 0,-1 0 1119 0 0,-7-7-931 0 0,4 2-14 0 0,-28-20 2528 0 0,32 25-1778 0 0,-7-4 1922 0 0,8 5-2940 0 0,0 0 0 0 0,0 0-1 0 0,-1 0 1 0 0,1 0 0 0 0,0 0 0 0 0,0-1-1 0 0,-1 1 1 0 0,1 0 0 0 0,0 0 0 0 0,0 0-1 0 0,-1 1 1 0 0,1-1 0 0 0,0 0 0 0 0,-1 0-1 0 0,1 0 1 0 0,0 0 0 0 0,0 0 0 0 0,-1 0-1 0 0,1 0 1 0 0,0 0 0 0 0,0 0 0 0 0,0 1-1 0 0,-1-1 1 0 0,1 0 0 0 0,0 0 0 0 0,0 0-1 0 0,-1 0 1 0 0,1 1 0 0 0,0-1 0 0 0,0 0-1 0 0,0 0 1 0 0,0 1 0 0 0,0-1 0 0 0,-1 0-1 0 0,1 0 1 0 0,0 1 0 0 0,0-1 0 0 0,0 0-1 0 0,0 0 1 0 0,0 1 0 0 0,-6 19 2 0 0,3 23-355 0 0,-2 120 156 0 0,1-73 91 0 0,10 238 134 0 0,-1-267 10 0 0,-2 0 0 0 0,-3 0-1 0 0,-11 92 1 0 0,-14 151 485 0 0,22-243-513 0 0,3 25 22 0 0,1-67-66 0 0,2 0 15 0 0,-3-10 16 0 0,1 21 6 0 0,0-25-11 0 0,0-2-4 0 0,4 26-11 0 0,-6-25-9 0 0,1-2 0 0 0,0-1 0 0 0,0 0 0 0 0,0 1 0 0 0,0-1 0 0 0,0 0 0 0 0,1 1 0 0 0,-1-1 0 0 0,0 0 0 0 0,1 1 0 0 0,-1-1 0 0 0,1 0 0 0 0,-1 0 0 0 0,2 3 0 0 0,0 3 0 0 0,-1-4 0 0 0,0 0 0 0 0,0-1 0 0 0,0 1 0 0 0,1 0 0 0 0,-1 0 0 0 0,1-1 0 0 0,0 1 0 0 0,2 2 0 0 0,20 30 0 0 0,0-7 0 0 0,-7-9 0 0 0,-9-11 0 0 0,35 28 30 0 0,-39-33-23 0 0,1 0 1 0 0,0 0-1 0 0,0 0 1 0 0,0-1-1 0 0,8 3 1 0 0,-6-3 0 0 0,-1 0 1 0 0,0 0 0 0 0,1-1-1 0 0,-1 0 1 0 0,8 0-1 0 0,-1 0 5 0 0,-12-1-10 0 0,0 1 0 0 0,0-1 0 0 0,0 0 1 0 0,0 0-1 0 0,0 0 0 0 0,0 0 0 0 0,0-1 0 0 0,0 1 0 0 0,0 0 1 0 0,0 0-1 0 0,0 0 0 0 0,0-1 0 0 0,0 1 0 0 0,0-1 0 0 0,0 1 1 0 0,1-2-1 0 0,19-7-4 0 0,-15 6 26 0 0,0 0 1 0 0,1 0-1 0 0,-1-1 0 0 0,-1 0 0 0 0,1 0 0 0 0,-1-1 0 0 0,8-7 1 0 0,0-2 268 0 0,15-23 0 0 0,-10 13 76 0 0,14-12 14 0 0,-21 24-329 0 0,-1-1-1 0 0,13-17 1 0 0,24-52 127 0 0,-41 68-32 0 0,0 0 0 0 0,-1 0 0 0 0,-1 0 0 0 0,5-20 0 0 0,35-346 1682 0 0,-40 328-1808 0 0,5-147 16 0 0,-10 156 181 0 0,-2 0 1 0 0,-14-69-1 0 0,12 94-94 0 0,-1 0 0 0 0,0 0 0 0 0,-1 1 0 0 0,-1 0-1 0 0,-1 0 1 0 0,0 1 0 0 0,-15-20 0 0 0,-89-97 545 0 0,111 131-660 0 0,-17-17 11 0 0,0 1 0 0 0,-2 1 1 0 0,0 0-1 0 0,-1 2 0 0 0,0 1 0 0 0,-26-13 0 0 0,13 12-79 0 0,15 6 14 0 0,-27-15-1 0 0,32 15 23 0 0,8 4-36 0 0,7 5 53 0 0,-1-1-73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21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94 1375 0 0,'0'0'3079'0'0,"-5"-9"1738"0"0,1 2-3995 0 0,-13-16 8656 0 0,10 22-9466 0 0,5 1-97 0 0,1 2-88 0 0,-1 1 123 0 0,1-1 0 0 0,0 0 0 0 0,0 1 0 0 0,0-1 0 0 0,0 1 0 0 0,-1 2 0 0 0,-35 174-565 0 0,17-68 569 0 0,9-56 41 0 0,-6 88-1 0 0,18 161 209 0 0,1-242-106 0 0,10 228 539 0 0,-11-262-516 0 0,3 0 0 0 0,0 0 0 0 0,10 33 0 0 0,-12-54-117 0 0,-2-3 8 0 0,1-1 1 0 0,1 0 0 0 0,-1 1-1 0 0,0-1 1 0 0,1 0 0 0 0,3 6-1 0 0,-3-4 18 0 0,7 8-9 0 0,17 5 75 0 0,8-1-24 0 0,-30-15-58 0 0,14 4 27 0 0,5 0-40 0 0,-19-5 2 0 0,20-1 50 0 0,-15 0-43 0 0,29-4-8 0 0,-7-3 27 0 0,0-1-1 0 0,0-2 1 0 0,55-25-1 0 0,81-56 66 0 0,-143 75-56 0 0,-1-2 1 0 0,33-31-1 0 0,-30 24-24 0 0,-12 12-4 0 0,-1-2 0 0 0,0 0-1 0 0,-1 0 1 0 0,-1-1 0 0 0,0 0 0 0 0,-2-1-1 0 0,0-1 1 0 0,0 1 0 0 0,-2-1-1 0 0,0-1 1 0 0,7-33 0 0 0,-7 23 9 0 0,-2-1-1 0 0,-2-1 1 0 0,0 1 0 0 0,-2 0 0 0 0,-2-1 0 0 0,-6-55 0 0 0,-1 45 212 0 0,-1 0 1 0 0,-2 1 0 0 0,-1 0 0 0 0,-20-41 0 0 0,24 65 90 0 0,0 1-1 0 0,-1 0 1 0 0,-1 1-1 0 0,-1 0 1 0 0,0 0 0 0 0,-13-12-1 0 0,1 4-52 0 0,-1 1 0 0 0,-36-24 0 0 0,-8-12-379 0 0,47 38-161 0 0,-31-21 0 0 0,13 13 192 0 0,18 12 19 0 0,0 0 0 0 0,0 2 0 0 0,-1 1 0 0 0,-33-14 0 0 0,-41-3-1075 0 0,81 26 443 0 0,0 0 0 0 0,0 1 0 0 0,0 1 0 0 0,-24 0 0 0 0,10 4-6386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00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3223 0 0,'0'0'5723'0'0,"2"3"-5982"0"0,6 6 195 0 0,-5-4 11 0 0,2 3 54 0 0,-4-7 101 0 0,0 1-1 0 0,1-1 0 0 0,-1 1 1 0 0,0-1-1 0 0,1 0 0 0 0,0 0 1 0 0,-1 0-1 0 0,1 0 1 0 0,0 0-1 0 0,2 1 0 0 0,-2-1-212 0 0,0 0 646 0 0,10 2-366 0 0,-5-2-82 0 0,-1 0 0 0 0,1-1 0 0 0,-1 0 0 0 0,1 0 0 0 0,-1 0-1 0 0,9-2 1 0 0,-5 1-33 0 0,0-2-60 0 0,-4 1-33 0 0,-4 3-24 0 0,18 3 13 0 0,5 0 50 0 0,-13-2 13 0 0,-4-1 0 0 0,-1 0 0 0 0,1 1 0 0 0,8 3-1 0 0,0-1 22 0 0,0-1 0 0 0,0 0 1 0 0,1-1-1 0 0,-1-1 0 0 0,0 0 0 0 0,1-1 0 0 0,-1-1 0 0 0,21-3 0 0 0,-24 2 96 0 0,1 2-1 0 0,16 1 1 0 0,-9-1 177 0 0,-20 0-94 0 0,13 1 205 0 0,21 10-931 0 0,-28-9-1784 0 0,4 1-1855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0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 7887 0 0,'0'0'363'0'0,"-2"0"-12"0"0,-9-1-183 0 0,0 0 3396 0 0,8-7-1714 0 0,3 8-1847 0 0,0 0 0 0 0,0 0 0 0 0,0 0 0 0 0,0 0 0 0 0,0 0-1 0 0,0 0 1 0 0,0 0 0 0 0,0 0 0 0 0,0 0 0 0 0,0 0 0 0 0,0 0 0 0 0,0 0 0 0 0,0 0-1 0 0,0 0 1 0 0,0 0 0 0 0,0 0 0 0 0,0 1 0 0 0,0-1 0 0 0,0 0 0 0 0,-3-5-62 0 0,3 4 74 0 0,3 3 77 0 0,14 11 464 0 0,-14-9-566 0 0,14 8 6 0 0,-6-6 4 0 0,5-2-1 0 0,-12-5-7 0 0,-2 0-3 0 0,5 0-97 0 0,-7 1 79 0 0,29-9-152 0 0,-27 8 266 0 0,0 1-16 0 0,-1 0-66 0 0,0 0 0 0 0,-1 0 0 0 0,1 0-1 0 0,0 0 1 0 0,0 0 0 0 0,0 0 0 0 0,-1 0-1 0 0,1 0 1 0 0,0 0 0 0 0,0 0 0 0 0,0 0 0 0 0,-1 1-1 0 0,1-1 1 0 0,0 0 0 0 0,0 1 0 0 0,-1-1-1 0 0,1 0 1 0 0,0 1 0 0 0,0-1 0 0 0,-1 1-1 0 0,2 0 1 0 0,0 2 0 0 0,19 9-3 0 0,-12-5 0 0 0,21 12 0 0 0,-25-16 5 0 0,0 0 0 0 0,0 0 0 0 0,1 0 0 0 0,0-1 0 0 0,-1 0 0 0 0,1 0 0 0 0,0-1 0 0 0,0 1 0 0 0,0-1 0 0 0,0 0-1 0 0,0-1 1 0 0,9 0 0 0 0,-4 0-22 0 0,-1-2 0 0 0,1 1-1 0 0,0-1 1 0 0,-1-1 0 0 0,0 0-1 0 0,0 0 1 0 0,0-1 0 0 0,16-8-1 0 0,-16 7-4 0 0,-1 3-6 0 0,-7 2 90 0 0,1-1 0 0 0,0 1 0 0 0,-1 1 0 0 0,1-1 0 0 0,0 0 0 0 0,-1 1 0 0 0,1-1 0 0 0,0 1 1 0 0,-1 0-1 0 0,1 0 0 0 0,-1 0 0 0 0,1 0 0 0 0,-1 0 0 0 0,0 0 0 0 0,4 3 0 0 0,30 23 342 0 0,-35-27-399 0 0,2 3 38 0 0,3 3-21 0 0,1-1 1 0 0,-1 0-1 0 0,0-1 0 0 0,1 0 0 0 0,11 5 0 0 0,-5-4-90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13039 0 0,'0'0'3084'0'0,"2"1"-3601"0"0,1 1 463 0 0,0-1 0 0 0,0 1 0 0 0,0 0 0 0 0,-1 1 0 0 0,1-1 0 0 0,0 1 1 0 0,-1-1-1 0 0,0 1 0 0 0,1 0 0 0 0,-1 0 0 0 0,2 3 0 0 0,24 30-382 0 0,-19-27 414 0 0,1-1-32 0 0,5 1 17 0 0,-10-8 15 0 0,-2-2 17 0 0,5 2 22 0 0,-1 0-1 0 0,0 0 1 0 0,0-1-1 0 0,0 0 1 0 0,0-1-1 0 0,0 1 1 0 0,0-1-1 0 0,0-1 1 0 0,9-2 0 0 0,10-5 108 0 0,27-13 1 0 0,-25 10-84 0 0,-16 6-57 0 0,1 0 1 0 0,1 1-1 0 0,-1 1 0 0 0,1 0 1 0 0,-1 1-1 0 0,1 1 0 0 0,23-2 1 0 0,-31 4-28 0 0,-1 1-1 0 0,1-1 1 0 0,0 1 0 0 0,-1 0 0 0 0,1 1 0 0 0,-1-1 0 0 0,1 1 0 0 0,-1 0 0 0 0,1 0 0 0 0,8 6 0 0 0,-2-2 35 0 0,1-1 0 0 0,-1 0 0 0 0,1-1 0 0 0,-1 0 1 0 0,1-1-1 0 0,0 0 0 0 0,1-1 0 0 0,20 0 0 0 0,-11-2 81 0 0,0-1-1 0 0,0-2 0 0 0,-1 0 1 0 0,27-7-1 0 0,-34 6-191 0 0,0 1 0 0 0,0 1 0 0 0,19-1 0 0 0,-32 3-371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0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12671 0 0,'0'0'2131'0'0,"1"2"-2823"0"0,44 63-197 0 0,-44-61 876 0 0,0-3 10 0 0,-1 0-1 0 0,1 1 1 0 0,0-1 0 0 0,-1 0 0 0 0,1 0 0 0 0,0 0 0 0 0,0 0 0 0 0,0 0 0 0 0,0 0 0 0 0,0 0 0 0 0,0 0-1 0 0,2 1 1 0 0,6 5 22 0 0,-6-6 32 0 0,0-1 0 0 0,0 1-1 0 0,0-1 1 0 0,0 1 0 0 0,0-1 0 0 0,0 0 0 0 0,0 0 0 0 0,0 0-1 0 0,5-1 1 0 0,30-8 564 0 0,-22 5-533 0 0,-9 1-36 0 0,-3 2-41 0 0,-1 0-1 0 0,0 0 0 0 0,1 1 0 0 0,-1-1 1 0 0,1 1-1 0 0,-1 0 0 0 0,6 0 0 0 0,10 0-40 0 0,0 2-1 0 0,-1 0 1 0 0,1 1-1 0 0,34 10 1 0 0,15 3 2 0 0,-45-12 66 0 0,0-2 0 0 0,0-1 0 0 0,0-1 0 0 0,0 0 0 0 0,0-2 0 0 0,0-1 0 0 0,32-8 0 0 0,-51 10-12 0 0,16-2 40 0 0,-11 3-1037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0,'0'0'4314'0'0,"3"2"-3353"0"0,0-1-780 0 0,17 12 131 0 0,-4 1-347 0 0,0 1 0 0 0,-1 1 1 0 0,-1 0-1 0 0,23 35 0 0 0,-15-22-991 0 0,-21-27 488 0 0,1 0-652 0 0,4 8-282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0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0,'0'0'9292'0'0,"0"3"-9536"0"0,10 129-950 0 0,-3-9 826 0 0,-4-104 298 0 0,0-1 0 0 0,1 1 0 0 0,1-1 0 0 0,12 27 0 0 0,-16-42-58 0 0,0 0-1 0 0,0-1 0 0 0,1 1 0 0 0,0-1 1 0 0,-1 0-1 0 0,1 1 0 0 0,0-1 0 0 0,0 0 1 0 0,0 0-1 0 0,1 0 0 0 0,-1 0 1 0 0,0-1-1 0 0,1 1 0 0 0,-1-1 0 0 0,1 1 1 0 0,-1-1-1 0 0,1 0 0 0 0,0 0 1 0 0,0 0-1 0 0,-1 0 0 0 0,1 0 0 0 0,0-1 1 0 0,4 1-1 0 0,9-2-1182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0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7367 0 0,'0'0'955'0'0,"1"2"-71"0"0,16 50 2981 0 0,-10-40-3881 0 0,-5-10-24 0 0,-1 0-1 0 0,1 1 1 0 0,1-2-1 0 0,-1 1 0 0 0,0 0 1 0 0,0 0-1 0 0,0-1 1 0 0,1 1-1 0 0,-1-1 0 0 0,1 0 1 0 0,0 1-1 0 0,-1-1 1 0 0,1-1-1 0 0,0 1 0 0 0,-1 0 1 0 0,5 0-1 0 0,-2-1-51 0 0,-1 0 0 0 0,0 0 0 0 0,0 0 0 0 0,0-1 0 0 0,0 1 0 0 0,0-1 0 0 0,0 0 0 0 0,0-1 0 0 0,0 1 0 0 0,0-1 0 0 0,4-2 0 0 0,0-1 97 0 0,-1 1 0 0 0,1-1 1 0 0,-1-1-1 0 0,-1 0 0 0 0,1 0 1 0 0,-1 0-1 0 0,8-10 0 0 0,-11 12 208 0 0,1 0 0 0 0,-1-1 0 0 0,0 0 0 0 0,-1 1 0 0 0,1-1 0 0 0,-1 0 0 0 0,0 0 0 0 0,0 0 1 0 0,-1-1-1 0 0,1 1 0 0 0,-1 0 0 0 0,1-10 0 0 0,-2 13 652 0 0,-6-9 1076 0 0,3 8-1695 0 0,0 0-1 0 0,1 0 0 0 0,-2 0 0 0 0,1 0 1 0 0,0 1-1 0 0,0 0 0 0 0,-1-1 1 0 0,1 1-1 0 0,-1 0 0 0 0,0 0 0 0 0,0 1 1 0 0,1-1-1 0 0,-7 0 0 0 0,5 0-192 0 0,0 1 0 0 0,-1 0-1 0 0,1 0 1 0 0,0 0-1 0 0,-1 1 1 0 0,1 0-1 0 0,-1 0 1 0 0,1 0 0 0 0,-9 2-1 0 0,10-1-235 0 0,1 0 0 0 0,-1 1 0 0 0,0-1 0 0 0,1 1 0 0 0,-1 0-1 0 0,1 0 1 0 0,-1 0 0 0 0,1 0 0 0 0,0 1 0 0 0,0 0 0 0 0,0-1 0 0 0,-3 5 0 0 0,3-4-418 0 0,1 0 0 0 0,0 0 1 0 0,0 0-1 0 0,1 0 0 0 0,-1 0 1 0 0,1 0-1 0 0,-1 1 0 0 0,0 3 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0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 2303 0 0,'0'0'12162'0'0,"7"27"-15525"0"0,-2-12 3318 0 0,11 22 0 0 0,-9-22 40 0 0,-6-12 7 0 0,0 0 0 0 0,0 0 0 0 0,0 0-1 0 0,1 0 1 0 0,-1-1 0 0 0,1 1 0 0 0,-1 0-1 0 0,4 3 1 0 0,13 14 138 0 0,-1 2 7611 0 0,-15-23-7788 0 0,6-2 11 0 0,-5 2-22 0 0,13-11 201 0 0,-13 5 172 0 0,-2 5-297 0 0,0 0 224 0 0,3-12 498 0 0,-5-26-278 0 0,-8-47 0 0 0,8 63-438 0 0,1 17-16 0 0,-1 0-1 0 0,1 0 1 0 0,-1 0-1 0 0,-1 1 0 0 0,-1-9 1 0 0,1 12 35 0 0,-3-3 17 0 0,4 4 55 0 0,-2 2-262 0 0,0 0 1 0 0,1 0-1 0 0,-1 0 0 0 0,0 1 1 0 0,1-1-1 0 0,-1 1 0 0 0,1 0 1 0 0,-1-1-1 0 0,1 1 0 0 0,-1 0 1 0 0,1 0-1 0 0,0 1 0 0 0,-1-1 1 0 0,1 0-1 0 0,0 1 0 0 0,0-1 1 0 0,0 1-1 0 0,0 0 0 0 0,0 0 1 0 0,0 0-1 0 0,-1 2 0 0 0,-12 14-2499 0 0,-16 24-1 0 0,25-33-2286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11519 0 0,'0'0'6615'0'0,"-1"2"-7304"0"0,-5 15-357 0 0,0 1 0 0 0,2 0 0 0 0,-4 30 0 0 0,7-41 987 0 0,0 0 0 0 0,1 1 0 0 0,0-1 0 0 0,0 1 0 0 0,1-1 1 0 0,0 0-1 0 0,1 1 0 0 0,-1-1 0 0 0,1 0 0 0 0,1 0 0 0 0,5 14 0 0 0,-7-19 70 0 0,1 0 0 0 0,-1 0 0 0 0,0 1-1 0 0,1-1 1 0 0,0 0 0 0 0,-1 0 0 0 0,1 0 0 0 0,0-1 0 0 0,0 1 0 0 0,0 0 0 0 0,0-1 0 0 0,0 1-1 0 0,0-1 1 0 0,1 1 0 0 0,-1-1 0 0 0,0 0 0 0 0,1 0 0 0 0,-1 0 0 0 0,1-1 0 0 0,-1 1-1 0 0,1 0 1 0 0,-1-1 0 0 0,1 0 0 0 0,-1 1 0 0 0,1-1 0 0 0,0 0 0 0 0,-1-1 0 0 0,1 1 0 0 0,-1 0-1 0 0,1-1 1 0 0,3 0 0 0 0,0-1 55 0 0,0-1 0 0 0,0 1 0 0 0,-1-1 1 0 0,1 0-1 0 0,-1-1 0 0 0,0 1 0 0 0,0-1 0 0 0,0 0 0 0 0,0 0 0 0 0,0-1 0 0 0,4-5 0 0 0,-3 2 96 0 0,0 0-1 0 0,0 0 1 0 0,-1-1-1 0 0,0 0 1 0 0,-1 0-1 0 0,0 0 1 0 0,0 0-1 0 0,-1-1 0 0 0,4-17 1 0 0,-6 24-6 0 0,-1 0 1 0 0,1 0-1 0 0,-1-1 1 0 0,0 1-1 0 0,0 0 1 0 0,0 0-1 0 0,-1-1 1 0 0,1 1-1 0 0,-1 0 1 0 0,1 0 0 0 0,-1 0-1 0 0,0-1 1 0 0,0 1-1 0 0,-1 0 1 0 0,1 0-1 0 0,-1 1 1 0 0,1-1-1 0 0,-1 0 1 0 0,0 0-1 0 0,0 1 1 0 0,0-1-1 0 0,-1 1 1 0 0,1 0-1 0 0,0-1 1 0 0,-1 1-1 0 0,0 0 1 0 0,1 1-1 0 0,-1-1 1 0 0,0 0-1 0 0,0 1 1 0 0,0-1-1 0 0,0 1 1 0 0,-3-1-1 0 0,3 1-243 0 0,1 1-1 0 0,-1-1 1 0 0,0 1-1 0 0,1 0 1 0 0,-1 0-1 0 0,0 0 1 0 0,1 0 0 0 0,-1 0-1 0 0,0 0 1 0 0,1 1-1 0 0,-1-1 1 0 0,0 1-1 0 0,1 0 1 0 0,-1 0-1 0 0,1 0 1 0 0,-5 2 0 0 0,-16 10-1003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0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16007 0 0,'0'0'4332'0'0,"0"2"-5480"0"0,16 199 1163 0 0,-4-115-4411 0 0,-11-75 3296 0 0,2 10-4795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0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1375 0 0,'0'0'11627'0'0,"-1"1"-10751"0"0,-2 4-988 0 0,1 0 0 0 0,0 0 0 0 0,0 0 0 0 0,0 0 0 0 0,0 1 0 0 0,1-1 0 0 0,0 0 0 0 0,0 1 0 0 0,1-1 0 0 0,-1 1 1 0 0,1-1-1 0 0,1 9 0 0 0,0 1-140 0 0,2 0 1 0 0,-1 0-1 0 0,8 21 1 0 0,-8-29 161 0 0,0 0 1 0 0,1-1-1 0 0,0 1 0 0 0,0 0 1 0 0,8 10-1 0 0,-10-16 59 0 0,0 0 0 0 0,0 0-1 0 0,1 0 1 0 0,-1 0-1 0 0,0 0 1 0 0,1 0-1 0 0,-1 0 1 0 0,1-1 0 0 0,2 2-1 0 0,0-1-22 0 0,7 2-46 0 0,-7-3 164 0 0,0-1 1 0 0,-1 1-1 0 0,1-1 0 0 0,0 0 0 0 0,0 0 0 0 0,0 0 0 0 0,-1 0 0 0 0,1-1 0 0 0,0 0 0 0 0,-1 1 0 0 0,1-1 0 0 0,-1 0 0 0 0,0-1 0 0 0,0 1 1 0 0,0-1-1 0 0,0 1 0 0 0,0-1 0 0 0,2-4 0 0 0,4-3 285 0 0,-1 0 0 0 0,-1-1 0 0 0,0 0 0 0 0,7-14 0 0 0,4-18 787 0 0,-18 42-317 0 0,-1-2-143 0 0,0 0 1 0 0,0 0 0 0 0,0 0 0 0 0,-1 0 0 0 0,0 0 0 0 0,1 1-1 0 0,-4-4 1 0 0,4 4-638 0 0,-9-6 100 0 0,9 7-258 0 0,-3-8-5646 0 0,3 0 119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0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11055 0 0,'0'0'9227'0'0,"0"3"-9519"0"0,-41 261-5472 0 0,41-262 5955 0 0,0 0-89 0 0,0 6-39 0 0,0-6-160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0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8143 0 0,'0'0'11472'0'0,"0"2"-11412"0"0,3 34-284 0 0,-3 4 140 0 0,2-28 84 0 0,0 0 0 0 0,1 0 0 0 0,0-2-34 0 0,-3-8-141 0 0,3 7-1278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6:1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5927 0 0,'0'0'10139'0'0,"0"2"-10171"0"0,3 38-55 0 0,2 97 81 0 0,-3-123 33 0 0,-2-9-21 0 0,1 0 0 0 0,-1 0 0 0 0,1-1-1 0 0,-1 1 1 0 0,-1 0 0 0 0,1 0 0 0 0,-2 6 0 0 0,0-6 5 0 0,0 20 38 0 0,1-20-39 0 0,2 19 79 0 0,-1-21-288 0 0,1 2 254 0 0,1 2-4298 0 0,2 3-817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11143 0 0,'0'0'4643'0'0,"0"2"-4944"0"0,3 26-36 0 0,-2 0 1 0 0,0 0 0 0 0,-7 50 0 0 0,2-30 139 0 0,3-22 231 0 0,-4 107 3071 0 0,4-143-2444 0 0,-4-31-445 0 0,3 9-528 0 0,2 30 183 0 0,0-21-1062 0 0,0 21 1138 0 0,1-5 2066 0 0,-1 2-1742 0 0,0 4-249 0 0,0-1-1 0 0,0 0 0 0 0,0 1 1 0 0,1-1-1 0 0,-1 1 0 0 0,0-1 0 0 0,1 1 1 0 0,-1-1-1 0 0,1 1 0 0 0,0-1 1 0 0,-1 1-1 0 0,1 0 0 0 0,0-1 1 0 0,0 1-1 0 0,1-2 0 0 0,5-5-83 0 0,0-1 0 0 0,0 0-1 0 0,1 1 1 0 0,0 1 0 0 0,0-1-1 0 0,18-11 1 0 0,-9 7 68 0 0,1-3-55 0 0,-9 7 48 0 0,1 0-1 0 0,0 1 1 0 0,14-7 0 0 0,2-5 1 0 0,-15 11 0 0 0,-9 6 0 0 0,1 0 0 0 0,0 0 0 0 0,0 0 0 0 0,0 0 0 0 0,0 0 0 0 0,0 1 0 0 0,0-1 0 0 0,6-1 0 0 0,3-1 0 0 0,-3 1-10 0 0,-7 2-49 0 0,0 1-124 0 0,6 0 107 0 0,-6 0-17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6447 0 0,'0'0'6936'0'0,"0"2"-6308"0"0,0 6-288 0 0,0-1-1 0 0,0 1 0 0 0,-1 0 0 0 0,0 0 1 0 0,-3 14-1 0 0,-17 42 326 0 0,14-43-410 0 0,-15 56 155 0 0,-21 138-1 0 0,40-200-869 0 0,-8 24 0 0 0,4-19-3351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0,'0'0'2896'0'0,"2"2"-2836"0"0,26 22-48 0 0,-19-16-12 0 0,1 1 0 0 0,-1 0 0 0 0,8 11 0 0 0,4 4 0 0 0,12 14 0 0 0,-1 0 0 0 0,-25-29 0 0 0,17 18 0 0 0,-2-7 64 0 0,7 5-361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 6447 0 0,'0'0'8662'0'0,"0"3"-9178"0"0,0 3 467 0 0,0-3 32 0 0,1 0-1 0 0,-1 1 1 0 0,1-1-1 0 0,0 0 1 0 0,0 0-1 0 0,0 1 0 0 0,0-1 1 0 0,1 0-1 0 0,-1 0 1 0 0,3 3-1 0 0,2 4 18 0 0,1 0 0 0 0,1 2-5 0 0,-3-7-24 0 0,0-2 10 0 0,5 3-6 0 0,6 2-91 0 0,-12-8 90 0 0,-1 0-3 0 0,8 2-47 0 0,1-4-15 0 0,-1-1 11 0 0,-1-1 54 0 0,-8 3 107 0 0,-1 0 1 0 0,0 0-1 0 0,1 0 1 0 0,-1 0 0 0 0,0 0-1 0 0,0 0 1 0 0,0 0 0 0 0,0 0-1 0 0,0-1 1 0 0,2-2-1 0 0,-2 3-32 0 0,0 0 285 0 0,0-11 799 0 0,-1 9-899 0 0,0 0 0 0 0,0 0 1 0 0,0 0-1 0 0,0 0 0 0 0,-1 1 0 0 0,1-1 0 0 0,-1 0 1 0 0,0 0-1 0 0,-2-4 0 0 0,0 0 38 0 0,-1 1 0 0 0,0 0 0 0 0,-9-11 1 0 0,12 16-261 0 0,0 0 1 0 0,0 0-1 0 0,-1 0 1 0 0,1 0-1 0 0,-1 0 1 0 0,1 0-1 0 0,-1 1 1 0 0,1-1-1 0 0,-1 1 1 0 0,1-1-1 0 0,-2 1 1 0 0,0-1-10 0 0,-8-2 40 0 0,8 2-54 0 0,0 1 1 0 0,1 0-1 0 0,-1-1 1 0 0,0 1 0 0 0,0 0-1 0 0,0 0 1 0 0,-3 1 0 0 0,0 0-41 0 0,3-1-75 0 0,0 1-1 0 0,0 0 0 0 0,0 0 1 0 0,0 0-1 0 0,-1 0 0 0 0,1 1 1 0 0,1-1-1 0 0,-1 1 1 0 0,-5 3-1 0 0,2-1-469 0 0,4-2 179 0 0,-1 0 1 0 0,0 1 0 0 0,1-1 0 0 0,-1 0 0 0 0,1 1 0 0 0,0 0 0 0 0,0-1 0 0 0,-2 5 0 0 0,-5 5-4530 0 0,3-5 971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11431 0 0,'0'0'3012'0'0,"-1"3"-3296"0"0,-2 2 238 0 0,-2 8-96 0 0,-2 0 0 0 0,0 0-1 0 0,-1 0 1 0 0,-16 20 0 0 0,17-24 185 0 0,2-3-86 0 0,4-5-230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74 7423 0 0,'0'0'5471'0'0,"0"2"-5374"0"0,-3 13-16 0 0,-7 25-1 0 0,-2 6-133 0 0,4-1 3 0 0,-21 138 51 0 0,28-172 52 0 0,1-9 1355 0 0,-19-4-897 0 0,17 1-538 0 0,0 0 1 0 0,0-1-1 0 0,0 1 1 0 0,0 0-1 0 0,1-1 0 0 0,-1 0 1 0 0,0 1-1 0 0,1-1 0 0 0,-1 0 1 0 0,1 0-1 0 0,0 1 1 0 0,-1-1-1 0 0,1 0 0 0 0,0-1 1 0 0,0 1-1 0 0,-1-4 1 0 0,-2-5-568 0 0,-4-22 0 0 0,7 31 555 0 0,0-7-83 0 0,0 0 0 0 0,0 0 0 0 0,1 0 0 0 0,0 0 0 0 0,1-1 0 0 0,-1 1 0 0 0,2 0 0 0 0,0 0 0 0 0,0 1 0 0 0,0-1-1 0 0,1 0 1 0 0,0 1 0 0 0,1-1 0 0 0,0 1 0 0 0,0 0 0 0 0,1 0 0 0 0,7-9 0 0 0,3-5 351 0 0,-6 8-90 0 0,0 1 0 0 0,1 0 1 0 0,1 0-1 0 0,19-18 0 0 0,39-26 720 0 0,-68 56-813 0 0,0 0-34 0 0,-1 1 0 0 0,1-1 0 0 0,-1 1 1 0 0,1-1-1 0 0,0 1 0 0 0,-1 0 0 0 0,1-1 0 0 0,0 1 0 0 0,-1 0 0 0 0,1 0 0 0 0,0-1 1 0 0,-1 1-1 0 0,1 0 0 0 0,0 0 0 0 0,1 0 0 0 0,0 0 65 0 0,-1-1-79 0 0,0 1 0 0 0,0 0-1 0 0,0 0 1 0 0,0 0 0 0 0,0 0 0 0 0,0 0-1 0 0,0 0 1 0 0,0 0 0 0 0,0 0-1 0 0,0 0 1 0 0,0 0 0 0 0,0 0 0 0 0,-1 0-1 0 0,1 1 1 0 0,0-1 0 0 0,0 0 0 0 0,0 1-1 0 0,0-1 1 0 0,0 1 0 0 0,-1-1-1 0 0,1 1 1 0 0,0-1 0 0 0,0 1 0 0 0,-1 0-1 0 0,1-1 1 0 0,0 1 0 0 0,-1 0-1 0 0,1-1 1 0 0,0 2 0 0 0,1 1-24 0 0,0 1-33 0 0,1-1 0 0 0,-1 1-1 0 0,0 0 1 0 0,0 0 0 0 0,0 1 0 0 0,-1-1 0 0 0,1 0 0 0 0,-1 0 0 0 0,0 1 0 0 0,0-1 0 0 0,-1 1 0 0 0,1-1 0 0 0,-1 1 0 0 0,0 7 0 0 0,-1 3-152 0 0,-1 0 0 0 0,0 0 0 0 0,-4 16 0 0 0,4-22 207 0 0,2-6 8 0 0,-1 1-1 0 0,0-1 1 0 0,0 0-1 0 0,0 0 0 0 0,0 0 1 0 0,0 0-1 0 0,-1 0 1 0 0,-2 4-1 0 0,0 1 133 0 0,3-6 213 0 0,-7 8 1955 0 0,2-2 422 0 0,16 3-4512 0 0,-1-3 1518 0 0,0 1 0 0 0,13 9 0 0 0,-15-14 242 0 0,-1 2 0 0 0,0-1 0 0 0,0 1-1 0 0,0 0 1 0 0,-1 0 0 0 0,1 0 0 0 0,-2 1 0 0 0,1 0-1 0 0,-1 0 1 0 0,0 0 0 0 0,0 0 0 0 0,-1 1-1 0 0,0-1 1 0 0,0 1 0 0 0,-1 0 0 0 0,0 0 0 0 0,1 13-1 0 0,-2-19-37 0 0,-2 0 11 0 0,1 2 88 0 0,0 1-1 0 0,-1-1 1 0 0,0 0 0 0 0,0 1-1 0 0,-1-1 1 0 0,1 0-1 0 0,-1 0 1 0 0,1 0 0 0 0,-1 0-1 0 0,-1-1 1 0 0,1 1 0 0 0,0 0-1 0 0,-1-1 1 0 0,0 1 0 0 0,0-1-1 0 0,0 0 1 0 0,-5 4-1 0 0,5-4 22 0 0,-11 8-32 0 0,0-1 0 0 0,-1 0 0 0 0,-1-1 0 0 0,1 0 0 0 0,-1-1 0 0 0,-1-1 1 0 0,0-1-1 0 0,0 0 0 0 0,-18 3 0 0 0,10-3-883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4607 0 0,'0'0'11794'0'0,"1"3"-11869"0"0,1 5 25 0 0,-1 0 1 0 0,1 0-1 0 0,-1 0 0 0 0,-1 0 1 0 0,1 0-1 0 0,-1 0 0 0 0,-1 0 1 0 0,0 0-1 0 0,-1 8 1 0 0,-22 75-616 0 0,13-51 555 0 0,0 6 110 0 0,-16 51 0 0 0,24-87 0 0 0,3-1-28 0 0,0-7-120 0 0,1-4-1133 0 0,12-16-2739 0 0,-5 7-111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2303 0 0,'2'-1'9204'0'0,"87"-68"-6014"0"0,4-3-3352 0 0,-87 67 166 0 0,2-2-91 0 0,1 2-1 0 0,-1-1 0 0 0,1 1 0 0 0,0 0 0 0 0,0 1 0 0 0,12-5 1 0 0,-17 9-45 0 0,0 0 0 0 0,0-1 1 0 0,0 1-1 0 0,0 1 0 0 0,0-1 1 0 0,0 1-1 0 0,5 0 0 0 0,-8 0-18 0 0,11-1-2037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0,'0'0'6192'0'0,"2"0"-5786"0"0,16 6-451 0 0,-8-1-110 0 0,3 5 81 0 0,-5-4 37 0 0,-1 1 0 0 0,0 0 0 0 0,0 0-1 0 0,-1 1 1 0 0,0 0 0 0 0,-1 0 0 0 0,7 12-1 0 0,-6-9-1 0 0,1-1 1 0 0,0 0-1 0 0,0 0 0 0 0,12 11 0 0 0,-3-6 30 0 0,-6-5-7 0 0,0 0 1 0 0,1-1-1 0 0,17 11 0 0 0,-18-15 16 0 0,21 10 50 0 0,-21-13 41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13615 0 0,'0'0'3330'0'0,"0"3"-3574"0"0,-14 88-1834 0 0,13-81 2078 0 0,0-1-18 0 0,1-7-78 0 0,3 7-4104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4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5527 0 0,'0'0'10227'0'0,"0"2"-9995"0"0,-4 16-327 0 0,0 0 1 0 0,-1 0 0 0 0,0 0-1 0 0,-2-1 1 0 0,0 0-1 0 0,-1-1 1 0 0,0 0-1 0 0,-2 0 1 0 0,0 0-1 0 0,0-1 1 0 0,-15 15 0 0 0,22-27 158 0 0,-1 2-26 0 0,2-4-124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4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3 129 11055 0 0,'0'0'6168'0'0,"1"3"-6222"0"0,-3 49-1555 0 0,0-19 211 0 0,2-31 1203 0 0,1-5-19 0 0,8-71-1233 0 0,-6 46 938 0 0,7-36 1 0 0,-7 55 1259 0 0,-3 6-185 0 0,0 1 0 0 0,1-1 0 0 0,0 1 0 0 0,0-1 1 0 0,0 1-1 0 0,0 0 0 0 0,0 0 0 0 0,2-4 0 0 0,-2 5-484 0 0,0-1 1 0 0,0 1-1 0 0,0 0 0 0 0,1-1 0 0 0,-1 1 0 0 0,0 0 0 0 0,0 0 1 0 0,1 0-1 0 0,-1 0 0 0 0,1 0 0 0 0,-1 1 0 0 0,1-1 0 0 0,1 0 1 0 0,-2 1-161 0 0,0-1 1 0 0,0 1-1 0 0,-1 0 1 0 0,1 0-1 0 0,0 0 1 0 0,0 0 0 0 0,0 0-1 0 0,0 1 1 0 0,0-1-1 0 0,0 0 1 0 0,0 0-1 0 0,-1 1 1 0 0,1-1-1 0 0,0 0 1 0 0,0 1 0 0 0,0-1-1 0 0,-1 1 1 0 0,1-1-1 0 0,0 1 1 0 0,0-1-1 0 0,-1 1 1 0 0,1-1 0 0 0,-1 1-1 0 0,1 0 1 0 0,0 0-1 0 0,-1-1 1 0 0,1 1-1 0 0,-1 0 1 0 0,0 0-1 0 0,1-1 1 0 0,-1 1 0 0 0,1 0-1 0 0,-1 0 1 0 0,0 1-1 0 0,2 1-108 0 0,-1 1 0 0 0,1-1 0 0 0,-1 1 0 0 0,0 0 0 0 0,-1-1 0 0 0,2 7-1 0 0,-2 0 11 0 0,-1 0 0 0 0,-2 17 5386 0 0,8-16-7323 0 0,-3-7 2041 0 0,1 0 1 0 0,0 0 0 0 0,0-1 0 0 0,0 1 0 0 0,0-1 0 0 0,0 0 0 0 0,1 0-1 0 0,-1 0 1 0 0,1-1 0 0 0,0 1 0 0 0,-1-1 0 0 0,7 3 0 0 0,8 6-76 0 0,-10-6 137 0 0,1 2-1 0 0,-1-1 1 0 0,0 1 0 0 0,-1 0 0 0 0,0 1 0 0 0,0 0 0 0 0,-1 0 0 0 0,1 0 0 0 0,-2 1 0 0 0,7 12 0 0 0,-4 5-110 0 0,-7-15 97 0 0,-1-6 10 0 0,-1 9-41 0 0,-4-1 163 0 0,4-11 13 0 0,0-1 0 0 0,1 1 0 0 0,-1 0 0 0 0,0-1 0 0 0,-1 1 0 0 0,1 0 0 0 0,0-1 0 0 0,0 1 0 0 0,-1-1 0 0 0,1 0 0 0 0,0 0 0 0 0,-1 1 0 0 0,0-1 0 0 0,1 0 0 0 0,-1 0 0 0 0,0 0 0 0 0,1 0 0 0 0,-1-1 0 0 0,0 1 0 0 0,-2 0 0 0 0,-1 1 120 0 0,1-1 0 0 0,-1 0 0 0 0,1-1 0 0 0,-1 1 0 0 0,1-1 0 0 0,-1 0 0 0 0,-5 0 0 0 0,3-1-124 0 0,0-1 0 0 0,0 1 0 0 0,0-1 1 0 0,0-1-1 0 0,0 0 0 0 0,0 0 0 0 0,0 0 0 0 0,-6-5 0 0 0,-18-13-1787 0 0,4-4-4341 0 0,13 12 138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2303 0 0,'0'0'14140'0'0,"0"2"-14022"0"0,-11 112-247 0 0,6 153 0 0 0,25 118 1048 0 0,-9-218-334 0 0,29 404 701 0 0,11 187 219 0 0,-51 62 250 0 0,-3-52-717 0 0,33-201-646 0 0,-30-561-483 0 0,1 53-79 0 0,-1-54-154 0 0,-1 1 1 0 0,1 0 0 0 0,-1 0 0 0 0,-1 0 0 0 0,1-1 0 0 0,-1 1 0 0 0,-4 8 0 0 0,-3-1-999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4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0,'0'0'7003'0'0,"0"2"-7198"0"0,4 31-105 0 0,0-14 342 0 0,0-1-1 0 0,11 31 1 0 0,-10-34-7 0 0,0 0 0 0 0,-1 1 0 0 0,0-1 0 0 0,1 22 0 0 0,-3-21 51 0 0,0-1-1 0 0,5 20 0 0 0,-6-33-51 0 0,-1 0-165 0 0,1 9-1193 0 0,-2-2-3367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4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4143 0 0,'0'0'11388'0'0,"2"0"-10522"0"0,11-2-966 0 0,1 2 0 0 0,-1 0 1 0 0,0 1-1 0 0,1 0 0 0 0,-1 0 1 0 0,0 2-1 0 0,18 5 0 0 0,14 4 39 0 0,0-2 0 0 0,0-2 0 0 0,1-2 0 0 0,0-2 1 0 0,0-2-1 0 0,87-8 0 0 0,4-5 99 0 0,171-35 0 0 0,-81-3 645 0 0,323-27 0 0 0,-454 73-551 0 0,130 12 0 0 0,43-6-14 0 0,-263-3-103 0 0,8-3 118 0 0,3-2-75 0 0,-10 3-1259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9215 0 0,'0'0'6474'0'0,"2"0"-6948"0"0,249-17-134 0 0,-4-31 2081 0 0,-106 16-795 0 0,57-2-161 0 0,-14 4-250 0 0,-77 9-131 0 0,128-22 145 0 0,-193 38-221 0 0,357-38 494 0 0,-161 32-133 0 0,223-19 86 0 0,-426 26-327 0 0,0-3 0 0 0,0-1 0 0 0,41-14 1 0 0,-52 13 129 0 0,0-1 1 0 0,0-2-1 0 0,-1 0 1 0 0,0-1-1 0 0,23-18 0 0 0,-43 29-267 0 0,8-9 116 0 0,-10 10-923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96 5983 0 0,'0'0'8559'0'0,"-11"3"-7400"0"0,9-2-1157 0 0,-1 0 1 0 0,1-1-1 0 0,0 1 1 0 0,-1 0 0 0 0,1 1-1 0 0,0-1 1 0 0,0 0-1 0 0,0 0 1 0 0,0 1-1 0 0,0-1 1 0 0,0 1 0 0 0,0 0-1 0 0,1 0 1 0 0,-4 3-1 0 0,-2 3-99 0 0,5-5 47 0 0,-1-1 0 0 0,1 1 0 0 0,-1 0 0 0 0,1 0-1 0 0,0 0 1 0 0,1 0 0 0 0,-1 1 0 0 0,0-1 0 0 0,1 0 0 0 0,0 1 0 0 0,-1-1 0 0 0,2 1 0 0 0,-2 5 0 0 0,0 2-72 0 0,1 1 0 0 0,0 17 0 0 0,1-25 42 0 0,1 0 70 0 0,0 0-1 0 0,0 0 1 0 0,1 0-1 0 0,-1 0 0 0 0,1 0 1 0 0,0-1-1 0 0,0 1 1 0 0,0-1-1 0 0,0 1 0 0 0,0-1 1 0 0,1 0-1 0 0,0 0 1 0 0,-1 0-1 0 0,1 0 0 0 0,0 0 1 0 0,1-1-1 0 0,-1 1 1 0 0,5 2-1 0 0,-4-3-13 0 0,5 4 19 0 0,1-1 0 0 0,-1 0 1 0 0,1-1-1 0 0,0 0 0 0 0,0 0 0 0 0,0-1 0 0 0,1 0 1 0 0,-1-1-1 0 0,1-1 0 0 0,-1 1 0 0 0,1-2 1 0 0,0 1-1 0 0,-1-1 0 0 0,22-4 0 0 0,-7 0 41 0 0,0-2 1 0 0,0 0-1 0 0,-1-2 0 0 0,0-1 0 0 0,26-13 0 0 0,-36 16-41 0 0,-1-1 0 0 0,0-1 0 0 0,-1 0 0 0 0,0-1 0 0 0,0 0 0 0 0,0 0 0 0 0,-1-2 0 0 0,-1 1-1 0 0,0-1 1 0 0,14-21 0 0 0,-21 28 216 0 0,-1 0 1 0 0,0 0-1 0 0,0 0 0 0 0,-1 0 0 0 0,1 0 0 0 0,-1 0 0 0 0,0-1 0 0 0,0 1 1 0 0,0 0-1 0 0,-1-1 0 0 0,0 1 0 0 0,1-1 0 0 0,-1 1 0 0 0,-1-1 1 0 0,1 1-1 0 0,-1 0 0 0 0,0-1 0 0 0,0 1 0 0 0,0 0 0 0 0,0 0 0 0 0,-4-7 1 0 0,5 10-90 0 0,-1 0 1 0 0,0 0-1 0 0,0 0 1 0 0,0 0-1 0 0,0 0 1 0 0,0 0-1 0 0,0 0 1 0 0,0 1 0 0 0,0-1-1 0 0,0 0 1 0 0,0 0-1 0 0,0 1 1 0 0,-3-2-1 0 0,-2-2 355 0 0,-4-2-280 0 0,-1 0 1 0 0,1 1 0 0 0,-1 0 0 0 0,0 0 0 0 0,0 1 0 0 0,-1 1 0 0 0,1 0-1 0 0,-1 0 1 0 0,-13-1 0 0 0,2 2-289 0 0,-1 1 1 0 0,0 1-1 0 0,-37 4 0 0 0,44-2-457 0 0,0 1 0 0 0,0 1 0 0 0,1 1 0 0 0,0 0 0 0 0,0 1 0 0 0,0 1-1 0 0,-18 10 1 0 0,33-16 347 0 0,0 0 0 0 0,0 0-1 0 0,0 0 1 0 0,0 0 0 0 0,0 0-1 0 0,0 0 1 0 0,0 0 0 0 0,1 0-1 0 0,-1 0 1 0 0,0 0 0 0 0,1 1-1 0 0,-1-1 1 0 0,1 0-1 0 0,-1 0 1 0 0,0 3 0 0 0,-1 20-2326 0 0,1-22 2134 0 0,1 12-4214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1839 0 0,'0'0'20010'0'0,"0"7"-23880"0"0,0-1 3718 0 0,0-1 1 0 0,0 0 0 0 0,0 1 0 0 0,1-1-1 0 0,0 0 1 0 0,0 0 0 0 0,1 0 0 0 0,0 0-1 0 0,-1 0 1 0 0,2 0 0 0 0,-1 0 0 0 0,0 0-1 0 0,1-1 1 0 0,0 1 0 0 0,0-1 0 0 0,6 6-1 0 0,-5-7 90 0 0,0 0 0 0 0,0-1 0 0 0,0 1 0 0 0,0-1 0 0 0,0 0 0 0 0,1 0 0 0 0,5 1 0 0 0,-6-2 44 0 0,-1 0 0 0 0,1 0 0 0 0,0 0 0 0 0,-1-1 0 0 0,1 0 0 0 0,-1 0-1 0 0,1 0 1 0 0,0 0 0 0 0,-1 0 0 0 0,1-1 0 0 0,0 1 0 0 0,-1-1 0 0 0,6-2 0 0 0,-4 1 12 0 0,1 0 1 0 0,-1-1 0 0 0,1 0 0 0 0,-1 0 0 0 0,0-1 0 0 0,0 0-1 0 0,6-6 1 0 0,-2 2 47 0 0,-1-1 0 0 0,-1-1 0 0 0,1 1 0 0 0,-2-1 0 0 0,1-1 0 0 0,-1 1-1 0 0,7-18 1 0 0,-10 20 6 0 0,-1 0 0 0 0,1 0 0 0 0,-2-1 0 0 0,1 1 0 0 0,0-16 0 0 0,-2 23 888 0 0,-2-10 1918 0 0,2 18-3219 0 0,1 1 1 0 0,1 0-1 0 0,4 12 1 0 0,-5-17 310 0 0,0 0 1 0 0,1 0 0 0 0,-1 0 0 0 0,1 0 0 0 0,0 0 0 0 0,0 0-1 0 0,0-1 1 0 0,0 1 0 0 0,0-1 0 0 0,1 1 0 0 0,4 3 0 0 0,1 0-131 0 0,1-1 1 0 0,-1 1 0 0 0,1-2-1 0 0,15 7 1 0 0,-10-7 59 0 0,1 0-1 0 0,-1-1 0 0 0,22 2 1 0 0,-20-4 342 0 0,-5-1-1707 0 0,-4 1-2991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0,'0'0'9368'0'0,"1"1"-9437"0"0,6 8-83 0 0,-1 0 0 0 0,-1 0 0 0 0,1 0 1 0 0,-2 1-1 0 0,1 0 0 0 0,-1 0 0 0 0,3 12 0 0 0,16 78 13 0 0,-22-94 122 0 0,53 206-1097 0 0,-54-209 748 0 0,0-3 352 0 0,0 0 0 0 0,0 1-1 0 0,0-1 1 0 0,0 0-1 0 0,0 1 1 0 0,0-1 0 0 0,0 0-1 0 0,0 1 1 0 0,0-1 0 0 0,0 0-1 0 0,0 1 1 0 0,0-1-1 0 0,1 0 1 0 0,-1 0 0 0 0,0 1-1 0 0,0-1 1 0 0,0 0-1 0 0,0 1 1 0 0,0-1 0 0 0,1 0-1 0 0,-1 0 1 0 0,0 1 0 0 0,0-1-1 0 0,1 0 1 0 0,2 7-3365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17535 0 0,'0'0'2272'0'0,"2"-1"-2088"0"0,20-7-276 0 0,30-17 1 0 0,-37 16-18 0 0,1 2 1 0 0,0 0 0 0 0,0 0 0 0 0,0 2 0 0 0,19-5 0 0 0,-32 10-81 0 0,0-1-1 0 0,1 1 1 0 0,-1 0-1 0 0,1 0 0 0 0,-1 0 1 0 0,1 1-1 0 0,-1-1 1 0 0,0 1-1 0 0,1 0 1 0 0,-1 0-1 0 0,0 0 0 0 0,1 0 1 0 0,-1 1-1 0 0,0-1 1 0 0,0 1-1 0 0,4 3 1 0 0,6 3-1381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0,'0'0'12803'0'0,"1"2"-13136"0"0,14 44-408 0 0,-1 1 0 0 0,7 48 0 0 0,13 49 685 0 0,-27-123 66 0 0,0-1 0 0 0,1 1 0 0 0,1-1-1 0 0,20 31 1 0 0,-27-49-24 0 0,-1-1 0 0 0,1 1 1 0 0,-1-1-1 0 0,1 1 0 0 0,0-1 0 0 0,-1 1 0 0 0,4 0 0 0 0,0 2-76 0 0,-4-3-37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13359 0 0,'0'0'6738'0'0,"2"0"-6370"0"0,1 0-389 0 0,11-2-157 0 0,-1 1 0 0 0,24 1 0 0 0,-32 0 97 0 0,0 1 0 0 0,-1 0-1 0 0,1 0 1 0 0,0 0 0 0 0,-1 0 0 0 0,1 1 0 0 0,-1 0 0 0 0,0 0 0 0 0,0 0 0 0 0,0 0-1 0 0,0 1 1 0 0,5 3 0 0 0,-4-1-167 0 0,0 0 0 0 0,0 0-1 0 0,0 0 1 0 0,-1 1 0 0 0,0 0-1 0 0,0-1 1 0 0,-1 1 0 0 0,1 1 0 0 0,-1-1-1 0 0,-1 0 1 0 0,1 1 0 0 0,-1 0-1 0 0,2 6 1 0 0,-1 4-252 0 0,-1 1 0 0 0,0-1-1 0 0,-2 0 1 0 0,0 20 0 0 0,-1-31 402 0 0,1 1 1 0 0,-1-1-1 0 0,0 0 0 0 0,-1 0 0 0 0,0 0 1 0 0,0 0-1 0 0,-3 9 0 0 0,-1-1 79 0 0,5-12-69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0,'0'0'2516'0'0,"1"3"-1760"0"0,6 38-67 0 0,26 125-794 0 0,-32-163-41 0 0,0 0 1 0 0,0 0-1 0 0,1-1 0 0 0,-1 1 0 0 0,1-1 1 0 0,3 5-1 0 0,-3-4 2 0 0,0-1-106 0 0,10-2-544 0 0,-11 0 810 0 0,1-1-1 0 0,-1 1 0 0 0,1 0 1 0 0,-1-1-1 0 0,1 1 0 0 0,-1-1 1 0 0,0 1-1 0 0,1-1 1 0 0,-1 1-1 0 0,0-1 0 0 0,0 0 1 0 0,0 0-1 0 0,1 0 0 0 0,-1 0 1 0 0,0 0-1 0 0,1-2 0 0 0,15-20 216 0 0,-10 13-184 0 0,-6 9-150 0 0,-1 1 92 0 0,2-5-121 0 0,7-5-193 0 0,-8 9 869 0 0,1 0-396 0 0,9 0-164 0 0,1-2 4 0 0,1 0 12 0 0,0 2 0 0 0,-1-2 11 0 0,-2 0 42 0 0,-8 3 110 0 0,2-12-3903 0 0,-1-1-283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0,'0'0'7302'0'0,"1"3"-7246"0"0,9 23-171 0 0,0 0 1 0 0,10 52-1 0 0,4 61 36 0 0,-23-130 72 0 0,53 463 161 0 0,8 223 449 0 0,-21-264 176 0 0,22 869 2005 0 0,-51-877-2316 0 0,-1-71-155 0 0,-7-257-179 0 0,2 35-33 0 0,-6-128-357 0 0,0 5-2184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11631 0 0,'0'0'2782'0'0,"0"2"-3236"0"0,1 8 762 0 0,2 19-3506 0 0,-3-19 5551 0 0,1-1 3936 0 0,-1-5-6302 0 0,2-1 0 0 0,-1 0 1 0 0,0 1-1 0 0,0-1 0 0 0,1 0 0 0 0,0 0 0 0 0,0 0 0 0 0,4 6 1 0 0,3 6-105 0 0,-6-10 102 0 0,14 24-74 0 0,23 16 49 0 0,-32-36 40 0 0,0-3-14 0 0,32 19-1478 0 0,-25-18-3680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19175 0 0,'0'0'2034'0'0,"1"3"-2132"0"0,19 51-1933 0 0,-3 1-1 0 0,17 103 1 0 0,-27-117 1841 0 0,2 0 0 0 0,1-1 1 0 0,26 64-1 0 0,-35-101 121 0 0,5 7-1329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19007 0 0,'0'0'3408'0'0,"2"0"-3027"0"0,23-4-718 0 0,0-2-1 0 0,0-1 0 0 0,25-10 1 0 0,-29 10 1 0 0,29-15-662 0 0,-3 2-5204 0 0,-24 12 211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17047 0 0,'0'0'2352'0'0</inkml:trace>
  <inkml:trace contextRef="#ctx0" brushRef="#br0" timeOffset="1">0 287 16583 0 0,'0'0'1832'0'0,"12"-7"-2176"0"0,3-4 152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2303 0 0,'-2'0'102'0'0,"-7"-3"3"0"0,6 3-51 0 0,1 0-1 0 0,-1-1 1 0 0,1 0-1 0 0,-1 0 1 0 0,-16-8 15087 0 0,17 11-15061 0 0,0 0 1 0 0,0 0-1 0 0,0 0 0 0 0,0 0 0 0 0,0 1 1 0 0,1-1-1 0 0,-1 0 0 0 0,1 1 0 0 0,0-1 0 0 0,-1 1 1 0 0,1 0-1 0 0,0-1 0 0 0,0 4 0 0 0,-9 41-988 0 0,8-36 736 0 0,-1 17-382 0 0,0 1 0 0 0,2-1 0 0 0,1 1 1 0 0,2-1-1 0 0,8 52 0 0 0,45 136-1000 0 0,-36-148 326 0 0,-11-36-1735 0 0,-2 0-876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1375 0 0,'-2'0'107'0'0,"-25"-1"16215"0"0,28 1-16197 0 0,7 7 1119 0 0,1 0-1437 0 0,0 0 1 0 0,-1 1 0 0 0,0 0 0 0 0,-1 0 0 0 0,1 1-1 0 0,-2 0 1 0 0,1 0 0 0 0,-1 0 0 0 0,-1 1 0 0 0,6 11 0 0 0,2 9 153 0 0,-1 1 1 0 0,8 37-1 0 0,-5-3-14 0 0,10 39 42 0 0,-23-97 34 0 0,0 0 0 0 0,1-1 0 0 0,4 9 0 0 0,-5-12-64 0 0,-1-1 0 0 0,1 0 0 0 0,0 0 0 0 0,0 0 0 0 0,0 0 1 0 0,4 3-1 0 0,-5-4-165 0 0,13 1-1260 0 0,-1-3 62 0 0,0-4-62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3 242 6911 0 0,'0'0'14228'0'0,"-1"29"-18527"0"0,0-20 3644 0 0,0 0-1 0 0,1 1 1 0 0,2 17-1 0 0,-1-24 593 0 0,-1 0-1 0 0,1-1 0 0 0,0 1 0 0 0,0 0 1 0 0,0-1-1 0 0,0 1 0 0 0,0-1 1 0 0,0 1-1 0 0,1-1 0 0 0,0 0 0 0 0,-1 0 1 0 0,1 1-1 0 0,0-1 0 0 0,0 0 0 0 0,0-1 1 0 0,0 1-1 0 0,5 3 0 0 0,-3-2 6 0 0,1-1-1 0 0,0 0 1 0 0,1 0-1 0 0,-1 0 1 0 0,0 0-1 0 0,0-1 1 0 0,1 0-1 0 0,-1 0 1 0 0,1-1-1 0 0,-1 1 1 0 0,1-1-1 0 0,-1 0 0 0 0,1-1 1 0 0,-1 1-1 0 0,1-1 1 0 0,7-2-1 0 0,-4 0 72 0 0,0 0-1 0 0,-1 0 0 0 0,1-1 1 0 0,0 0-1 0 0,-1 0 0 0 0,0-1 1 0 0,0 0-1 0 0,13-12 0 0 0,-15 12 55 0 0,13-12 330 0 0,26-29-1 0 0,-40 41-150 0 0,-1-1 0 0 0,0 1 0 0 0,-1-1 0 0 0,1 0-1 0 0,-1 0 1 0 0,0 0 0 0 0,0 0 0 0 0,-1 0 0 0 0,0-1-1 0 0,2-12 1 0 0,-4 17-109 0 0,0 0 0 0 0,0-1 0 0 0,0 1 0 0 0,-1 0 0 0 0,1 0 0 0 0,-1-1 0 0 0,0 1 0 0 0,0 0 0 0 0,0 0 0 0 0,0 0 0 0 0,-1-2 0 0 0,0 0 142 0 0,-3-5 75 0 0,0 1 0 0 0,0 0 0 0 0,-1 0 1 0 0,0 0-1 0 0,-1 1 0 0 0,-8-9 0 0 0,-49-36 492 0 0,51 41-762 0 0,8 8-162 0 0,0-1 0 0 0,0 1 0 0 0,0 0 1 0 0,-1 0-1 0 0,1 0 0 0 0,-1 1 0 0 0,0 0 0 0 0,-11-3 0 0 0,14 4-22 0 0,-1 1 0 0 0,1-1 0 0 0,0 1 0 0 0,0 0 0 0 0,-1 0 0 0 0,1 1 0 0 0,0-1 0 0 0,-1 1 0 0 0,1-1 0 0 0,0 1 0 0 0,0 0 0 0 0,0 0 0 0 0,0 0 0 0 0,0 1 0 0 0,0-1 0 0 0,0 1 0 0 0,0 0 0 0 0,-2 2 0 0 0,-17 16-1671 0 0,-2 5-429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0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0,'0'0'22183'0'0,"0"2"-22154"0"0,4 18-1347 0 0,2 39 1 0 0,-3-25 940 0 0,3 42-874 0 0,-3-25-3900 0 0,-2 0-1543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1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5063 0 0,'0'0'13190'0'0,"0"2"-13257"0"0,-2 26-160 0 0,2 45 0 0 0,2-8 206 0 0,-12 105-83 0 0,4-96-4772 0 0,1-29-600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1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4143 0 0,'0'0'11998'0'0,"-2"0"-11957"0"0,-5 3-126 0 0,5 1 30 0 0,0-1 1 0 0,0 0 0 0 0,0 1 0 0 0,0 0-1 0 0,1-1 1 0 0,-1 1 0 0 0,1 0-1 0 0,0 0 1 0 0,-1 4 0 0 0,-4 40-387 0 0,4-32 381 0 0,1 0 0 0 0,0 0 0 0 0,1 0 1 0 0,1 0-1 0 0,1 0 0 0 0,1 0 1 0 0,0 0-1 0 0,8 24 0 0 0,-7-28 50 0 0,5 1-29 0 0,-8-11 108 0 0,-1-2-66 0 0,1 0-1 0 0,-1 0 0 0 0,0 0 0 0 0,0 0 1 0 0,0 0-1 0 0,1 0 0 0 0,-1 0 0 0 0,0 1 1 0 0,0-1-1 0 0,0 0 0 0 0,0 0 0 0 0,1 0 1 0 0,-1 0-1 0 0,0 0 0 0 0,0 0 1 0 0,0 0-1 0 0,0 1 0 0 0,0-1 0 0 0,0 0 1 0 0,1 0-1 0 0,-1 0 0 0 0,0 0 0 0 0,0 1 1 0 0,0-1-1 0 0,0 0 0 0 0,0 0 0 0 0,0 0 1 0 0,0 1-1 0 0,0-1 0 0 0,0 0 0 0 0,0 0 1 0 0,0 1 13 0 0,0-1-1 0 0,0 0 1 0 0,0 0 0 0 0,1 1 0 0 0,-1-1-1 0 0,0 0 1 0 0,0 1 0 0 0,0-1 0 0 0,0 0-1 0 0,0 0 1 0 0,0 1 0 0 0,1-1 0 0 0,-1 0-1 0 0,0 0 1 0 0,0 0 0 0 0,0 1 0 0 0,1-1-1 0 0,-1 0 1 0 0,0 0 0 0 0,0 0 0 0 0,0 0-1 0 0,1 1 1 0 0,-1-1 0 0 0,0 0 0 0 0,0 0-1 0 0,1 0 1 0 0,-1 0 0 0 0,0 0 0 0 0,1 0-1 0 0,-1 0 1 0 0,0 0 0 0 0,0 0 0 0 0,1 0-1 0 0,1 0 75 0 0,-1 0 1 0 0,1 0-1 0 0,0 0 0 0 0,0 0 0 0 0,-1-1 0 0 0,1 1 1 0 0,0-1-1 0 0,-1 1 0 0 0,1-1 0 0 0,-1 0 0 0 0,1 1 1 0 0,-1-1-1 0 0,1 0 0 0 0,-1 0 0 0 0,1 0 0 0 0,0-1 1 0 0,1-2 40 0 0,-1 1 0 0 0,-1 0 0 0 0,1-1 0 0 0,-1 0 0 0 0,1 1 0 0 0,-1-1 0 0 0,0 0 0 0 0,0 1 0 0 0,0-1 0 0 0,-1 0 0 0 0,1 0 0 0 0,-1 0 0 0 0,0 1 0 0 0,0-1 0 0 0,-1 0 0 0 0,1 0 0 0 0,-1 0 0 0 0,-1-4 0 0 0,-1-4 38 0 0,0 0 0 0 0,-1 0 0 0 0,-1 0 0 0 0,-7-15 0 0 0,4 13-45 0 0,-1 0-1 0 0,-11-14 1 0 0,19 27 17 0 0,-13-15-2181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6911 0 0,'0'0'8499'0'0,"2"1"-8424"0"0,7 2-53 0 0,-7-3 40 0 0,4 0 112 0 0,-1 1 0 0 0,0-1 0 0 0,1 1 0 0 0,-1 0 1 0 0,8 3-1 0 0,26 5 511 0 0,-18-4-513 0 0,-11-4-120 0 0,0 0 0 0 0,-1 0 0 0 0,15-1 0 0 0,2 0 15 0 0,127-4 1003 0 0,-111 1-761 0 0,33-6-54 0 0,1 0-124 0 0,-47 7-78 0 0,-12 0-22 0 0,-1 2 0 0 0,0 0-1 0 0,24 2 1 0 0,43 8-31 0 0,25 4 0 0 0,-92-11 4 0 0,28 1 0 0 0,-20-3 42 0 0,-16 0-48 0 0,-6-1-58 0 0,-1-2-873 0 0,5-7-3618 0 0,-2-2-1549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2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11631 0 0,'0'0'3867'0'0,"0"2"-3956"0"0,1 12-144 0 0,-1 1 0 0 0,0-1-1 0 0,-5 27 1 0 0,-1 9 24 0 0,4-18 166 0 0,-1 4 37 0 0,2 0 1 0 0,5 61-1 0 0,-1-59-817 0 0,-3-20-1915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2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96 11055 0 0,'-8'-5'4068'0'0,"3"2"-3964"0"0,3 2-240 0 0,-1 4-718 0 0,1 0 718 0 0,-1 0-1 0 0,1 0 1 0 0,-1 0-1 0 0,1 0 0 0 0,0 0 1 0 0,0 1-1 0 0,0-1 1 0 0,-1 6-1 0 0,-1 5 46 0 0,1 0 0 0 0,-1 15 0 0 0,4-27 86 0 0,-1 7 31 0 0,0 0 0 0 0,1 0 0 0 0,0 1 1 0 0,1-1-1 0 0,2 14 0 0 0,-2-19-13 0 0,-1 1 0 0 0,2-1 0 0 0,-1 0 0 0 0,0 0 0 0 0,1 0 0 0 0,0 0 0 0 0,0 0 0 0 0,0-1 0 0 0,0 1 0 0 0,1 0 0 0 0,-1-1 0 0 0,1 0 0 0 0,4 4 0 0 0,-4-5 10 0 0,0 0 0 0 0,-1 0 1 0 0,1 0-1 0 0,0-1 0 0 0,0 0 0 0 0,0 1 1 0 0,0-1-1 0 0,0 0 0 0 0,0-1 1 0 0,1 1-1 0 0,-1 0 0 0 0,0-1 0 0 0,0 0 1 0 0,1 0-1 0 0,-1 0 0 0 0,0 0 1 0 0,0 0-1 0 0,5-2 0 0 0,1 0-63 0 0,-1 0 0 0 0,0-1 0 0 0,0 1 0 0 0,0-2 0 0 0,11-6 0 0 0,-9 4 42 0 0,-1 0 0 0 0,0 0 0 0 0,0-1 0 0 0,0-1-1 0 0,-1 1 1 0 0,-1-1 0 0 0,1-1 0 0 0,-1 1 0 0 0,8-14 0 0 0,-11 15 117 0 0,0 0 1 0 0,-1 1 0 0 0,0-1 0 0 0,0-1 0 0 0,0 1 0 0 0,-1 0-1 0 0,0-1 1 0 0,0 1 0 0 0,-1-1 0 0 0,0 1 0 0 0,-1-1 0 0 0,1 0 0 0 0,-1 1-1 0 0,-2-12 1 0 0,1 15 97 0 0,0-1 1 0 0,-1 1-1 0 0,1 0 0 0 0,-1 0 0 0 0,0 0 0 0 0,0 0 0 0 0,-1 0 0 0 0,1 0 1 0 0,-1 0-1 0 0,0 1 0 0 0,1-1 0 0 0,-2 1 0 0 0,1 0 0 0 0,0 0 1 0 0,-5-3-1 0 0,4 2-123 0 0,-1 1-1 0 0,0 0 1 0 0,-1 0 0 0 0,1 0 0 0 0,0 1-1 0 0,-1 0 1 0 0,1 0 0 0 0,-1 0 0 0 0,0 1 0 0 0,0-1-1 0 0,-6 1 1 0 0,9 1-205 0 0,0 0-1 0 0,0 0 0 0 0,0 1 1 0 0,0-1-1 0 0,0 1 1 0 0,0-1-1 0 0,0 1 0 0 0,1 0 1 0 0,-1 1-1 0 0,0-1 1 0 0,0 0-1 0 0,-3 3 1 0 0,-10 9-1511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94 1839 0 0,'0'0'8959'0'0,"-5"10"-8564"0"0,-8 9-148 0 0,1 0 1 0 0,1 1 0 0 0,1 0 0 0 0,-10 27-1 0 0,3-8-7 0 0,3 1 0 0 0,-19 78 0 0 0,31-106-61 0 0,0 0 1 0 0,1 0-1 0 0,1 0 0 0 0,0 0 0 0 0,0 0 0 0 0,1 0 0 0 0,2 12 1 0 0,-1-20-79 0 0,-1-1 1 0 0,0 1 0 0 0,1-1 0 0 0,0 1 0 0 0,0-1 0 0 0,0 0 0 0 0,0 0 0 0 0,0 0 0 0 0,1 0-1 0 0,-1 0 1 0 0,1 0 0 0 0,0-1 0 0 0,0 1 0 0 0,0-1 0 0 0,0 0 0 0 0,5 3 0 0 0,-3-3 6 0 0,0 0 1 0 0,0 0 0 0 0,0-1 0 0 0,0 0 0 0 0,0 0 0 0 0,0 0 0 0 0,1 0 0 0 0,-1-1 0 0 0,0 0-1 0 0,0 0 1 0 0,6-1 0 0 0,-4 0-33 0 0,-1 0-1 0 0,0-1 0 0 0,0 1 1 0 0,0-1-1 0 0,0 0 0 0 0,0-1 1 0 0,0 0-1 0 0,0 0 1 0 0,6-4-1 0 0,-4 1 33 0 0,1-1 1 0 0,-2 0-1 0 0,1 0 1 0 0,12-16-1 0 0,-13 13 36 0 0,-1 0-1 0 0,0 0 0 0 0,-1-1 1 0 0,-1 0-1 0 0,1 0 1 0 0,-2 0-1 0 0,1 0 0 0 0,-1 0 1 0 0,-1-1-1 0 0,1-19 1 0 0,-2 6 371 0 0,-4-36 0 0 0,1 33-291 0 0,0 2-14 0 0,-1-1-1 0 0,-9-34 0 0 0,-25-61 315 0 0,25 101-536 0 0,11 20-66 0 0,1 0 0 0 0,-1 0 0 0 0,0 0 0 0 0,0 0-1 0 0,1 1 1 0 0,-1-1 0 0 0,0 0 0 0 0,0 1 0 0 0,0-1 0 0 0,0 0 0 0 0,0 1-1 0 0,0-1 1 0 0,0 1 0 0 0,0 0 0 0 0,0-1 0 0 0,0 1 0 0 0,0 0-1 0 0,0-1 1 0 0,0 1 0 0 0,0 0 0 0 0,-1 0 0 0 0,0 0-148 0 0,0 1 0 0 0,0-1 0 0 0,0 1 0 0 0,1-1 0 0 0,-1 1 1 0 0,0 0-1 0 0,0 0 0 0 0,1 0 0 0 0,-1 0 0 0 0,-2 1 0 0 0,-9 8-1390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2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0 455 0 0,'0'0'3495'0'0,"-1"2"-3219"0"0,-1 5-235 0 0,2-5 99 0 0,-1-1-22 0 0,-5 18 1692 0 0,5-17-1586 0 0,1-1-25 0 0,-2 6-103 0 0,-4 18-31 0 0,0 23-65 0 0,-22 132 2356 0 0,20-136-1973 0 0,4-23-251 0 0,1 1 0 0 0,-1 27 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3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1375 0 0,'0'0'10352'0'0,"0"3"-10258"0"0,1 18-165 0 0,-2 1 0 0 0,-4 31 1 0 0,0-9-4 0 0,4-35 75 0 0,-3 41 69 0 0,-14 61 1 0 0,16-102-5 0 0,1-6 14 0 0,-2 4 3 0 0,2-5 146 0 0,0 0-175 0 0,-6 14-1424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3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1751 0 0,'0'0'9570'0'0,"1"2"-9512"0"0,1 12 253 0 0,0 0-1 0 0,-1 0 0 0 0,0 26 0 0 0,-9 45 813 0 0,1-10-651 0 0,6-65-447 0 0,-5 30 189 0 0,3-25-158 0 0,1-3-1 0 0,1 3-44 0 0,3-11-9 0 0,0 0 11 0 0,3 8-477 0 0,0 1 176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8:39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1 6591 0 0,'0'0'1227'0'0,"0"1"-1989"0"0,0-1 766 0 0,0 0 0 0 0,0 1 0 0 0,0-1-1 0 0,0 0 1 0 0,0 1 0 0 0,0-1 0 0 0,-1 0 0 0 0,1 0-1 0 0,0 1 1 0 0,0-1 0 0 0,0 0 0 0 0,0 0 0 0 0,0 1 0 0 0,-1-1-1 0 0,1 0 1 0 0,0 0 0 0 0,0 0 0 0 0,-1 1 0 0 0,1-1 0 0 0,0 0-1 0 0,0 0 1 0 0,0 0 0 0 0,-1 0 0 0 0,1 0 0 0 0,0 1 0 0 0,-1-1-1 0 0,-5 1 353 0 0,1-1-1 0 0,-1 1 1 0 0,0-1-1 0 0,1 0 1 0 0,-10-1-1 0 0,-3 0 1008 0 0,15 1-882 0 0,0 0-248 0 0,0 0 1 0 0,0 0 0 0 0,0 0-1 0 0,0 0 1 0 0,0 1 0 0 0,0-1 0 0 0,0 1-1 0 0,0 0 1 0 0,0 0 0 0 0,0 0-1 0 0,1 0 1 0 0,-6 3 0 0 0,-4 3-206 0 0,8-4-33 0 0,-5 7-5 0 0,-2 2-22 0 0,0 0-1 0 0,2 1 0 0 0,-1 0 0 0 0,1 1 1 0 0,1 0-1 0 0,-9 21 0 0 0,-29 95-78 0 0,31-83 103 0 0,-23 93 73 0 0,33-118-66 0 0,-39 232 316 0 0,31-132-205 0 0,-18 217 337 0 0,29-318-370 0 0,-4 137 853 0 0,6-122-827 0 0,11 372 563 0 0,-10-385-565 0 0,2-1 0 0 0,1 0-1 0 0,10 34 1 0 0,-10-44-75 0 0,0-2 0 0 0,1 1 0 0 0,0 0 0 0 0,1-1 0 0 0,0 0-1 0 0,1 0 1 0 0,0 0 0 0 0,14 14 0 0 0,6 3 54 0 0,33 25-1 0 0,-47-43-55 0 0,0 1 0 0 0,1-2 0 0 0,0 0 0 0 0,1 0 0 0 0,19 6 0 0 0,56 20 157 0 0,-68-23-121 0 0,-11-8-37 0 0,-2-3-6 0 0,0 0 0 0 0,0-1 0 0 0,-1 0 0 0 0,1 0 1 0 0,0-1-1 0 0,-1 0 0 0 0,1-1 0 0 0,-1 0 0 0 0,0 0 0 0 0,0-1 0 0 0,0 0 0 0 0,0 0 1 0 0,-1-1-1 0 0,1 0 0 0 0,12-11 0 0 0,3-7 122 0 0,0 0 0 0 0,-2-1 0 0 0,19-28 0 0 0,-22 29-68 0 0,92-149 283 0 0,-96 148-337 0 0,0 0 36 0 0,-1-2 1 0 0,-1 1-1 0 0,-2-2 1 0 0,0 1-1 0 0,5-30 1 0 0,-8 19 143 0 0,-1-1 1 0 0,-2 1-1 0 0,0-49 1 0 0,-15-254 920 0 0,3 261-835 0 0,-3 0-1 0 0,-27-98 1 0 0,23 121-84 0 0,-3 1-1 0 0,-3 0 0 0 0,-2 1 1 0 0,-55-94-1 0 0,-7 30 161 0 0,40 58-599 0 0,23 37-420 0 0,13 14 185 0 0,8 8 110 0 0,-8 4-3182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1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61 14111 0 0,'-3'1'646'0'0,"1"1"-461"0"0,-7 0 335 0 0,7-2-493 0 0,-1-1 1 0 0,0 0-1 0 0,1 1 1 0 0,-1-1-1 0 0,1-1 1 0 0,-5-1-1 0 0,-9-5 107 0 0,0 0-1 0 0,-29-8 1 0 0,26 10-105 0 0,0 1 0 0 0,-1 0 0 0 0,1 2-1 0 0,-40-3 1 0 0,50 6-39 0 0,-1 0-1 0 0,0 0 1 0 0,1 1-1 0 0,-1 1 1 0 0,0-1-1 0 0,1 1 1 0 0,0 1-1 0 0,-1 0 0 0 0,-14 7 1 0 0,18-7-24 0 0,-1 0-1 0 0,1 1 1 0 0,-1 0 0 0 0,1 0 0 0 0,0 1 0 0 0,0-1-1 0 0,1 1 1 0 0,0 0 0 0 0,0 1 0 0 0,0 0-1 0 0,0-1 1 0 0,1 1 0 0 0,0 1 0 0 0,-6 10 0 0 0,6-7 10 0 0,0 1-1 0 0,1-1 1 0 0,0 1 0 0 0,0 0 0 0 0,1 0 0 0 0,1 0 0 0 0,0 0 0 0 0,0 0 0 0 0,1 0 0 0 0,2 15 0 0 0,2 2-19 0 0,1-1 0 0 0,16 53 0 0 0,-13-60 40 0 0,1 0 0 0 0,1-1 0 0 0,22 33 0 0 0,-23-40-8 0 0,0 1-1 0 0,1-2 1 0 0,1 0 0 0 0,0 0-1 0 0,1-1 1 0 0,0 0-1 0 0,0-1 1 0 0,1 0-1 0 0,0-1 1 0 0,1 0-1 0 0,0-2 1 0 0,0 1 0 0 0,0-2-1 0 0,1 0 1 0 0,0 0-1 0 0,0-1 1 0 0,0-1-1 0 0,25 2 1 0 0,-28-6-1 0 0,-1 1 0 0 0,1-1 1 0 0,0-1-1 0 0,0 0 0 0 0,-1 0 0 0 0,1-2 1 0 0,-1 1-1 0 0,0-1 0 0 0,0-1 0 0 0,18-10 1 0 0,7-7 67 0 0,55-44 1 0 0,-59 41 31 0 0,120-86-880 0 0,-116 84-4279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1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0,'0'0'815'0'0,"3"0"198"0"0,8 0 326 0 0,-9 0 62 0 0,-1-2-126 0 0,-1 2-1224 0 0,0 0 0 0 0,0 0 0 0 0,0 0 1 0 0,0 0-1 0 0,0 0 0 0 0,0 0 0 0 0,0 0 0 0 0,0 0 0 0 0,0 0 1 0 0,0 0-1 0 0,1 1 0 0 0,-1-1 0 0 0,0 0 0 0 0,0 0 0 0 0,0 0 0 0 0,0 0 1 0 0,0 0-1 0 0,0 0 0 0 0,0 0 0 0 0,0 0 0 0 0,0 0 0 0 0,1 0 1 0 0,-1 0-1 0 0,0 0 0 0 0,0 0 0 0 0,0 0 0 0 0,0 0 0 0 0,0 0 1 0 0,0 0-1 0 0,0 0 0 0 0,0 0 0 0 0,0-1 0 0 0,1 1 0 0 0,-1 0 0 0 0,0 0 1 0 0,0 0-1 0 0,0 0 0 0 0,0 0 0 0 0,0 0 0 0 0,0 0 0 0 0,0 0 1 0 0,0 0-1 0 0,0 0 0 0 0,0 0 0 0 0,0 0 0 0 0,0 0 0 0 0,0-1 0 0 0,0 1 1 0 0,0 0-1 0 0,1 0 0 0 0,-1 0 0 0 0,0 0 0 0 0,0 0 0 0 0,0 0 1 0 0,0 0-1 0 0,0 0 0 0 0,0 0 0 0 0,0-1 0 0 0,0 1 0 0 0,0 0 0 0 0,0 0 1 0 0,3 13 400 0 0,2 23-888 0 0,-5 28 346 0 0,-8 78 0 0 0,2-66 63 0 0,-9 164 27 0 0,15-230 14 0 0,0-8 786 0 0,8-48-1084 0 0,-3-37-1892 0 0,-5 81 1926 0 0,0 0 30 0 0,0-5 112 0 0,0 6 4 0 0,4-11-3788 0 0,0 3 8374 0 0,5-14-2566 0 0,-2 10-1503 0 0,-4 7-300 0 0,0 0 0 0 0,0 0-1 0 0,0 1 1 0 0,1-1 0 0 0,7-7 0 0 0,-4 4-26 0 0,128-148-2 0 0,-122 144-148 0 0,2 1-1 0 0,0 0 0 0 0,0 1 0 0 0,24-12 1 0 0,-33 19-70 0 0,2 0 9 0 0,2 0-61 0 0,8-1-87 0 0,-16 5 192 0 0,0 0-1049 0 0,6-2 554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1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0,'0'0'8642'0'0,"1"2"-8948"0"0,9 15 283 0 0,9 23-1 0 0,-14-27 18 0 0,1 0 1 0 0,0-1 0 0 0,1 0-1 0 0,0 0 1 0 0,14 17-1 0 0,7 7 60 0 0,-27-34-51 0 0,12 11 6 0 0,4 4-11 0 0,4 5 2 0 0,-12-14 0 0 0,0-3 12 0 0,-6-4-20 0 0,-1 0 0 0 0,0 1 0 0 0,0-1 0 0 0,0 1 0 0 0,0-1 0 0 0,-1 1 0 0 0,1 0 0 0 0,0-1 0 0 0,-1 1 0 0 0,3 3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 16559 0 0,'0'0'3188'0'0,"-1"3"-3704"0"0,-6 18 213 0 0,1 0 0 0 0,1 0 0 0 0,1 0 0 0 0,1 1 0 0 0,0 0 0 0 0,2-1-1 0 0,1 1 1 0 0,2 22 0 0 0,5-9-94 0 0,-6-34 362 0 0,-1 1 1 0 0,1 0-1 0 0,0-1 0 0 0,-1 1 0 0 0,1 0 0 0 0,0-1 1 0 0,0 1-1 0 0,0-1 0 0 0,0 1 0 0 0,0-1 1 0 0,1 0-1 0 0,-1 1 0 0 0,0-1 0 0 0,1 0 1 0 0,1 1-1 0 0,-2-1-172 0 0,1 0-153 0 0,1-1 487 0 0,-1 1 0 0 0,0-1 0 0 0,1 0 0 0 0,-1 0 0 0 0,1 0-1 0 0,-1 0 1 0 0,1 0 0 0 0,-1 0 0 0 0,0-1 0 0 0,1 1 0 0 0,-1-1 0 0 0,1 0-1 0 0,-1 1 1 0 0,0-1 0 0 0,0 0 0 0 0,0 0 0 0 0,1-1 0 0 0,-1 1 0 0 0,0 0-1 0 0,2-3 1 0 0,-3 3-37 0 0,0 0-1 0 0,0 0 1 0 0,0-1 0 0 0,0 1-1 0 0,-1 0 1 0 0,1 0-1 0 0,0-1 1 0 0,-1 1-1 0 0,1 0 1 0 0,-1-1-1 0 0,1 1 1 0 0,-1-1 0 0 0,0 1-1 0 0,0-1 1 0 0,0 1-1 0 0,0-1 1 0 0,0 1-1 0 0,0-1 1 0 0,0 1 0 0 0,0-2-1 0 0,-7-27 413 0 0,0 16-640 0 0,0-1 1 0 0,-1 1-1 0 0,-15-21 1 0 0,14 22-88 0 0,-46-75-1335 0 0,51 84 1418 0 0,3 3 52 0 0,0 0 0 0 0,0-1-1 0 0,0 1 1 0 0,0 0 0 0 0,0-1-1 0 0,1 1 1 0 0,-1 0 0 0 0,0-1-1 0 0,0-2 1 0 0,1 4 45 0 0,0-1 0 0 0,0 0 0 0 0,1 1 0 0 0,-1-1 0 0 0,0 0 0 0 0,0 1 0 0 0,1-1 0 0 0,-1 1 0 0 0,0-1 0 0 0,1 1 0 0 0,-1-1 0 0 0,0 0 0 0 0,1 1 1 0 0,-1-1-1 0 0,1 1 0 0 0,-1-1 0 0 0,1 1 0 0 0,-1 0 0 0 0,1-1 0 0 0,-1 1 0 0 0,1 0 0 0 0,0-1 0 0 0,-1 1 0 0 0,1 0 0 0 0,1-1 0 0 0,-1 0-421 0 0,8-3-806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2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0,'0'0'3112'0'0,"2"3"-3058"0"0,5 12-60 0 0,-6-3-70 0 0,-1-7 12 0 0,2 33-1 0 0,0-25 54 0 0,1 0 11 0 0,1-4-10 0 0,-1-5-33 0 0,4 1 22 0 0,-3-3-22 0 0,6 2 32 0 0,2 1 11 0 0,0-4 12 0 0,-1-2 47 0 0,-6 0 6 0 0,5-2-11 0 0,11-4 332 0 0,-17 1 346 0 0,-2 2 2568 0 0,-2 2-2794 0 0,-1 1-478 0 0,0-4 250 0 0,0-1-1 0 0,-1 1 1 0 0,1 0 0 0 0,-5-9-1 0 0,1 7-240 0 0,0-1 0 0 0,0 1-1 0 0,0 1 1 0 0,-12-12 0 0 0,16 17-132 0 0,1 1 3 0 0,0 0 91 0 0,0 0 0 0 0,0 0 0 0 0,0 0-1 0 0,-1 0 1 0 0,1 0 0 0 0,0 0 0 0 0,0 0 0 0 0,0 0-1 0 0,0 0 1 0 0,0 0 0 0 0,0 0 0 0 0,0 0 0 0 0,0 0-1 0 0,-1 0 1 0 0,1 0 0 0 0,0 0 0 0 0,0 0 0 0 0,0 0-1 0 0,0 0 1 0 0,0 0 0 0 0,0 0 0 0 0,0 0 0 0 0,0 0-1 0 0,0 0 1 0 0,0-1 0 0 0,0 1 0 0 0,-1 0 0 0 0,1 0-1 0 0,0 0 1 0 0,0 0 0 0 0,0 0 0 0 0,0 0 0 0 0,0 0-1 0 0,0 0 1 0 0,0 0 0 0 0,0-1 0 0 0,0 1 0 0 0,0 0-1 0 0,0 0 1 0 0,0 0 0 0 0,0 0 0 0 0,0 0 0 0 0,0 0-1 0 0,0 0 1 0 0,0-1 0 0 0,-1-2-11 0 0,-11-1-2478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2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3679 0 0,'0'0'8174'0'0,"0"2"-8444"0"0,0 8 92 0 0,0-1 0 0 0,0 1-1 0 0,-1-1 1 0 0,0 0 0 0 0,-1 1-1 0 0,-4 15 1 0 0,-25 58-118 0 0,14-43 419 0 0,15-33-105 0 0,-1-1 0 0 0,0 1 0 0 0,-1-1 0 0 0,0 1 0 0 0,0-1 0 0 0,-5 6 0 0 0,4-6-4 0 0,4-4-222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2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 7831 0 0,'0'0'9686'0'0,"-2"-1"-9548"0"0,2 0-170 0 0,-1 1-1 0 0,0-1 1 0 0,0 1 0 0 0,0 0-1 0 0,0-1 1 0 0,0 1-1 0 0,0 0 1 0 0,0 0 0 0 0,0 0-1 0 0,0 0 1 0 0,0 0 0 0 0,0 0-1 0 0,0 0 1 0 0,0 0-1 0 0,0 0 1 0 0,0 0 0 0 0,0 0-1 0 0,0 1 1 0 0,0-1-1 0 0,0 0 1 0 0,0 1 0 0 0,0-1-1 0 0,0 1 1 0 0,0-1-1 0 0,0 1 1 0 0,0-1 0 0 0,1 1-1 0 0,-1 0 1 0 0,0-1-1 0 0,0 2 1 0 0,-2 0-169 0 0,-85 75-4566 0 0,84-73 4587 0 0,-7 4-203 0 0,9-6 282 0 0,-1 0 0 0 0,0 0 0 0 0,1 0 0 0 0,0 0 0 0 0,-1 0 0 0 0,1 1 0 0 0,0-1 0 0 0,0 1 0 0 0,-3 4 0 0 0,1 1 100 0 0,4-6 73 0 0,1 1 87 0 0,-1-2-149 0 0,-1 0 1 0 0,1 0-1 0 0,0 1 1 0 0,0-1-1 0 0,0 0 1 0 0,0 0-1 0 0,0 0 1 0 0,0 0-1 0 0,0 0 1 0 0,1 1-1 0 0,-1-1 1 0 0,0 0-1 0 0,1 0 1 0 0,-1 0-1 0 0,1 0 1 0 0,0 2-1 0 0,10 21 75 0 0,-1-16-65 0 0,-5-4 8 0 0,2 0-3 0 0,-1 1-1 0 0,1-1 1 0 0,0-1-1 0 0,0 1 1 0 0,0-1 0 0 0,0 0-1 0 0,1-1 1 0 0,-1 0-1 0 0,1 0 1 0 0,-1-1-1 0 0,1 1 1 0 0,13-1-1 0 0,-10-1 6 0 0,-1 0 1 0 0,1-1-1 0 0,-1 0 0 0 0,0-1 0 0 0,0 0 0 0 0,1-1 0 0 0,-1 0 0 0 0,-1 0 0 0 0,11-6 0 0 0,-2-1-30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2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 3679 0 0,'0'0'14739'0'0,"0"2"-15595"0"0,-13 116-863 0 0,-7 74 1555 0 0,19-182 164 0 0,1-2-10 0 0,0-6 1371 0 0,1-4-1823 0 0,0 0 430 0 0,-1 0 1 0 0,1 1 0 0 0,0-1-1 0 0,0 0 1 0 0,0 1-1 0 0,1-1 1 0 0,1-2 0 0 0,1-2-29 0 0,14-23 5 0 0,46-71-415 0 0,-53 85 405 0 0,1 0 0 0 0,1 2 0 0 0,-1-1 0 0 0,23-16 0 0 0,-8 9 65 0 0,1-2 0 0 0,51-30 0 0 0,-71 48-18 0 0,29-10-110 0 0,-19 11-811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2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13415 0 0,'0'0'1960'0'0,"2"1"-2345"0"0,0 0 333 0 0,1 0 1 0 0,-1 1-1 0 0,0 0 1 0 0,0-1-1 0 0,0 1 1 0 0,0 0-1 0 0,0 0 1 0 0,0 0-1 0 0,2 3 1 0 0,12 12-141 0 0,1 3 104 0 0,26 41 0 0 0,-13-19 44 0 0,-26-35 44 0 0,1-1 0 0 0,1 0 0 0 0,-1 0 0 0 0,1-1 0 0 0,0 0 0 0 0,0 0 0 0 0,11 7 0 0 0,58 37-3896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2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10767 0 0,'0'0'3576'0'0,"1"2"-3742"0"0,1 12 31 0 0,0 0 0 0 0,-1 0 1 0 0,0 0-1 0 0,-2 25 0 0 0,-1-26 135 0 0,-1 0 0 0 0,1-1 11 0 0,0-2 42 0 0,2-6 1 0 0,-1 4-70 0 0,1-6-130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2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11055 0 0,'0'0'5123'0'0,"-1"2"-5766"0"0,0 4 470 0 0,0 0-1 0 0,-1-1 0 0 0,1 1 1 0 0,-1-1-1 0 0,-1 1 0 0 0,1-1 1 0 0,-1 0-1 0 0,0 0 0 0 0,0 0 1 0 0,0 0-1 0 0,-7 6 0 0 0,-10 8 32 0 0,-26 20 0 0 0,32-28 204 0 0,2-3 54 0 0,11-7-259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2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9671 0 0,'0'0'6342'0'0,"-2"2"-6232"0"0,-26 17-318 0 0,20-14-43 0 0,0 1 1 0 0,0-1 0 0 0,-8 9 0 0 0,-47 59-559 0 0,13-13 722 0 0,47-55 128 0 0,-1-1 0 0 0,1 1 0 0 0,1 0 0 0 0,-1 0-1 0 0,1 0 1 0 0,0 1 0 0 0,0-1 0 0 0,0 0 0 0 0,1 1 0 0 0,0-1 0 0 0,0 1 0 0 0,1-1 0 0 0,-1 1-1 0 0,1 8 1 0 0,3 5-38 0 0,0-14-5 0 0,0-2-11 0 0,-1 2 9 0 0,1-1-1 0 0,-1 0 0 0 0,1 0 1 0 0,0-1-1 0 0,1 1 1 0 0,-1-1-1 0 0,0 1 1 0 0,1-1-1 0 0,0 0 0 0 0,0 0 1 0 0,5 2-1 0 0,-2-1 3 0 0,1-1 1 0 0,-1 0-1 0 0,1 0 0 0 0,0 0 1 0 0,-1-1-1 0 0,11 1 0 0 0,1-1 34 0 0,1-1 0 0 0,0-1 0 0 0,0 0-1 0 0,32-5 1 0 0,23-10-421 0 0,-52 9-230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3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133 115 919 0 0,'0'0'10196'0'0,"1"4"-11620"0"0,4 10 1402 0 0,-4-8-21 0 0,3 13 43 0 0,-4-17 120 0 0,1 0-44 0 0,1 8 1883 0 0,-1-8-1903 0 0,3 8-46 0 0,5 4-10 0 0,-6-11 0 0 0,1-1 0 0 0,13 17-17 0 0,-14-16 10 0 0,0 0 0 0 0,0 0 0 0 0,0-1 0 0 0,0 1 1 0 0,1-1-1 0 0,-1 0 0 0 0,7 3 0 0 0,15 8 7 0 0,3-1 0 0 0,-8-5-2 0 0,-14-8 3 0 0,-1 0 11 0 0,4 2 6 0 0,-1-1 1 0 0,1-1-1 0 0,-1 1 1 0 0,1-1-1 0 0,-1-1 1 0 0,0 1-1 0 0,1-2 1 0 0,11-3-1 0 0,-16 4-13 0 0,0-1-1 0 0,0 1 1 0 0,1-1-1 0 0,-2 1 1 0 0,1-1-1 0 0,0 0 1 0 0,0 0-1 0 0,-1-1 1 0 0,0 1-1 0 0,0-1 1 0 0,0 0-1 0 0,0 0 1 0 0,0 0-1 0 0,-1 0 1 0 0,0 0-1 0 0,3-8 1 0 0,-2 4 341 0 0,-1-1 0 0 0,0 0 0 0 0,0 0 0 0 0,-1 0 1 0 0,0 0-1 0 0,-1 0 0 0 0,0 0 0 0 0,0 0 0 0 0,-1 0 1 0 0,0 0-1 0 0,-1 0 0 0 0,0 1 0 0 0,0-1 0 0 0,-1 0 1 0 0,0 1-1 0 0,-5-10 0 0 0,7 16-392 0 0,-1-1-1 0 0,0 0 1 0 0,0 1-1 0 0,0-1 1 0 0,0 1 0 0 0,0 0-1 0 0,0 0 1 0 0,-1-1-1 0 0,1 2 1 0 0,-1-1 0 0 0,1 0-1 0 0,-1 0 1 0 0,0 1-1 0 0,0-1 1 0 0,0 1 0 0 0,0 0-1 0 0,0 0 1 0 0,0 0 0 0 0,0 1-1 0 0,0-1 1 0 0,0 0-1 0 0,0 1 1 0 0,0 0 0 0 0,0 0-1 0 0,0 0 1 0 0,-1 0-1 0 0,1 1 1 0 0,-5 0 0 0 0,-2 2-27 0 0,0 0 0 0 0,0 0 0 0 0,0 1 0 0 0,1 0 0 0 0,-1 1 0 0 0,1 0 0 0 0,-15 12 0 0 0,-5 1-49 0 0,-34 24-421 0 0,-15 8-598 0 0,78-49 1126 0 0,-13 5-338 0 0,1 0 1 0 0,0 1-1 0 0,1 1 0 0 0,0 0 0 0 0,0 0 0 0 0,-11 12 0 0 0,21-19-240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3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4143 0 0,'0'0'10592'0'0,"-2"1"-11392"0"0,1 2 758 0 0,-1 0-1 0 0,1 0 1 0 0,-1 1-1 0 0,1-1 1 0 0,0 0-1 0 0,0 0 1 0 0,0 1-1 0 0,1-1 0 0 0,-1 1 1 0 0,1-1-1 0 0,0 0 1 0 0,0 1-1 0 0,0-1 1 0 0,0 1-1 0 0,1-1 1 0 0,-1 0-1 0 0,1 1 1 0 0,0-1-1 0 0,1 5 1 0 0,1 1 23 0 0,0-1 1 0 0,1 1 0 0 0,0 0 0 0 0,0-1 0 0 0,1 0 0 0 0,6 10 0 0 0,-5-12 13 0 0,-1 1 1 0 0,1-1-1 0 0,1 0 1 0 0,-1 0-1 0 0,1-1 1 0 0,0 0-1 0 0,1 0 0 0 0,-1-1 1 0 0,1 0-1 0 0,14 6 1 0 0,-9-6 0 0 0,0 0 0 0 0,1-1-1 0 0,-1 0 1 0 0,0-1 0 0 0,1-1 0 0 0,16 0 0 0 0,-25 0-15 0 0,0-1 1 0 0,1 0-1 0 0,-1-1 0 0 0,0 1 0 0 0,1-1 0 0 0,-1 0 1 0 0,0-1-1 0 0,9-2 0 0 0,-8 1-4 0 0,-2 1-30 0 0,-1 0 76 0 0,1-1 0 0 0,0 0-1 0 0,-1-1 1 0 0,0 1 0 0 0,0 0 0 0 0,5-8-1 0 0,-6 9 24 0 0,-1 1 344 0 0,1-17 1042 0 0,-1 16-1251 0 0,0-1 0 0 0,-1 1 0 0 0,1-1 0 0 0,-1 1 0 0 0,0-1 0 0 0,0 1 0 0 0,0-6 0 0 0,-3-6 22 0 0,0 0 1 0 0,-1 0-1 0 0,0 1 1 0 0,-1-1 0 0 0,0 1-1 0 0,-1 0 1 0 0,-1 1-1 0 0,0-1 1 0 0,-16-19 0 0 0,20 28-205 0 0,1 1 0 0 0,-1 0 0 0 0,0 0 1 0 0,0 1-1 0 0,0-1 0 0 0,0 0 1 0 0,-1 1-1 0 0,1 0 0 0 0,-1 0 1 0 0,1 0-1 0 0,-1 0 0 0 0,0 0 1 0 0,0 1-1 0 0,1 0 0 0 0,-1 0 1 0 0,0 0-1 0 0,0 0 0 0 0,-1 0 0 0 0,1 1 1 0 0,0 0-1 0 0,0 0 0 0 0,0 0 1 0 0,0 0-1 0 0,0 1 0 0 0,0-1 1 0 0,0 1-1 0 0,0 0 0 0 0,0 1 1 0 0,0-1-1 0 0,0 1 0 0 0,1-1 1 0 0,-6 4-1 0 0,-7 4-483 0 0,1 1 1 0 0,-1 1-1 0 0,1 1 0 0 0,1 0 1 0 0,1 0-1 0 0,-13 16 1 0 0,-1 2-4943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2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0,'0'0'440'0'0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16439 0 0,'0'0'4855'0'0,"-1"2"-5744"0"0,-5 21-632 0 0,2 0 1 0 0,-3 26 0 0 0,6-30 1230 0 0,0 0 1 0 0,1 1-1 0 0,1-1 0 0 0,1 0 1 0 0,7 30-1 0 0,-8-46 237 0 0,3 5 39 0 0,1-1 52 0 0,-4-6 438 0 0,11-1 136 0 0,-9 0-536 0 0,-1 0 0 0 0,0-1-1 0 0,0 1 1 0 0,1-1 0 0 0,-1 1 0 0 0,0-1 0 0 0,0 0 0 0 0,0 0 0 0 0,0 0 0 0 0,0 0 0 0 0,0 0 0 0 0,0 0 0 0 0,-1-1 0 0 0,1 1 0 0 0,0-1 0 0 0,0 1 0 0 0,-1-1 0 0 0,1 0 0 0 0,-1 1 0 0 0,0-1 0 0 0,0 0 0 0 0,2-2 0 0 0,2-7 102 0 0,0 1 0 0 0,0-1 1 0 0,3-13-1 0 0,-1 4-164 0 0,-6 19-3 0 0,0 0 0 0 0,0 0 0 0 0,-1-1 0 0 0,1 1-1 0 0,-1 0 1 0 0,1-1 0 0 0,-1 1 0 0 0,0 0 0 0 0,0-1 0 0 0,1 1 0 0 0,-1-1-1 0 0,0 1 1 0 0,0 0 0 0 0,0-1 0 0 0,-1-1 0 0 0,1-2 2959 0 0,3 13-2979 0 0,0 1 0 0 0,4 12 0 0 0,5 16-344 0 0,-8-29 299 0 0,0 0-1 0 0,1 1 1 0 0,0-2-1 0 0,0 1 1 0 0,1 0-1 0 0,0-1 1 0 0,7 7-1 0 0,-10-11 30 0 0,0-1 0 0 0,1 1-1 0 0,-1-1 1 0 0,0 1 0 0 0,1-1 0 0 0,0 0-1 0 0,0 0 1 0 0,-1-1 0 0 0,1 1 0 0 0,8 1-1 0 0,-1 0-65 0 0,24 3-150 0 0,-2-5 161 0 0,-31-1 2 0 0,7-2 189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43 165 7831 0 0,'0'0'7748'0'0,"-12"-1"-6733"0"0,11 1-1011 0 0,0 0 0 0 0,1 0 0 0 0,-1 0-1 0 0,0 0 1 0 0,1 1 0 0 0,-1-1 0 0 0,0 0 0 0 0,1 0 0 0 0,-1 1 0 0 0,0-1 0 0 0,1 0 0 0 0,-1 1-1 0 0,1-1 1 0 0,-1 1 0 0 0,1-1 0 0 0,-1 1 0 0 0,1-1 0 0 0,-1 1 0 0 0,1 0 0 0 0,-1 0 0 0 0,-8 19-273 0 0,6-11-35 0 0,1 0 0 0 0,-1 15 0 0 0,2-15 190 0 0,1-1 0 0 0,1 0 0 0 0,-1 1 1 0 0,1-1-1 0 0,1 0 0 0 0,0 0 0 0 0,0 0 0 0 0,0 0 0 0 0,6 11 0 0 0,-5-13 12 0 0,0 0 0 0 0,0 0 0 0 0,1 0 0 0 0,-1-1 0 0 0,1 0 1 0 0,0 1-1 0 0,1-1 0 0 0,-1-1 0 0 0,1 1 0 0 0,0-1 0 0 0,0 0 0 0 0,9 5 0 0 0,-10-7 12 0 0,0 0-1 0 0,1-1 1 0 0,-1 1 0 0 0,1-1-1 0 0,0 0 1 0 0,-1-1-1 0 0,1 1 1 0 0,0-1 0 0 0,0 0-1 0 0,-1 0 1 0 0,1 0-1 0 0,0-1 1 0 0,0 1-1 0 0,-1-1 1 0 0,1 0 0 0 0,-1-1-1 0 0,1 1 1 0 0,5-3-1 0 0,3-2-5 0 0,0-1-1 0 0,0 0 0 0 0,-1 0 1 0 0,20-17-1 0 0,-15 10 103 0 0,-2-1-1 0 0,0 0 1 0 0,0-1-1 0 0,-1-1 1 0 0,-1 0-1 0 0,11-21 1 0 0,-14 21 689 0 0,0-1 0 0 0,-2-1 0 0 0,11-33 0 0 0,-19 50-479 0 0,1-1 0 0 0,-1 0 1 0 0,0 0-1 0 0,0 0 0 0 0,0 0 1 0 0,0 0-1 0 0,-1 0 0 0 0,1 0 1 0 0,-1 0-1 0 0,0 0 0 0 0,1 1 1 0 0,-1-1-1 0 0,-1 0 0 0 0,1 0 1 0 0,0 1-1 0 0,-1-1 0 0 0,1 1 1 0 0,-1-1-1 0 0,0 1 0 0 0,0 0 1 0 0,0 0-1 0 0,0 0 0 0 0,-4-4 1 0 0,0 1-49 0 0,1 1 1 0 0,-1 0 0 0 0,0 0-1 0 0,0 0 1 0 0,0 1 0 0 0,0 0-1 0 0,-1 0 1 0 0,1 1 0 0 0,-9-3-1 0 0,4 3-721 0 0,0 1-1 0 0,-1 0 1 0 0,1 1-1 0 0,0 0 1 0 0,0 0-1 0 0,-19 4 1 0 0,-13 8-973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69 692 10047 0 0,'-28'-1'831'0'0,"0"-1"709"0"0,28 2-1447 0 0,-1 0 1 0 0,1 0-1 0 0,0 0 0 0 0,-1-1 1 0 0,1 1-1 0 0,-1 0 0 0 0,1 0 0 0 0,-1 0 1 0 0,1 0-1 0 0,-1 0 0 0 0,1-1 1 0 0,0 1-1 0 0,-1 0 0 0 0,1-1 1 0 0,-1 1-1 0 0,1 0 0 0 0,0 0 1 0 0,-1-1-1 0 0,1 1 0 0 0,0 0 1 0 0,0-1-1 0 0,-1 1 0 0 0,1-1 1 0 0,0 1-1 0 0,-1-1 0 0 0,-2-15 1049 0 0,6-14-635 0 0,2 13-459 0 0,0 0 0 0 0,1 1 0 0 0,0-1 0 0 0,13-21 0 0 0,41-59-343 0 0,1-1-132 0 0,-26 30-18 0 0,86-150-834 0 0,-89 170 1351 0 0,-31 47 702 0 0,2 2-696 0 0,3 3-86 0 0,0 0-1 0 0,-1 1 1 0 0,1-1 0 0 0,-1 1-1 0 0,0 0 1 0 0,0 1-1 0 0,-1-1 1 0 0,1 1 0 0 0,-1 0-1 0 0,3 7 1 0 0,7 13-52 0 0,12 31 1 0 0,-20-43 61 0 0,31 81-87 0 0,44 175-1 0 0,-79-263 24 0 0,0 0 0 0 0,0 0-1 0 0,-1 1 1 0 0,0-1 0 0 0,-1 1 0 0 0,0-1-1 0 0,0 1 1 0 0,0-1 0 0 0,-1 1-1 0 0,0-1 1 0 0,0 0 0 0 0,-1 1 0 0 0,-3 7-1 0 0,4-11-135 0 0,-2 0 92 0 0,-10 3 26 0 0,10-6 85 0 0,0 1 0 0 0,0-2 0 0 0,1 1 0 0 0,-1 0 0 0 0,0 0-1 0 0,0-1 1 0 0,0 1 0 0 0,0-1 0 0 0,0 0 0 0 0,0 0 0 0 0,0 0 0 0 0,0-1-1 0 0,0 1 1 0 0,0-1 0 0 0,0 1 0 0 0,0-1 0 0 0,0 0 0 0 0,0 0-1 0 0,1 0 1 0 0,-5-3 0 0 0,-4-3 22 0 0,0 0-1 0 0,1 0 0 0 0,-15-15 1 0 0,9 8-104 0 0,5 3-1 0 0,0-1 0 0 0,1 0 0 0 0,0-1 0 0 0,1 0 0 0 0,-15-26 1 0 0,-1-3 248 0 0,24 41-79 0 0,0 0 1 0 0,1 1-1 0 0,-1-1 1 0 0,1 1-1 0 0,-1-1 0 0 0,1 0 1 0 0,-1 0-1 0 0,1 1 1 0 0,0-1-1 0 0,-1 0 0 0 0,1 0 1 0 0,0 1-1 0 0,0-1 1 0 0,0 0-1 0 0,-1 0 0 0 0,1 0 1 0 0,0 1-1 0 0,0-1 1 0 0,0 0-1 0 0,0 0 0 0 0,0 0 1 0 0,1-1-1 0 0,-1 2-85 0 0,1 0-1 0 0,-1-1 1 0 0,1 1-1 0 0,0 0 1 0 0,-1 0-1 0 0,1-1 1 0 0,-1 1-1 0 0,1 0 1 0 0,0 0 0 0 0,-1 0-1 0 0,1 0 1 0 0,0 0-1 0 0,-1 0 1 0 0,1 0-1 0 0,0 0 1 0 0,-1 0-1 0 0,1 1 1 0 0,-1-1-1 0 0,1 0 1 0 0,0 0-1 0 0,0 1 1 0 0,7 2-151 0 0,-1 0 1 0 0,1 0-1 0 0,7 5 1 0 0,93 55-453 0 0,-90-54 410 0 0,0-1 1 0 0,1-1-1 0 0,0 0 0 0 0,24 4 1 0 0,-5-4-221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9215 0 0,'0'0'831'0'0,"-1"3"-570"0"0,-21 57 1383 0 0,-27 124-1 0 0,8 71-2166 0 0,38-226 331 0 0,3-26 70 0 0,2-16-3172 0 0,1-20 1385 0 0,-1-58 0 0 0,-2 60 1889 0 0,-2-37 619 0 0,1 33 1272 0 0,0 0 3565 0 0,14 40-5810 0 0,-5 0 274 0 0,0 0 1 0 0,0 0 0 0 0,-1 1-1 0 0,0 0 1 0 0,0 1-1 0 0,-1 0 1 0 0,11 13 0 0 0,-4-4 23 0 0,36 46 52 0 0,-36-43-101 0 0,2-1 1 0 0,0 0-1 0 0,0-1 1 0 0,26 21-1 0 0,-17-24-957 0 0,-22-13 466 0 0,13-2-1235 0 0,-14 1 1765 0 0,1-1 1 0 0,-1 0-1 0 0,0 0 0 0 0,1 0 0 0 0,-1 0 1 0 0,0 0-1 0 0,0 0 0 0 0,0 0 0 0 0,0 0 1 0 0,0 0-1 0 0,0-1 0 0 0,0 1 0 0 0,0 0 1 0 0,0-1-1 0 0,0 1 0 0 0,0-2 0 0 0,7-27-391 0 0,-8 28 485 0 0,3-14-76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51 4143 0 0,'-3'-8'179'0'0,"-6"-21"322"0"0,4 15 6746 0 0,5 14-7171 0 0,0 20 4167 0 0,1-6-5619 0 0,-17 233-685 0 0,2-143-2422 0 0,10-79 829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10623 0 0,'0'0'964'0'0,"1"2"-794"0"0,6 50-347 0 0,-3 0 0 0 0,-2 86 0 0 0,-3-80 214 0 0,1 49-1575 0 0,0-95-2004 0 0</inkml:trace>
  <inkml:trace contextRef="#ctx0" brushRef="#br0" timeOffset="1">2 48 9383 0 0,'0'0'431'0'0,"0"-2"-10"0"0,-1-7-273 0 0,1 2-57 0 0,0 5 293 0 0,1 1-251 0 0,0 0 0 0 0,1-1 0 0 0,0 1-1 0 0,-1 0 1 0 0,1 0 0 0 0,0 0 0 0 0,0 0 0 0 0,-1 0 0 0 0,1 0-1 0 0,3-1 1 0 0,5-1-181 0 0,0 0 1 0 0,0 0-1 0 0,0 1 0 0 0,0 1 0 0 0,1 0 0 0 0,-1 0 0 0 0,1 0 0 0 0,-1 2 0 0 0,1-1 0 0 0,-1 1 1 0 0,0 1-1 0 0,1 0 0 0 0,-1 0 0 0 0,0 1 0 0 0,0 0 0 0 0,0 1 0 0 0,-1 0 0 0 0,1 1 0 0 0,-1 0 1 0 0,0 0-1 0 0,0 1 0 0 0,-1 0 0 0 0,16 15 0 0 0,-7-5-304 0 0,-1 2 0 0 0,18 23 1 0 0,-29-35 262 0 0,-1 1 0 0 0,0 0 1 0 0,0 0-1 0 0,0 0 1 0 0,-1 0-1 0 0,0 0 1 0 0,-1 1-1 0 0,1-1 1 0 0,-1 1-1 0 0,1 13 1 0 0,-3-16 112 0 0,-1-1 0 0 0,1 1 0 0 0,-1 0 0 0 0,0 0 0 0 0,0-1 1 0 0,-1 1-1 0 0,1-1 0 0 0,-1 1 0 0 0,0-1 0 0 0,0 0 0 0 0,-1 0 0 0 0,1 0 1 0 0,-1 0-1 0 0,-3 4 0 0 0,-7 7 565 0 0,-27 26-1 0 0,39-40-581 0 0,-13 11 74 0 0,-1 1-1 0 0,-1-2 0 0 0,0 0 0 0 0,0 0 0 0 0,-1-2 0 0 0,0 0 0 0 0,-25 8 1 0 0,10-6-4115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27 401 2303 0 0,'0'0'102'0'0,"-2"1"-1"0"0,-4 6-80 0 0,4-5 263 0 0,1 0 0 0 0,-1 0 0 0 0,0 0 0 0 0,1 0 0 0 0,-1 0 0 0 0,1 1 0 0 0,0-1 0 0 0,0 1 0 0 0,0-1 0 0 0,0 1 0 0 0,0-1 0 0 0,1 1 0 0 0,-3 12 8624 0 0,6-26-8252 0 0,52-152-576 0 0,-32 91-521 0 0,-17 49 443 0 0,1 0 1 0 0,1 1-1 0 0,21-42 0 0 0,-22 52 57 0 0,-1 2-30 0 0,1 0 1 0 0,0 0 0 0 0,10-11 0 0 0,-11 15-118 0 0,-5 4-72 0 0,-1 2 147 0 0,0 0 0 0 0,0 0 0 0 0,0-1 0 0 0,1 1 0 0 0,-1 0 0 0 0,0 0 1 0 0,0 0-1 0 0,0-1 0 0 0,0 1 0 0 0,0 0 0 0 0,0 0 0 0 0,0-1 0 0 0,0 1 0 0 0,1 0 1 0 0,-1 0-1 0 0,0 0 0 0 0,0 0 0 0 0,0-1 0 0 0,1 1 0 0 0,-1 0 0 0 0,0 0 1 0 0,0 0-1 0 0,0 0 0 0 0,1 0 0 0 0,-1 0 0 0 0,0-1 0 0 0,0 1 0 0 0,0 0 1 0 0,1 0-1 0 0,-1 0 0 0 0,0 0 0 0 0,1 0 0 0 0,11 0-1080 0 0,5 4 89 0 0,-12-1 953 0 0,-1 0 1 0 0,1 1-1 0 0,-1-1 0 0 0,0 1 0 0 0,0 0 0 0 0,0 0 0 0 0,-1 0 0 0 0,1 0 1 0 0,-1 0-1 0 0,0 1 0 0 0,0 0 0 0 0,0 0 0 0 0,1 5 0 0 0,9 20 17 0 0,-3 1-1 0 0,0 1 1 0 0,8 50-1 0 0,5 17 104 0 0,-16-71-131 0 0,5 41 0 0 0,-12-67-93 0 0,-3 10-703 0 0,-1-2-1824 0 0,-2-1-862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62 158 4143 0 0,'-2'-2'319'0'0,"-40"-26"1818"0"0,41 27-1363 0 0,0-1 1 0 0,-1 1-1 0 0,1 0 0 0 0,0-1 0 0 0,0 0 0 0 0,0 1 0 0 0,0-1 0 0 0,0 0 0 0 0,0 1 0 0 0,0-1 0 0 0,1 0 0 0 0,-2-3 0 0 0,-2-12 1506 0 0,5 14-2285 0 0,0 1 1 0 0,0-1 0 0 0,0 0-1 0 0,0 1 1 0 0,0-1-1 0 0,0 1 1 0 0,0-1 0 0 0,1 1-1 0 0,-1 0 1 0 0,1-1-1 0 0,2-1 1 0 0,-2 1 18 0 0,1-1-114 0 0,1 0-1 0 0,-1 0 1 0 0,1 0 0 0 0,0 1-1 0 0,0-1 1 0 0,0 1 0 0 0,0 0-1 0 0,0 0 1 0 0,1 0-1 0 0,-1 1 1 0 0,1-1 0 0 0,0 1-1 0 0,0 1 1 0 0,8-3 0 0 0,-6 2-667 0 0,1 1 0 0 0,-1 0 1 0 0,0 1-1 0 0,0 0 1 0 0,1 0-1 0 0,6 1 0 0 0,4 2-1153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0,'0'0'5422'0'0,"1"2"-5604"0"0,9 30-162 0 0,-2 0-1 0 0,-1 1 0 0 0,3 54 0 0 0,-5-43-891 0 0,11 47 1 0 0,-15-89 613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35 289 2303 0 0,'-17'-116'888'0'0,"-1"3"7523"0"0,18 111-7447 0 0,0 0-751 0 0,0 0 0 0 0,0 0 0 0 0,1 0 0 0 0,-1 0 0 0 0,0 0 0 0 0,1 0 0 0 0,0 0 0 0 0,-1 0 0 0 0,1 0 0 0 0,0 0 0 0 0,0 0 0 0 0,0 1 0 0 0,0-1 0 0 0,0 0 0 0 0,0 1 0 0 0,1-1 0 0 0,1-2 0 0 0,0 2-146 0 0,0 0 0 0 0,0 0 1 0 0,0 0-1 0 0,0 0 1 0 0,0 1-1 0 0,0-1 0 0 0,0 1 1 0 0,1 0-1 0 0,5-2 0 0 0,-2 2-183 0 0,-1 0-1 0 0,1 0 1 0 0,-1 1-1 0 0,1 0 1 0 0,-1 0-1 0 0,1 1 0 0 0,-1-1 1 0 0,1 1-1 0 0,-1 1 1 0 0,13 3-1 0 0,-14-3-140 0 0,0 1 1 0 0,-1-1-1 0 0,1 1 0 0 0,0 0 0 0 0,-1 0 0 0 0,0 0 0 0 0,0 1 1 0 0,0 0-1 0 0,0 0 0 0 0,0 0 0 0 0,-1 0 0 0 0,1 0 0 0 0,-1 1 1 0 0,0-1-1 0 0,-1 1 0 0 0,1 0 0 0 0,2 7 0 0 0,-3-6-85 0 0,-1 1 0 0 0,1 0 0 0 0,-1-1-1 0 0,0 1 1 0 0,0 0 0 0 0,-1 0-1 0 0,0 0 1 0 0,0 0 0 0 0,-1 0 0 0 0,0 0-1 0 0,0-1 1 0 0,-1 1 0 0 0,-2 8 0 0 0,2-9 473 0 0,0 0 0 0 0,-1 0 1 0 0,1 0-1 0 0,-1 0 0 0 0,-1 0 0 0 0,1-1 1 0 0,-1 1-1 0 0,-6 6 0 0 0,8-10 256 0 0,-1 0 0 0 0,1 0-1 0 0,0 0 1 0 0,-1 0 0 0 0,1-1-1 0 0,-1 1 1 0 0,0-1 0 0 0,1 0-1 0 0,-1 0 1 0 0,0 0-1 0 0,0 0 1 0 0,0 0 0 0 0,0 0-1 0 0,0-1 1 0 0,0 0 0 0 0,0 1-1 0 0,0-1 1 0 0,0 0 0 0 0,0-1-1 0 0,-4 0 1 0 0,-6-3 1487 0 0,13 4-1893 0 0,-1 0 0 0 0,1 0 1 0 0,0 0-1 0 0,0 0 0 0 0,0 0 0 0 0,0 0 0 0 0,0 0 0 0 0,0 0 0 0 0,0 0 0 0 0,0 0 0 0 0,0 0 0 0 0,0-1 0 0 0,0 1 0 0 0,0 0 0 0 0,0 0 0 0 0,0 0 0 0 0,0 0 0 0 0,0 0 0 0 0,0 0 0 0 0,0 0 1 0 0,0 0-1 0 0,0-1 0 0 0,0 1 0 0 0,0 0 0 0 0,0 0 0 0 0,0 0 0 0 0,0 0 0 0 0,0 0 0 0 0,0 0 0 0 0,0 0 0 0 0,0 0 0 0 0,0 0 0 0 0,0-1 0 0 0,0 1 0 0 0,0 0 0 0 0,0 0 0 0 0,0 0 1 0 0,0 0-1 0 0,0 0 0 0 0,0 0 0 0 0,1 0 0 0 0,-1 0 0 0 0,0 0 0 0 0,0 0 0 0 0,0 0 0 0 0,0 0 0 0 0,0 0 0 0 0,0-1 0 0 0,0 1 0 0 0,0 0 0 0 0,0 0 0 0 0,3-1-206 0 0,-1 1 1 0 0,0-1-1 0 0,0 0 0 0 0,0 1 0 0 0,0-1 0 0 0,0 1 0 0 0,4-1 1 0 0,3 1 146 0 0,-1 1 0 0 0,1-1 1 0 0,-1 2-1 0 0,0-1 1 0 0,1 1-1 0 0,-1 0 1 0 0,0 1-1 0 0,0 0 0 0 0,0 0 1 0 0,0 0-1 0 0,-1 1 1 0 0,0 1-1 0 0,1-1 0 0 0,-1 1 1 0 0,11 10-1 0 0,4 7-474 0 0,-1 0 0 0 0,37 51 0 0 0,-41-51 176 0 0,-11-13 258 0 0,0 1 0 0 0,0 0-1 0 0,-1-1 1 0 0,8 22-1 0 0,-9-19 39 0 0,-4-2 150 0 0,-1-8 70 0 0,1 0 0 0 0,-1-1-1 0 0,0 1 1 0 0,0 0 0 0 0,0-1 0 0 0,0 1 0 0 0,0-1 0 0 0,0 0 0 0 0,0 1 0 0 0,-1-1 0 0 0,1 0 0 0 0,0 1 0 0 0,-1-1 0 0 0,1 0 0 0 0,-1 0 0 0 0,1 0 0 0 0,-1-1-1 0 0,0 1 1 0 0,1 0 0 0 0,-4 0 0 0 0,-6 3 380 0 0,0-1 0 0 0,0 0-1 0 0,0 0 1 0 0,-1-2 0 0 0,1 1 0 0 0,-22-1-1 0 0,1-3-350 0 0,-39-6 0 0 0,61 7-414 0 0,1-1 0 0 0,0 0-1 0 0,-11-5 1 0 0,-5-4-886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40 1839 0 0,'0'0'17600'0'0,"-1"-1"-16657"0"0,-5-4-563 0 0,-1 0 1 0 0,0 1 0 0 0,0 0-1 0 0,0 0 1 0 0,-11-5-1 0 0,11 7-550 0 0,1 1 0 0 0,0-1 0 0 0,0 1 0 0 0,-1 0 0 0 0,1 1 0 0 0,0-1 0 0 0,-1 1 0 0 0,1 0 0 0 0,-1 1 0 0 0,1 0 0 0 0,0 0 0 0 0,-8 2 0 0 0,-2 2-691 0 0,-1 0-1 0 0,1 1 0 0 0,-24 13 1 0 0,-45 31-514 0 0,41-23 1004 0 0,38-23 332 0 0,-36 23-37 0 0,39-25 149 0 0,0 1 1 0 0,0 0 0 0 0,0 0 0 0 0,0 0-1 0 0,0 0 1 0 0,1 0 0 0 0,-1 0-1 0 0,1 1 1 0 0,-3 4 0 0 0,4-5-55 0 0,0 0 0 0 0,1 1 0 0 0,-1-1 0 0 0,0 0 1 0 0,1 0-1 0 0,0 0 0 0 0,0 1 0 0 0,0-1 0 0 0,0 0 1 0 0,0 1-1 0 0,1-1 0 0 0,-1 0 0 0 0,1 0 0 0 0,0 0 1 0 0,0 0-1 0 0,0 0 0 0 0,0 0 0 0 0,1 0 1 0 0,-1 0-1 0 0,1 0 0 0 0,2 3 0 0 0,2 2-19 0 0,0 0 0 0 0,0-1 0 0 0,1 0-1 0 0,0 0 1 0 0,12 9 0 0 0,-6-7 50 0 0,2 0 0 0 0,-1 0 1 0 0,1-2-1 0 0,0 0 0 0 0,1 0 0 0 0,0-2 1 0 0,0 0-1 0 0,0 0 0 0 0,0-2 0 0 0,1 0 1 0 0,21 1-1 0 0,2-3 16 0 0,-1-1 1 0 0,0-2 0 0 0,66-12-1 0 0,-72 8-582 0 0,44-14-1 0 0,-25 0-682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0,'0'0'16534'0'0,"2"2"-16660"0"0,6 13-146 0 0,0-1 0 0 0,-1 1 0 0 0,0 1 0 0 0,-1-1 0 0 0,-1 1 0 0 0,4 16 0 0 0,14 105-817 0 0,-13-66 594 0 0,-8-54-148 0 0,2 0-1 0 0,0-1 0 0 0,8 23 1 0 0,-11-37-87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0,'0'0'6160'0'0,"1"1"-5738"0"0,21 228-814 0 0,-12-92 462 0 0,28 341 252 0 0,3 73-18 0 0,30 462 818 0 0,4-45 1782 0 0,161 531-2024 0 0,-68-757-660 0 0,-63-297-553 0 0,-89-379 149 0 0,8 40-367 0 0,-23-100 493 0 0,0 14-236 0 0,-1-19 123 0 0,-2-3-664 0 0,-5-10-3767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4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35 422 8287 0 0,'-2'-1'382'0'0,"-31"-7"7675"0"0,39 7-8403 0 0,0 1 225 0 0,-1-1-1 0 0,1 1 1 0 0,0 0-1 0 0,8 2 1 0 0,14-1-109 0 0,128-1 78 0 0,-47 0 81 0 0,-27 1 9 0 0,174-15 50 0 0,13 0 13 0 0,-61 9 7 0 0,210 3 240 0 0,-341 5-182 0 0,272 11 16 0 0,-2-23 222 0 0,36-17 888 0 0,-107 8-700 0 0,-84-2-492 0 0,-67 6 0 0 0,282-36 171 0 0,-189 21 76 0 0,-119 16-198 0 0,206-22 241 0 0,1 18-103 0 0,264 40-187 0 0,-499-20 48 0 0,106-8 0 0 0,70-23 67 0 0,-189 20-68 0 0,248-34 181 0 0,160-18 337 0 0,-290 41-509 0 0,161-11-59 0 0,-255 33-1494 0 0,-76-3 549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5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23 455 0 0,'0'0'18434'0'0,"3"1"-18669"0"0,2 1 177 0 0,0-1 0 0 0,0 1 1 0 0,1-1-1 0 0,-1 0 0 0 0,0-1 0 0 0,0 1 0 0 0,1-1 1 0 0,9-1-1 0 0,34-6-13 0 0,-45 5 71 0 0,30-1 0 0 0,-21 2 0 0 0,39 1 0 0 0,23-1 54 0 0,-64 1-44 0 0,1 1-10 0 0,0 1 2779 0 0,-17-3-2729 0 0,-1 1 0 0 0,1-1 0 0 0,0 0 0 0 0,0-1 0 0 0,-6-2 0 0 0,-19-4 103 0 0,-7 6 12 0 0,-48 2 1 0 0,34 1-61 0 0,50-1-45 0 0,-1 0 0 0 0,-5 0-36 0 0,5 0 225 0 0,4 1-1195 0 0,8 1 935 0 0,2-1 11 0 0,-2-1 11 0 0,-8 0 80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5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1375 0 0,'0'0'14384'0'0,"-8"6"-13445"0"0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8463 0 0,'0'0'5758'0'0,"2"0"-6124"0"0,19 8 295 0 0,-14-7 20 0 0,24-2 29 0 0,-30 1 22 0 0,22-1 227 0 0,-21 1-300 0 0,4 5 82 0 0,2-1-4026 0 0,1 3-225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9071 0 0,'-62'7'8294'0'0,"83"-9"-8492"0"0,80-2 198 0 0,-66 2-309 0 0,36-3 599 0 0,-24 4-5701 0 0,-35 1 353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10591 0 0,'0'0'5226'0'0,"-3"8"-4560"0"0,-2 0-631 0 0,1 1-1 0 0,0-1 0 0 0,1 1 1 0 0,0 0-1 0 0,-2 11 1 0 0,-6 49-286 0 0,8-48 273 0 0,-11 72-147 0 0,-9 70 129 0 0,18-112-680 0 0,2 58-1 0 0,5-68-3949 0 0,-2-27 160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9647 0 0,'0'0'3392'0'0,"1"-1"-3166"0"0,10-4-200 0 0,-1 0 0 0 0,1 1 0 0 0,0 0 0 0 0,1 1 0 0 0,-1 0 0 0 0,19-3 0 0 0,-4 4-46 0 0,0 1 0 0 0,0 1-1 0 0,28 4 1 0 0,-45-3-63 0 0,0-1-111 0 0,0 2-1 0 0,0-1 1 0 0,0 1 0 0 0,10 4-1 0 0,-17-5-693 0 0</inkml:trace>
  <inkml:trace contextRef="#ctx0" brushRef="#br0" timeOffset="1">0 309 919 0 0,'0'0'15366'0'0,"2"0"-15161"0"0,16 1 554 0 0,0 0 1 0 0,0-1-1 0 0,22-3 1 0 0,23-1-65 0 0,125 13-1625 0 0,-160-8 135 0 0,19 2-256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0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4143 0 0,'0'0'8712'0'0,"2"1"-8472"0"0,15 1-259 0 0,0 1 0 0 0,1-2 0 0 0,18 0 0 0 0,56-6-129 0 0,96-7-430 0 0,-173 11 196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0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6447 0 0,'0'0'3482'0'0,"-10"7"255"0"0,6-3-3569 0 0,1 0 0 0 0,0 1 0 0 0,0-1 0 0 0,1 1 0 0 0,-1 0 1 0 0,1 0-1 0 0,0 0 0 0 0,0 0 0 0 0,-1 9 0 0 0,-9 53-384 0 0,11-56 316 0 0,-19 366 93 0 0,18-220-114 0 0,1-137-380 0 0,0 1-1 0 0,-1-2 0 0 0,-2 1 0 0 0,1 0 1 0 0,-2-1-1 0 0,-8 21 0 0 0,10-32-948 0 0,3-7-308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27 124 6447 0 0,'0'0'298'0'0,"-2"-1"-10"0"0,-23-15 15701 0 0,38 8-15669 0 0,18-7-505 0 0,2 2 1 0 0,0 0-1 0 0,36-7 0 0 0,11-5-1687 0 0,-45 16-4632 0 0,-18 6 356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0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7975 0 0,'0'0'5815'0'0,"3"0"-6150"0"0,173-35 37 0 0,-87 14-800 0 0,-71 18-3234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0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14311 0 0,'0'0'3944'0'0,"2"-1"-3850"0"0,72-12-4 0 0,-49 10-92 0 0,0-1-1 0 0,27-9 0 0 0,79-27-381 0 0,-73 26-4328 0 0,-9 3-1024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5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2615 0 0,'0'0'2392'0'0,"3"0"-1870"0"0,10 0 9871 0 0,-12-5-10079 0 0,-1 5-290 0 0,0 0 1 0 0,0 0-1 0 0,0 0 1 0 0,1 0 0 0 0,-1 0-1 0 0,0 0 1 0 0,0 0-1 0 0,0 0 1 0 0,0 0-1 0 0,0 0 1 0 0,0 0 0 0 0,0 0-1 0 0,0 0 1 0 0,0 0-1 0 0,0 0 1 0 0,0 0 0 0 0,0 0-1 0 0,0 0 1 0 0,0 0-1 0 0,0 0 1 0 0,1 0-1 0 0,-1 0 1 0 0,0 0 0 0 0,0 0-1 0 0,0 0 1 0 0,0 0-1 0 0,0 0 1 0 0,0 0 0 0 0,0 0-1 0 0,0 0 1 0 0,0 0-1 0 0,0 0 1 0 0,0 0-1 0 0,0 0 1 0 0,0 0 0 0 0,0 0-1 0 0,0 0 1 0 0,0 0-1 0 0,0 0 1 0 0,0 0 0 0 0,0 0-1 0 0,1 0 1 0 0,-1 0-1 0 0,0 0 1 0 0,0 0 0 0 0,0 0-1 0 0,0-1 1 0 0,0 1-1 0 0,0 0 1 0 0,0 0-1 0 0,0 0 1 0 0,0 0 0 0 0,0 0-1 0 0,5 24-50 0 0,0 0 0 0 0,-2 1 0 0 0,1 28 1 0 0,-5 79 157 0 0,0-102-69 0 0,1 104 185 0 0,1-122-248 0 0,1-2 11 0 0,-2-8 82 0 0,-3-23-1997 0 0,-8-37-824 0 0,10 56 2622 0 0,1 0 36 0 0,1-18-47 0 0,0 12 281 0 0,0 0 0 0 0,1 0 0 0 0,0 0 0 0 0,0 0 0 0 0,1 0-1 0 0,0 1 1 0 0,0-1 0 0 0,1 1 0 0 0,0 0 0 0 0,7-10 0 0 0,1 1 119 0 0,2 0-1 0 0,28-27 1 0 0,-35 38-249 0 0,0-1 0 0 0,0 2 0 0 0,15-8 0 0 0,-16 8-24 0 0,1 1-10 0 0,0-1 0 0 0,1 1 0 0 0,-1 1 0 0 0,10-3 0 0 0,-16 4 0 0 0,8-1-38 0 0,-1 0-1 0 0,1 0 1 0 0,-1 1-1 0 0,1 0 1 0 0,-1 0 0 0 0,10 1-1 0 0,-5 0-480 0 0,-10 0-491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5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1839 0 0,'0'0'14660'0'0,"0"2"-14570"0"0,-1 0-79 0 0,-1 1-10 0 0,0 14-3 0 0,1-14 2 0 0,1 2 0 0 0,6 13 0 0 0,0-2-19 0 0,2-1 1 0 0,13 22-1 0 0,-4-8 3 0 0,-6-11 74 0 0,25 30-1 0 0,-26-36-362 0 0,0 0 0 0 0,-1 1 0 0 0,0 0 0 0 0,12 27 0 0 0,-15-26-509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9:5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57 11631 0 0,'0'0'1054'0'0,"-1"1"-865"0"0,-16 6-68 0 0,15-6 395 0 0,1-1-315 0 0,1 0 0 0 0,-1 0-1 0 0,1 0 1 0 0,-1 0 0 0 0,1 0 0 0 0,-1 0-1 0 0,0 0 1 0 0,1 0 0 0 0,-1 0-1 0 0,1 1 1 0 0,-1-1 0 0 0,1 0-1 0 0,-1 0 1 0 0,1 0 0 0 0,-1 1 0 0 0,0 0-1 0 0,-1 0-211 0 0,1 0 0 0 0,-1 1 0 0 0,0-1 0 0 0,1 1 0 0 0,0-1 0 0 0,-1 1 0 0 0,1 0 0 0 0,0-1 0 0 0,0 1 0 0 0,0 0 0 0 0,0 0 0 0 0,0 0-1 0 0,0 0 1 0 0,1 0 0 0 0,-1 0 0 0 0,1 0 0 0 0,-1 0 0 0 0,1 0 0 0 0,0 0 0 0 0,0 4 0 0 0,-1 2-77 0 0,0-3 75 0 0,0 0-1 0 0,1 0 1 0 0,-1 0-1 0 0,1-1 1 0 0,1 1-1 0 0,-1 0 0 0 0,0 0 1 0 0,1 0-1 0 0,0 0 1 0 0,0-1-1 0 0,1 1 1 0 0,3 8-1 0 0,-3-11-49 0 0,-1 1 0 0 0,1-1 0 0 0,0-1 0 0 0,0 1 0 0 0,0 0-1 0 0,0 0 1 0 0,0-1 0 0 0,0 1 0 0 0,0-1 0 0 0,0 0 0 0 0,1 1 0 0 0,-1-1-1 0 0,4 1 1 0 0,-2-1-102 0 0,1 0 1 0 0,-1 0-1 0 0,1-1 0 0 0,0 0 0 0 0,-1 1 0 0 0,1-1 0 0 0,0-1 0 0 0,-1 1 0 0 0,1-1 0 0 0,0 0 1 0 0,6-2-1 0 0,-5 2 94 0 0,-1-1 0 0 0,1 0 0 0 0,0-1 0 0 0,0 1 1 0 0,-1-1-1 0 0,0 0 0 0 0,1-1 0 0 0,4-3 0 0 0,-8 5 202 0 0,0 0 0 0 0,0-1-1 0 0,0 1 1 0 0,0 0 0 0 0,0-1-1 0 0,-1 1 1 0 0,1-1 0 0 0,-1 1-1 0 0,0-1 1 0 0,0 0 0 0 0,0 0-1 0 0,0 1 1 0 0,0-1 0 0 0,0 0-1 0 0,-1 0 1 0 0,0 0 0 0 0,1 0 0 0 0,-1 0-1 0 0,0 0 1 0 0,0 0 0 0 0,-1 0-1 0 0,1 0 1 0 0,-1-3 0 0 0,-1 0 223 0 0,0 0 0 0 0,0-1 0 0 0,-1 1 0 0 0,0 0 0 0 0,0 0 0 0 0,0 0 0 0 0,-1 1 0 0 0,0-1 0 0 0,-6-6 1 0 0,-29-30 335 0 0,33 36-875 0 0,5 6 42 0 0,1 0 1 0 0,0 0-1 0 0,-1 0 1 0 0,1-1 0 0 0,-1 1-1 0 0,1 0 1 0 0,0 0-1 0 0,-1 0 1 0 0,1 0-1 0 0,-1 0 1 0 0,1 0-1 0 0,-1 0 1 0 0,1 0-1 0 0,-1 0 1 0 0,1 0-1 0 0,0 0 1 0 0,-1 0-1 0 0,1 0 1 0 0,-1 0 0 0 0,1 0-1 0 0,-1 0 1 0 0,1 0-1 0 0,-1 0 1 0 0,1 1-1 0 0,0-1 1 0 0,-1 0-1 0 0,-9 5-1297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0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3223 0 0,'0'0'13022'0'0,"-1"2"-12749"0"0,-2 7-142 0 0,-1 0 0 0 0,0 0 0 0 0,-10 16 0 0 0,-13 21 66 0 0,26-43-196 0 0,-7 10 49 0 0,-1-1-99 0 0,8-10-269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2759 0 0,'0'0'11669'0'0,"-6"3"-10683"0"0,4-2 597 0 0,-9 5-173 0 0,10-5-1011 0 0,-8 4 676 0 0,8-5-1063 0 0,-2 0-12 0 0,-5 12 82 0 0,4-1-160 0 0,-1 0-10 0 0,4-9 77 0 0,1 0 0 0 0,-1-1 0 0 0,0 1 0 0 0,1 0 0 0 0,-1-1 0 0 0,0 1 0 0 0,1 0 0 0 0,0 0 0 0 0,0 0 0 0 0,-1 0 1 0 0,1-1-1 0 0,0 1 0 0 0,0 0 0 0 0,1 0 0 0 0,-1 2 0 0 0,1 2-8 0 0,-1-3-3 0 0,0 1-1 0 0,1 0 1 0 0,-1-1-1 0 0,0 1 1 0 0,1-1-1 0 0,0 1 1 0 0,0-1-1 0 0,0 1 1 0 0,1-1-1 0 0,1 5 1 0 0,-1-4-36 0 0,3 3-140 0 0,-1 0-1 0 0,1 0 1 0 0,8 8 0 0 0,-9-10 32 0 0,-2-3-6 0 0,1 0-1 0 0,-1 0 0 0 0,1-1 1 0 0,0 1-1 0 0,0-1 1 0 0,0 0-1 0 0,0 0 0 0 0,3 1 1 0 0,-2 0 159 0 0,-3-2-125 0 0,2 0-51 0 0,21 0-742 0 0,-14 0-85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0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9583 0 0,'0'0'4838'0'0,"-9"0"-1452"0"0,6 2-3230 0 0,0 0 0 0 0,0-1 0 0 0,0 1 0 0 0,1 0-1 0 0,-1 1 1 0 0,0-1 0 0 0,1 0 0 0 0,-1 1 0 0 0,1-1 0 0 0,0 1 0 0 0,-3 5-1 0 0,-19 37-451 0 0,16-27 381 0 0,-26 57-158 0 0,5 1 0 0 0,-21 84 0 0 0,28-72 73 0 0,4 0 0 0 0,-11 180 0 0 0,26-227 0 0 0,3 1 0 0 0,8 71 0 0 0,-5-91 0 0 0,1-1 0 0 0,1 1 0 0 0,1-1 0 0 0,1 0 0 0 0,1-1 0 0 0,20 37 0 0 0,-19-40-71 0 0,1 0-1 0 0,1-1 1 0 0,1-1-1 0 0,0 0 0 0 0,1-1 1 0 0,0 0-1 0 0,1-1 1 0 0,1 0-1 0 0,0-1 1 0 0,1-1-1 0 0,18 10 1 0 0,-7-6-4389 0 0,2-2-1526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0,'0'0'12144'0'0,"1"1"-12070"0"0,4 2-50 0 0,0 0 1 0 0,0 0 0 0 0,-1 1 0 0 0,1-1 0 0 0,-1 1 0 0 0,0 0 0 0 0,0 0-1 0 0,0 1 1 0 0,4 6 0 0 0,2 2 69 0 0,12 18 479 0 0,-1 0-1 0 0,-2 2 0 0 0,21 47 1 0 0,-13-26 249 0 0,14 34 858 0 0,51 155 0 0 0,-82-210-1388 0 0,-1 1-1 0 0,-2-1 0 0 0,-1 1 1 0 0,-2 0-1 0 0,-2 1 1 0 0,-2 49-1 0 0,-2-64-162 0 0,-1-1-1 0 0,-1 0 0 0 0,-1 0 1 0 0,0 0-1 0 0,-2 0 0 0 0,0-1 1 0 0,-17 31-1 0 0,-9 5-693 0 0,-40 52-1 0 0,70-102 486 0 0,-24 33-1504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1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1375 0 0,'0'0'13051'0'0,"-1"1"-12992"0"0,-3 8-49 0 0,-1 0-10 0 0,1-2 11 0 0,4-5-38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15231 0 0,'0'0'5792'0'0,"1"2"-5626"0"0,6 12-281 0 0,-1-1 1 0 0,-1 0 0 0 0,7 25-1 0 0,6 48-115 0 0,-4-15 200 0 0,2-2-687 0 0,44 116 0 0 0,-59-183 577 0 0,-18-81-4948 0 0,-10-122 2728 0 0,22 159 2208 0 0,5 34 150 0 0,-2-8 275 0 0,0 0 0 0 0,1 0-1 0 0,3-25 1 0 0,-2 39 251 0 0,1 1 0 0 0,0-1 0 0 0,-1 1 0 0 0,1-1 0 0 0,0 1 0 0 0,0-1 0 0 0,0 1 0 0 0,0 0 0 0 0,0 0 0 0 0,2-2 0 0 0,2-3-147 0 0,-5 5 166 0 0,3 1-276 0 0,1-1-240 0 0,1 0 1 0 0,0 0 0 0 0,0 1 0 0 0,-1-1-1 0 0,1 1 1 0 0,0 0 0 0 0,0 1 0 0 0,6 0 0 0 0,-8 0-86 0 0,-1 0 0 0 0,1 0 0 0 0,-1 0 0 0 0,0 0 0 0 0,1 0 0 0 0,-1 0 0 0 0,0 1 0 0 0,0-1 0 0 0,1 1 0 0 0,-1 0 0 0 0,0-1 0 0 0,-1 1 0 0 0,1 0 0 0 0,0 0 0 0 0,0 0 0 0 0,-1 0 0 0 0,2 3 0 0 0,0 0-131 0 0,-1 0 0 0 0,0 0 0 0 0,0 0-1 0 0,-1 0 1 0 0,1 0 0 0 0,-1 0 0 0 0,0 0 0 0 0,0 8-1 0 0,0 4-545 0 0,-3 21-1 0 0,0-4 193 0 0,2-32 399 0 0,3 6-260 0 0,7-8-8267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0 919 0 0,'0'0'17072'0'0,"-1"2"-16952"0"0,-5 8-116 0 0,1 0-1 0 0,1 0 0 0 0,0 0 1 0 0,0 0-1 0 0,-2 13 0 0 0,-9 58-21 0 0,12-59 16 0 0,-26 122 2 0 0,14-88-37 0 0,-26 62 0 0 0,39-114-6 0 0,-4 3 16 0 0,3 2-50 0 0,3-8-27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1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1 171 919 0 0,'0'0'11983'0'0,"2"-2"-11639"0"0,15-9-79 0 0,31-25 0 0 0,10-8 38 0 0,42-15-185 0 0,-69 41-2344 0 0,-29 17 1262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1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0,'0'0'9560'0'0,"1"2"-9680"0"0,7 24-95 0 0,8 23 43 0 0,28 59-1 0 0,-34-87 173 0 0,-3-8 0 0 0,7 10 0 0 0,-9-14-101 0 0,-4-7-418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1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 1375 0 0,'0'0'17290'0'0,"-1"1"-17196"0"0,-7 4-14 0 0,0 3-64 0 0,1 3-16 0 0,1-3 6 0 0,4-6-24 0 0,1 1 1 0 0,-1-1-1 0 0,1 0 0 0 0,-1 1 0 0 0,1-1 0 0 0,0 1 0 0 0,0-1 0 0 0,0 1 0 0 0,1 0 0 0 0,-1-1 0 0 0,0 1 0 0 0,1 3 0 0 0,-3 7-13 0 0,2-5 16 0 0,0-4 1 0 0,0 0 0 0 0,1 0 1 0 0,-1 0-1 0 0,1 0 0 0 0,0 6 0 0 0,1 1-44 0 0,6 14-117 0 0,-6-23 31 0 0,-1 0-82 0 0,1-1 162 0 0,-1 0 1 0 0,1 0 0 0 0,0 1-1 0 0,0-1 1 0 0,0 0-1 0 0,0 0 1 0 0,0 0 0 0 0,0 0-1 0 0,0 0 1 0 0,0 0-1 0 0,0 0 1 0 0,0-1 0 0 0,0 1-1 0 0,0 0 1 0 0,3 1-1 0 0,-1-1-104 0 0,0 0-1 0 0,0 1 1 0 0,1-1-1 0 0,-1-1 1 0 0,0 1-1 0 0,7 0 1 0 0,-4-1-14 0 0,1 0 1 0 0,0-1-1 0 0,0-1 1 0 0,-1 1-1 0 0,1-1 0 0 0,-1 0 1 0 0,1 0-1 0 0,-1-1 1 0 0,0 0-1 0 0,0 0 1 0 0,0 0-1 0 0,0-1 0 0 0,-1 0 1 0 0,1 0-1 0 0,7-8 1 0 0,-6 3 178 0 0,-1 0 67 0 0,-4 7 23 0 0,-1 0 0 0 0,0 0-1 0 0,0 0 1 0 0,0-1 0 0 0,0 1 0 0 0,-1 0 0 0 0,1-1-1 0 0,0 1 1 0 0,-1 0 0 0 0,0-1 0 0 0,0 1 0 0 0,1-1-1 0 0,-2 1 1 0 0,1-1 0 0 0,0 1 0 0 0,0 0 0 0 0,-1-1-1 0 0,1 1 1 0 0,-1-1 0 0 0,0 1 0 0 0,0 0 0 0 0,0 0 0 0 0,0-1-1 0 0,0 1 1 0 0,0 0 0 0 0,-3-4 0 0 0,-2-1 268 0 0,0-1 0 0 0,0 1 1 0 0,0 0-1 0 0,-1 0 1 0 0,-9-6-1 0 0,12 10-284 0 0,0 0 1 0 0,0 0-1 0 0,0 1 0 0 0,-1-1 1 0 0,1 1-1 0 0,0 0 0 0 0,-1 0 1 0 0,0 1-1 0 0,-7-2 0 0 0,10 2-305 0 0,-10 2-1221 0 0,3 3-30 0 0,-2 2-3933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8895 0 0,'0'0'11048'0'0,"0"3"-10888"0"0,0 7-128 0 0,-1-7-42 0 0,1-1-1 0 0,0 0 1 0 0,-1 1 0 0 0,1-1-1 0 0,-1 0 1 0 0,1 0-1 0 0,-1 1 1 0 0,0-1-1 0 0,0 0 1 0 0,-2 3 0 0 0,-1 1-44 0 0,1 1-653 0 0,-6 17 582 0 0,4-8-7347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8695 0 0,'0'0'3410'0'0,"1"2"-2616"0"0,-1 14-435 0 0,0 1-1 0 0,-4 27 1 0 0,0 14-375 0 0,4-39 15 0 0,1-4-8 0 0,-2 0 1 0 0,-2 18 0 0 0,3-31-139 0 0,-1-1-336 0 0,1 1 175 0 0,-2 2 405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5871 0 0,'2'-2'267'0'0,"-1"0"-168"0"0,16-9 175 0 0,-15 10-69 0 0,0-1 1 0 0,0 1-1 0 0,1 0 0 0 0,-1 0 0 0 0,1 0 0 0 0,-1 0 0 0 0,1 0 0 0 0,-1 0 0 0 0,1 1 0 0 0,-1-1 0 0 0,1 1 1 0 0,0-1-1 0 0,-1 1 0 0 0,1 0 0 0 0,-1 0 0 0 0,5 1 0 0 0,-5 0 207 0 0,-2-1-400 0 0,0 1 1 0 0,0 0-1 0 0,1-1 1 0 0,-1 1-1 0 0,0 0 1 0 0,0-1-1 0 0,1 1 1 0 0,-1-1-1 0 0,0 1 1 0 0,1-1-1 0 0,-1 1 1 0 0,1-1-1 0 0,-1 1 1 0 0,1-1-1 0 0,0 2 1 0 0,0-1 7 0 0,0-1 0 0 0,0 1 0 0 0,0 0 0 0 0,-1 0 0 0 0,1 0 0 0 0,0 0 0 0 0,-1 0 0 0 0,1 1 0 0 0,0-1 0 0 0,-1 0 0 0 0,1 2 0 0 0,0 3 58 0 0,0 1 0 0 0,0-1 0 0 0,-1 1 0 0 0,0-1 1 0 0,0 1-1 0 0,-1-1 0 0 0,1 1 0 0 0,-1-1 0 0 0,-4 13 0 0 0,1-9 35 0 0,0 1 1 0 0,-1-1-1 0 0,0 0 1 0 0,0 0-1 0 0,-8 9 0 0 0,7-9-26 0 0,-7 7 3321 0 0,14-15-3760 0 0,3 2 301 0 0,0 0 0 0 0,1 0 0 0 0,7 6 0 0 0,-4-4 4 0 0,-1 0 0 0 0,1 1 0 0 0,-1 0 0 0 0,7 9 0 0 0,4 7 47 0 0,-9-12 0 0 0,-3-1 16 0 0,-6-10 107 0 0,1 1 0 0 0,-1-1-1 0 0,1 1 1 0 0,-1 0-1 0 0,0-1 1 0 0,1 1 0 0 0,-1-1-1 0 0,0 1 1 0 0,0 0 0 0 0,0-1-1 0 0,1 1 1 0 0,-1-1 0 0 0,0 1-1 0 0,0 0 1 0 0,0-1 0 0 0,0 1-1 0 0,0 0 1 0 0,0-1-1 0 0,0 1 1 0 0,0 0 0 0 0,-1-1-1 0 0,1 1 1 0 0,0 0 0 0 0,0-1-1 0 0,0 1 1 0 0,-1 0 0 0 0,1-1-1 0 0,-1 1 1 0 0,0 0 1 0 0,0 0 0 0 0,0 0 0 0 0,0 0-1 0 0,0 0 1 0 0,0 0 0 0 0,-1-1 0 0 0,1 1 0 0 0,0-1 0 0 0,0 1 0 0 0,-1-1 0 0 0,1 1-1 0 0,-3 0 1 0 0,-1-1-101 0 0,0 1 1 0 0,-1 0-1 0 0,1-1 0 0 0,0 0 0 0 0,-1 0 0 0 0,-5-2 1 0 0,-15-7-2314 0 0,13 2-4278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3 455 0 0,'-11'-3'6706'0'0,"0"4"-398"0"0,8-1-5804 0 0,1 1 0 0 0,-1-1 1 0 0,1 1-1 0 0,-1 0 0 0 0,1 0 0 0 0,-1 0 1 0 0,1 0-1 0 0,0 0 0 0 0,-4 3 1 0 0,3-2-275 0 0,-1 1 1 0 0,1 0-1 0 0,0 0 1 0 0,0 0-1 0 0,-3 5 1 0 0,-2 4-456 0 0,1 1 0 0 0,-9 21 1 0 0,11-22 573 0 0,-28 68-439 0 0,-25 97 0 0 0,21-59 43 0 0,-55 213 47 0 0,80-285 0 0 0,-20 67 0 0 0,-4 18 0 0 0,1 54-17 0 0,31-144 3 0 0,1 1 0 0 0,4 64 0 0 0,1-81 4 0 0,1 0 0 0 0,2 0 1 0 0,0 0-1 0 0,2-1 1 0 0,12 31-1 0 0,-11-36 3 0 0,1-1-1 0 0,0-1 1 0 0,1 0-1 0 0,1 0 0 0 0,1-1 1 0 0,1 0-1 0 0,22 21 1 0 0,4-4-112 0 0,7-2-1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7831 0 0,'0'0'6203'0'0,"1"2"-6104"0"0,53 91-54 0 0,-31-56 311 0 0,27 61-1 0 0,-30-44 248 0 0,-3 1 1 0 0,-2 0 0 0 0,-2 1 0 0 0,-3 1 0 0 0,-2 0 0 0 0,-3 0-1 0 0,-3 89 1 0 0,-6-95-331 0 0,-1-1 0 0 0,-3 0-1 0 0,-2 0 1 0 0,-2 0 0 0 0,-3-2-1 0 0,-21 53 1 0 0,1-23-19 0 0,-3-2 0 0 0,-89 130 0 0 0,68-119-2107 0 0,27-42-5525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11399 0 0,'0'0'4078'0'0,"-1"1"-3700"0"0,-4 15-304 0 0,0 1 1 0 0,1-1-1 0 0,1 1 0 0 0,-2 31 0 0 0,0 0-131 0 0,-10 157-91 0 0,13-174 142 0 0,0 28-4102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15663 0 0,'0'0'2330'0'0,"1"3"-1996"0"0,3 11-199 0 0,24 72 24 0 0,-23-74-264 0 0,0-1-1 0 0,1 1 0 0 0,0-1 1 0 0,0-1-1 0 0,10 12 0 0 0,2-6-674 0 0,-16-14 494 0 0,19-5-972 0 0,-18 2 1238 0 0,-1 0 0 0 0,1 0 0 0 0,-1 0 1 0 0,0 0-1 0 0,1-1 0 0 0,-1 1 0 0 0,0-1 0 0 0,0 0 0 0 0,0 1 0 0 0,0-1 0 0 0,0 0 0 0 0,-1 0 0 0 0,1 0 0 0 0,2-4 0 0 0,1-3 196 0 0,0 0 0 0 0,4-11 1 0 0,-7 14 4388 0 0,7 17-4408 0 0,-1 2-196 0 0,0 1-1 0 0,8 22 1 0 0,-10-23 0 0 0,-1-1-1 0 0,1 0 1 0 0,1 0 0 0 0,11 15 0 0 0,-14-22-51 0 0,1 0 1 0 0,-1 1 0 0 0,1-2-1 0 0,1 1 1 0 0,-1-1 0 0 0,0 0-1 0 0,1 0 1 0 0,7 4 0 0 0,-10-7 37 0 0,-1 0 0 0 0,1 0 0 0 0,-1 0 0 0 0,1 0 0 0 0,-1-1 0 0 0,1 1 0 0 0,-1-1 1 0 0,1 0-1 0 0,0 0 0 0 0,-1 0 0 0 0,1 0 0 0 0,0 0 0 0 0,-1 0 0 0 0,1-1 0 0 0,-1 1 0 0 0,1-1 0 0 0,-1 0 1 0 0,1 1-1 0 0,-1-1 0 0 0,1 0 0 0 0,-1-1 0 0 0,0 1 0 0 0,1 0 0 0 0,2-3 0 0 0,8-7 58 0 0,0-1 0 0 0,-1 0 0 0 0,-1-1 0 0 0,0 0-1 0 0,0-1 1 0 0,-1 0 0 0 0,-1 0 0 0 0,-1-1 0 0 0,0 0 0 0 0,11-31-1 0 0,-11 23-17 0 0,-1 0 0 0 0,-1-1 0 0 0,-1 0 0 0 0,-2 0 0 0 0,0 0 0 0 0,-1 0 0 0 0,-3-29 0 0 0,1 39 52 0 0,-7-66 4096 0 0,9 82-4016 0 0,5 9-159 0 0,1 1 1 0 0,-2 1-1 0 0,0-1 0 0 0,8 24 0 0 0,14 57-196 0 0,-25-84 232 0 0,4 18-49 0 0,72 235-2672 0 0,-78-256 1444 0 0,1-2 301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5063 0 0,'0'0'662'0'0,"1"-2"43"0"0,7-4 682 0 0,8-8-55 0 0,31-20 0 0 0,-23 19-1120 0 0,2 1 0 0 0,0 1 0 0 0,0 2 1 0 0,1 0-1 0 0,29-6 0 0 0,-46 14-295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11487 0 0,'0'0'3386'0'0,"1"1"-3094"0"0,6 9-212 0 0,0 1 1 0 0,-1 0 0 0 0,-1 0-1 0 0,0 0 1 0 0,5 13 0 0 0,12 28-115 0 0,-12-36-291 0 0,0 0 0 0 0,0 0 0 0 0,2-1 0 0 0,15 17 0 0 0,-11-16-4722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12607 0 0,'0'0'1910'0'0,"-7"11"144"0"0,5-9-1990 0 0,-2 16 294 0 0,3-14-382 0 0,0 0 0 0 0,1 0 0 0 0,-1 0 0 0 0,1 0 0 0 0,0 0 0 0 0,0 0 0 0 0,1 0 0 0 0,-1-1 0 0 0,1 1 0 0 0,0 0 0 0 0,0 0 0 0 0,0 0 0 0 0,1-1 0 0 0,1 5 0 0 0,-1-5-37 0 0,0 0 0 0 0,0-1-1 0 0,0 1 1 0 0,0-1-1 0 0,0 1 1 0 0,1-1 0 0 0,-1 0-1 0 0,1 0 1 0 0,-1 0 0 0 0,1-1-1 0 0,0 1 1 0 0,0 0-1 0 0,0-1 1 0 0,0 0 0 0 0,0 0-1 0 0,6 2 1 0 0,-2-2-123 0 0,0-1-1 0 0,1 0 1 0 0,-1 0-1 0 0,0 0 1 0 0,0-1-1 0 0,0 0 1 0 0,0 0 0 0 0,0-1-1 0 0,0 0 1 0 0,0 0-1 0 0,0-1 1 0 0,7-3 0 0 0,-5 1 109 0 0,-3-1 120 0 0,-5 5 262 0 0,4-10 950 0 0,-4 8-831 0 0,-1 0 0 0 0,0 0-1 0 0,0 0 1 0 0,0 0 0 0 0,0 0-1 0 0,-1 0 1 0 0,0-4 0 0 0,0 5 0 0 0,0 1-312 0 0,-1 0-1 0 0,0-1 0 0 0,1 1 1 0 0,-1 0-1 0 0,1-1 1 0 0,0 1-1 0 0,-1-1 0 0 0,-1-2 1 0 0,-3-3 105 0 0,3 4-143 0 0,0 1 0 0 0,-1-1 0 0 0,1 1 0 0 0,0 0 0 0 0,-1 0 0 0 0,1 0 0 0 0,-1 0 0 0 0,1 1 0 0 0,-1-1 0 0 0,0 1 0 0 0,0 0 0 0 0,0 0 0 0 0,1 1 0 0 0,-9-1 0 0 0,-10-1-1100 0 0,-22 1-1 0 0,40 1 361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2759 0 0,'0'0'17380'0'0,"-1"3"-17060"0"0,-63 156 183 0 0,24-67-1111 0 0,10-7-4743 0 0,24-67 1945 0 0,-2 3-1632 0 0</inkml:trace>
  <inkml:trace contextRef="#ctx0" brushRef="#br0" timeOffset="1">159 30 2303 0 0,'0'0'9354'0'0,"1"1"-8789"0"0,5 6-330 0 0,-1 0 0 0 0,-1 0 0 0 0,0 1-1 0 0,0-1 1 0 0,5 14 0 0 0,13 47 246 0 0,-11-28-162 0 0,63 167 508 0 0,-73-203-904 0 0,0-1-10 0 0,1 1-1 0 0,-1 0 0 0 0,0 0 1 0 0,0-1-1 0 0,-1 1 0 0 0,1 0 1 0 0,-1 0-1 0 0,0 0 0 0 0,0 0 1 0 0,0 0-1 0 0,0 0 1 0 0,-2 5-1 0 0,-2 2-1083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4343 0 0,'0'0'192'0'0,"13"6"40"0"0,-1 0-232 0 0,0 1 0 0 0,1 2 0 0 0,0 0 0 0 0,2 0 168 0 0,1 0-8 0 0,0-2-8 0 0,-1 2-2240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2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5063 0 0,'0'0'11503'0'0,"0"3"-11104"0"0,-10 55-184 0 0,-1 0 1 0 0,-31 86-1 0 0,1 0-195 0 0,30-99-826 0 0,3 1 0 0 0,-5 83 0 0 0,12-106-880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7487 0 0,'0'0'2195'0'0,"3"-1"-2262"0"0,33-10-195 0 0,-33 10 210 0 0,0 0 0 0 0,0 0 1 0 0,1 0-1 0 0,-1 1 0 0 0,0-1 1 0 0,0 1-1 0 0,0 0 0 0 0,1 0 0 0 0,-1 0 1 0 0,0 0-1 0 0,0 1 0 0 0,6 0 1 0 0,2 4-487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4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10423 0 0,'0'0'1160'0'0,"2"-11"75"0"0,1 9-1271 0 0,0 0-1 0 0,-1 0 1 0 0,1 0 0 0 0,0 0 0 0 0,0 0 0 0 0,0 1-1 0 0,1-1 1 0 0,-1 1 0 0 0,0 0 0 0 0,0 0-1 0 0,1 0 1 0 0,4-1 0 0 0,1 1-813 0 0,0 0-1 0 0,-1 0 1 0 0,1 0 0 0 0,10 2 0 0 0,-3 1-2645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1546 6823 0 0,'0'0'615'0'0,"0"-2"-506"0"0,-6-21 2546 0 0,-5-36-1 0 0,5-70-352 0 0,9 35-2072 0 0,5-1-1 0 0,22-106 1 0 0,-10 115-468 0 0,3 0 1 0 0,44-107-1 0 0,-47 147-241 0 0,1 1 0 0 0,55-84 0 0 0,75-67-1443 0 0,-117 156 1409 0 0,22-27 234 0 0,-16 25-2973 0 0,-28 30-80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4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4143 0 0,'0'0'440'0'0,"9"0"-440"0"0,4 0 0 0 0,5-3 920 0 0,2 1 168 0 0,4 1 32 0 0,1-1 0 0 0,1 1-880 0 0,3 0-176 0 0,4-1-64 0 0,-4 2 0 0 0,-4-1 96 0 0,0 1-24 0 0,0 0 0 0 0,-1 3-2568 0 0,-1 1-512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4:5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15431 0 0,'0'0'706'0'0,"-1"-1"-12"0"0,-4-3 2049 0 0,18-1-170 0 0,-1 2-2426 0 0,0 0 1 0 0,1 1-1 0 0,-1 0 0 0 0,1 1 0 0 0,-1 0 0 0 0,19 2 1 0 0,-1-1-119 0 0,169-5-1751 0 0,-158 3 908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4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0,'0'0'1360'0'0,"0"13"-688"0"0,0-3 8 0 0,3 6 8 0 0,0 5-592 0 0,-1 4-96 0 0,-4 1-72 0 0,1 5 72 0 0,1 4 0 0 0,0 1 0 0 0,0-1 96 0 0,0-1-2992 0 0,3 1-592 0 0</inkml:trace>
  <inkml:trace contextRef="#ctx0" brushRef="#br0" timeOffset="1">48 368 2759 0 0,'0'-3'207'0'0,"5"-32"-480"0"0,-2 14 2640 0 0,7-26 1 0 0,-7 39-1864 0 0,-1 1-1 0 0,1-1 1 0 0,0 1 0 0 0,1 0 0 0 0,0 0-1 0 0,0 1 1 0 0,6-9 0 0 0,-5 9-308 0 0,0 0 0 0 0,1 0-1 0 0,0 0 1 0 0,0 0 0 0 0,0 1 0 0 0,1 0 0 0 0,-1 0-1 0 0,1 1 1 0 0,0 0 0 0 0,0 0 0 0 0,1 0 0 0 0,-1 1-1 0 0,17-4 1 0 0,-20 7-109 0 0,-3 0-191 0 0,1 0 1 0 0,0 0-1 0 0,-1 1 0 0 0,1-1 0 0 0,-1 0 1 0 0,0 1-1 0 0,1-1 0 0 0,-1 1 0 0 0,1 0 1 0 0,-1-1-1 0 0,0 1 0 0 0,1 0 1 0 0,-1 0-1 0 0,0 0 0 0 0,0 0 0 0 0,0 0 1 0 0,1 0-1 0 0,-1 0 0 0 0,0 0 1 0 0,0 0-1 0 0,-1 1 0 0 0,2 1 0 0 0,1 1-1461 0 0,4 8-2883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12871 0 0,'0'0'1727'0'0,"2"-1"-1364"0"0,32-13-358 0 0,0 2 1 0 0,1 2-1 0 0,0 1 1 0 0,0 1-1 0 0,50-3 1 0 0,-48 7-707 0 0,-3-1-273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 7831 0 0,'0'0'3408'0'0,"0"2"-1982"0"0,-35 135 1220 0 0,21-84-4238 0 0,13-51 1060 0 0,10-10-3336 0 0,3-8 3934 0 0,0-1-1 0 0,15-32 0 0 0,-6 11 921 0 0,-13 25-682 0 0,-2 2 69 0 0,0 1-1 0 0,1-1 0 0 0,0 1 1 0 0,1 0-1 0 0,15-15 0 0 0,-22 24 676 0 0,3 2-965 0 0,0 0 0 0 0,-1 0 0 0 0,1 0 0 0 0,-1 0-1 0 0,0 1 1 0 0,1-1 0 0 0,-1 1 0 0 0,0 0 0 0 0,0 0-1 0 0,0 0 1 0 0,0 0 0 0 0,-1 1 0 0 0,1-1 0 0 0,0 1-1 0 0,-1 0 1 0 0,0 0 0 0 0,4 5 0 0 0,23 41-935 0 0,37 80 0 0 0,-58-112-4191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9215 0 0,'0'0'707'0'0,"-2"0"-272"0"0,-8 3 291 0 0,0 0 1 0 0,0 0 0 0 0,0 1-1 0 0,-15 8 1 0 0,21-9-452 0 0,-1 0 1 0 0,1 0-1 0 0,0 0 1 0 0,-1 1-1 0 0,2 0 1 0 0,-1 0-1 0 0,0 0 0 0 0,1 0 1 0 0,0 0-1 0 0,0 1 1 0 0,-3 6-1 0 0,2-3-330 0 0,0 1 1 0 0,1-1-1 0 0,1 1 0 0 0,-1 0 0 0 0,1 0 0 0 0,1 0 1 0 0,0 0-1 0 0,0 0 0 0 0,1 1 0 0 0,0-1 0 0 0,0 0 1 0 0,1 0-1 0 0,2 11 0 0 0,-2-15 14 0 0,1 1-1 0 0,-1-1 1 0 0,1 0-1 0 0,0 0 1 0 0,0-1-1 0 0,0 1 1 0 0,1 0 0 0 0,0-1-1 0 0,0 1 1 0 0,0-1-1 0 0,0 0 1 0 0,0 0 0 0 0,1 0-1 0 0,0 0 1 0 0,0-1-1 0 0,0 0 1 0 0,0 0-1 0 0,1 0 1 0 0,-1 0 0 0 0,1 0-1 0 0,0-1 1 0 0,0 0-1 0 0,0 0 1 0 0,6 2 0 0 0,5-1-628 0 0,0 0 1 0 0,19 1-1 0 0,4-4-4267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12239 0 0,'0'0'1106'0'0,"1"2"-913"0"0,40 95-244 0 0,-37-84 84 0 0,2-1 0 0 0,-1 1-1 0 0,13 19 1 0 0,-16-30-37 0 0,-1 0-1 0 0,0-1 1 0 0,1 1-1 0 0,-1 0 1 0 0,1-1-1 0 0,-1 1 1 0 0,1-1-1 0 0,0 0 1 0 0,0 1 0 0 0,-1-1-1 0 0,5 2 1 0 0,-5-3-18 0 0,1 1-1 0 0,-1-1 1 0 0,1 0 0 0 0,-1 0 0 0 0,1 0 0 0 0,0 0 0 0 0,-1 0 0 0 0,1 0-1 0 0,2 0 1 0 0,-2-1-23 0 0,2 1 6 0 0,-1-1 0 0 0,1 0 0 0 0,-1 0-1 0 0,1 0 1 0 0,-1-1 0 0 0,1 1 0 0 0,-1-1 0 0 0,0 0 0 0 0,0 0 0 0 0,0 0 0 0 0,0 0 0 0 0,0-1-1 0 0,0 1 1 0 0,-1-1 0 0 0,1 1 0 0 0,-1-1 0 0 0,0 0 0 0 0,3-4 0 0 0,3-6 85 0 0,-1 0 1 0 0,0-1-1 0 0,5-16 1 0 0,-11 26-34 0 0,8-22 558 0 0,8-42 0 0 0,-13 50-69 0 0,-4 16 1011 0 0,1 0-763 0 0,-1 2-695 0 0,0 0 0 0 0,0-1-1 0 0,0 1 1 0 0,0 0 0 0 0,0 0-1 0 0,0 0 1 0 0,0-1 0 0 0,0 1-1 0 0,0 0 1 0 0,0 0 0 0 0,0 0-1 0 0,0 0 1 0 0,0-1-1 0 0,1 1 1 0 0,-1 0 0 0 0,0 0-1 0 0,0 0 1 0 0,0 0 0 0 0,0-1-1 0 0,0 1 1 0 0,0 0 0 0 0,1 0-1 0 0,-1 0 1 0 0,0 0 0 0 0,0 0-1 0 0,0 0 1 0 0,0-1-1 0 0,1 1 1 0 0,-1 0 0 0 0,0 0-1 0 0,0 0 1 0 0,0 0 0 0 0,1 0-1 0 0,-1 0 1 0 0,0 0 0 0 0,0 0-1 0 0,0 0 1 0 0,1 0 0 0 0,-1 0-1 0 0,0 0 1 0 0,38 58-303 0 0,-30-44 44 0 0,0 0-1 0 0,1-1 0 0 0,0 0 0 0 0,2 0 0 0 0,-1-1 0 0 0,14 11 1 0 0,-20-20-63 0 0,0 0 0 0 0,1-1 0 0 0,-1 1 1 0 0,1-1-1 0 0,-1 0 0 0 0,9 2 0 0 0,16 2-3841 0 0,-4-4-746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4607 0 0,'0'0'15483'0'0,"-1"3"-15263"0"0,-4 8-280 0 0,0 0 0 0 0,1 0 0 0 0,0 1 0 0 0,1 0 0 0 0,0 0 0 0 0,1 0 0 0 0,1 0 0 0 0,-1 0 0 0 0,2 0 0 0 0,0 0 0 0 0,0 0 0 0 0,3 17 0 0 0,-1-26-54 0 0,-1 1 0 0 0,0-1 1 0 0,1 0-1 0 0,0 0 0 0 0,-1 0 0 0 0,1 0 1 0 0,1 0-1 0 0,-1 0 0 0 0,0-1 0 0 0,1 1 1 0 0,-1-1-1 0 0,1 1 0 0 0,0-1 0 0 0,-1 0 1 0 0,1 0-1 0 0,6 3 0 0 0,2 1-1 0 0,-7-3-7 0 0,4 1 9 0 0,-3-2 40 0 0,-4-2 78 0 0,0 0 0 0 0,0 1 1 0 0,0-1-1 0 0,0 1 0 0 0,-1 0 0 0 0,1-1 1 0 0,0 1-1 0 0,0 0 0 0 0,0 0 1 0 0,0 0-1 0 0,1 1 0 0 0,-2 4 57 0 0,0-5-34 0 0,-1 2 10 0 0,1 0 1 0 0,0 0-1 0 0,0 0 0 0 0,-1 0 1 0 0,0 0-1 0 0,0-1 1 0 0,0 1-1 0 0,0 0 0 0 0,0 0 1 0 0,-2 2-1 0 0,-18 28 311 0 0,12-20-189 0 0,-48 64-718 0 0,44-62-38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53 919 0 0,'-7'6'12175'0'0,"7"-4"-11758"0"0,3 11-247 0 0,1-10-200 0 0,-4-3 38 0 0,3 2-18 0 0,-1 0 0 0 0,1 0-1 0 0,-1-1 1 0 0,1 1 0 0 0,-1 0-1 0 0,1-1 1 0 0,0 0 0 0 0,0 0-1 0 0,0 0 1 0 0,0 0 0 0 0,0 0-1 0 0,0 0 1 0 0,0-1 0 0 0,0 1-1 0 0,0-1 1 0 0,3 0 0 0 0,4 0 30 0 0,-1-1 1 0 0,1 0-1 0 0,13-4 1 0 0,-20 5 6 0 0,1-1 1 0 0,-1 0-1 0 0,1 1 1 0 0,-1-1-1 0 0,1-1 1 0 0,-1 1-1 0 0,5-3 1 0 0,-3 1 43 0 0,-3 2 409 0 0,0-12 1352 0 0,-4 10-1575 0 0,0-1 1 0 0,0 1 0 0 0,-1 0 0 0 0,1 0 0 0 0,-1 0 0 0 0,0 0 0 0 0,1 0 0 0 0,-1 1-1 0 0,0 0 1 0 0,-1-1 0 0 0,1 1 0 0 0,0 0 0 0 0,-1 0 0 0 0,1 1 0 0 0,-5-2 0 0 0,-2-1-11 0 0,-1 0 1 0 0,0 1 0 0 0,0 0 0 0 0,-13-1 0 0 0,17 3-237 0 0,1 1-1 0 0,-1 0 1 0 0,1 0 0 0 0,-1 1-1 0 0,0-1 1 0 0,1 1 0 0 0,-1 1-1 0 0,-7 2 1 0 0,11-3-39 0 0,0 0 0 0 0,0 0 0 0 0,0 0 1 0 0,0 1-1 0 0,0-1 0 0 0,1 1 0 0 0,-1 0 0 0 0,1 0 0 0 0,-1 0 0 0 0,1 0 1 0 0,0 0-1 0 0,-1 1 0 0 0,1-1 0 0 0,0 0 0 0 0,1 1 0 0 0,-1 0 0 0 0,0 0 0 0 0,-2 5 1 0 0,3-3-67 0 0,0 1 1 0 0,0-1 0 0 0,0 1 0 0 0,1-1 0 0 0,0 1-1 0 0,0-1 1 0 0,0 1 0 0 0,0-1 0 0 0,1 1 0 0 0,0-1-1 0 0,0 0 1 0 0,1 1 0 0 0,-1-1 0 0 0,1 0 0 0 0,0 0-1 0 0,1 0 1 0 0,-1 0 0 0 0,1 0 0 0 0,0 0 0 0 0,5 5-1 0 0,-1 0-109 0 0,1-2 0 0 0,0 1 0 0 0,0-1 0 0 0,0 0 0 0 0,1-1 0 0 0,0 0-1 0 0,1 0 1 0 0,20 10 0 0 0,-16-11-330 0 0,1-1 0 0 0,17 5 1 0 0,3-2-5138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7367 0 0,'-2'1'12230'0'0,"-6"8"-11860"0"0,-1 0 0 0 0,1 1 1 0 0,0 0-1 0 0,1 0 1 0 0,0 1-1 0 0,1 0 1 0 0,-5 11-1 0 0,-14 22-350 0 0,-106 182-19 0 0,77-105-1374 0 0,41-85-1015 0 0,-11 53 1 0 0,21-71 521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0 234 455 0 0,'10'-56'77'0'0,"11"-52"1352"0"0,-16 92 1473 0 0,0 1 0 0 0,11-24 5603 0 0,-15 40-8386 0 0,0 0 0 0 0,0-1 1 0 0,0 1-1 0 0,0 0 0 0 0,0 0 0 0 0,0 0 0 0 0,0 0 0 0 0,-1 0 1 0 0,1 0-1 0 0,1 2 0 0 0,-1-1 63 0 0,4 5-93 0 0,-1-1-1 0 0,-1 1 0 0 0,1 0 1 0 0,-1 0-1 0 0,0 0 0 0 0,-1 1 1 0 0,3 10-1 0 0,7 57 202 0 0,-7-44-131 0 0,-3-17-97 0 0,23 134 515 0 0,-17-112-517 0 0,1 0 0 0 0,15 35 0 0 0,-2-5-1283 0 0,-21-64 733 0 0,-6-2-2404 0 0,3-1 2699 0 0,0 1 0 0 0,0-1 0 0 0,0 0 0 0 0,0 0 0 0 0,0 1 0 0 0,0-1 0 0 0,0 0 0 0 0,0-1 0 0 0,0 1 0 0 0,0 0 0 0 0,0-1 0 0 0,1 1 0 0 0,-4-3 0 0 0,-21-29-2059 0 0,21 26 1765 0 0,-10-16-688 0 0,2-1 1 0 0,0 0-1 0 0,-9-27 0 0 0,2 6 1413 0 0,11 22 728 0 0,-10-31 0 0 0,5 1 10695 0 0,34 43-11130 0 0,-12 8-721 0 0,-1 0 0 0 0,1 1 0 0 0,0 1 0 0 0,1-1 0 0 0,-1 1 0 0 0,10 1 0 0 0,53 10-2998 0 0,-28-4 706 0 0,-21-4-2826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15 8751 0 0,'0'0'1022'0'0,"3"0"-420"0"0,14-3 443 0 0,3-1-547 0 0,0 0 0 0 0,27 1 0 0 0,-42 3-407 0 0,0 0 0 0 0,0 1 0 0 0,0 0 0 0 0,0 0 0 0 0,-1 1 0 0 0,10 3 0 0 0,-2 3-688 0 0,-3 6-2518 0 0,-2 1-1109 0 0</inkml:trace>
  <inkml:trace contextRef="#ctx0" brushRef="#br0" timeOffset="1">0 177 455 0 0,'1'1'6152'0'0,"1"2"-5129"0"0,0-1-1 0 0,-1 1 1 0 0,1-1 0 0 0,-1 1-1 0 0,0-1 1 0 0,2 6-1 0 0,2 20 1597 0 0,-3 32-2790 0 0,-3-38 1019 0 0,8 82-361 0 0,3-34-5212 0 0,-9-65 3987 0 0,3 24-4468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0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25 455 0 0,'0'0'9408'0'0,"-1"-2"-10600"0"0,-8-7 7470 0 0,9 8-5971 0 0,-1 1 1 0 0,1 0 0 0 0,0-1-1 0 0,0 1 1 0 0,-1-1 0 0 0,1 1-1 0 0,0 0 1 0 0,0-1 0 0 0,0 1-1 0 0,0-1 1 0 0,0 1 0 0 0,0-1-1 0 0,-1 1 1 0 0,1-1 0 0 0,0 0-1 0 0,1 1-310 0 0,3-1-3 0 0,-1 0 0 0 0,0 0 1 0 0,1 0-1 0 0,-1 1 0 0 0,1-1 1 0 0,-1 1-1 0 0,0 0 1 0 0,1 0-1 0 0,-1 0 0 0 0,1 0 1 0 0,-1 1-1 0 0,0-1 0 0 0,1 1 1 0 0,4 2-1 0 0,-2-1 6 0 0,0-1 0 0 0,0 2 0 0 0,9 4 0 0 0,-5-2 0 0 0,1 0 0 0 0,19 5 0 0 0,-7-4 0 0 0,1 1 0 0 0,-12-4 0 0 0,-2-1 0 0 0,-1-2 11 0 0,-8 0-858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11519 0 0,'0'0'2347'0'0,"2"0"-1742"0"0,15-2-251 0 0,-1 1-1 0 0,1 1 0 0 0,0 1 1 0 0,20 3-1 0 0,-26-2-550 0 0,-1 0-1 0 0,1 1 1 0 0,9 4-1 0 0,-13-4-497 0 0,0 0 0 0 0,-1 1 0 0 0,1-1 0 0 0,-1 1 0 0 0,6 6 0 0 0,-4-3-4160 0 0</inkml:trace>
  <inkml:trace contextRef="#ctx0" brushRef="#br0" timeOffset="1">45 222 11055 0 0,'0'0'7047'0'0,"2"1"-6254"0"0,13 3-498 0 0,0-1-1 0 0,0-1 0 0 0,0 0 1 0 0,20-1-1 0 0,73-1-831 0 0,-91 0 146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29 15199 0 0,'-8'-5'1379'0'0,"3"2"-906"0"0,-1 0 0 0 0,0 0 0 0 0,0 0 0 0 0,-1 1 1 0 0,1 0-1 0 0,0 0 0 0 0,-1 1 0 0 0,1-1 0 0 0,-1 1 0 0 0,-10 0 0 0 0,12 1-203 0 0,2 0-244 0 0,-1 0-1 0 0,0 0 0 0 0,0 0 0 0 0,0 0 0 0 0,0 1 0 0 0,0 0 0 0 0,0 0 0 0 0,1 0 0 0 0,-1 0 0 0 0,0 0 0 0 0,1 1 0 0 0,-1 0 0 0 0,1-1 0 0 0,0 1 0 0 0,-1 1 0 0 0,1-1 0 0 0,0 0 0 0 0,0 1 0 0 0,0 0 1 0 0,1-1-1 0 0,-1 1 0 0 0,-3 6 0 0 0,3-5-115 0 0,1 0 0 0 0,-1 0 0 0 0,1 1 0 0 0,1 0 0 0 0,-1-1 0 0 0,0 1 1 0 0,1 0-1 0 0,0-1 0 0 0,0 1 0 0 0,1 0 0 0 0,-1 0 0 0 0,1 0 0 0 0,0 0 1 0 0,1 0-1 0 0,-1 0 0 0 0,1 0 0 0 0,2 8 0 0 0,0-4-53 0 0,0-1 0 0 0,0 0 0 0 0,1 0 0 0 0,0-1 0 0 0,0 1 0 0 0,11 12 0 0 0,37 36-387 0 0,-44-47 489 0 0,44 52-131 0 0,-50-57 124 0 0,3 6 36 0 0,0 8 5 0 0,-6-13 14 0 0,-1-2 25 0 0,1 1 54 0 0,0 0 0 0 0,-1-1 0 0 0,1 1-1 0 0,-1 0 1 0 0,0 0 0 0 0,0-1 0 0 0,-1 1 0 0 0,1-1-1 0 0,-1 0 1 0 0,1 0 0 0 0,-1 0 0 0 0,0 0 0 0 0,0 0-1 0 0,-7 4 1 0 0,-4 3 438 0 0,-2-1 1 0 0,-16 8-1 0 0,25-13-327 0 0,-12 6-32 0 0,0-1 0 0 0,0-1-1 0 0,-1 0 1 0 0,-24 4-1 0 0,31-10-1655 0 0,-1-4-3390 0 0,2-2-2307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9215 0 0,'0'0'4962'0'0,"-1"3"-3658"0"0,-14 33-432 0 0,-1-1 0 0 0,-35 56 1 0 0,-6 13-772 0 0,45-79-72 0 0,-49 106 54 0 0,57-121-561 0 0,1-1 1 0 0,0 0-1 0 0,1 1 0 0 0,-2 14 0 0 0,2-7-821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 1839 0 0,'0'0'11356'0'0,"2"0"-11061"0"0,0-1-142 0 0,-1 1-35 0 0,0-1 0 0 0,1 1 0 0 0,-1-1 0 0 0,0 1 0 0 0,1 0 0 0 0,-1-1 0 0 0,0 1 0 0 0,1 0 0 0 0,-1 0 0 0 0,0 0 0 0 0,1 0 0 0 0,-1 0 0 0 0,0 1 0 0 0,0-1 0 0 0,1 0 0 0 0,-1 1 0 0 0,0-1 0 0 0,1 0 0 0 0,-1 1 0 0 0,0 0 0 0 0,0-1 0 0 0,2 2 0 0 0,-2-1-107 0 0,0 0-1 0 0,0 0 1 0 0,0 0 0 0 0,0 0 0 0 0,-1 1 0 0 0,1-1 0 0 0,0 0 0 0 0,-1 0 0 0 0,1 1 0 0 0,-1-1 0 0 0,1 0 0 0 0,-1 1 0 0 0,0-1 0 0 0,1 1 0 0 0,-1-1 0 0 0,0 0 0 0 0,0 3 0 0 0,0-3 0 0 0,0 4 7 0 0,0 0 1 0 0,0 0 0 0 0,0-1-1 0 0,-1 1 1 0 0,0 0 0 0 0,0-1-1 0 0,0 1 1 0 0,-1-1-1 0 0,0 1 1 0 0,1-1 0 0 0,-2 1-1 0 0,-3 5 1 0 0,-4 6 5 0 0,-23 27 0 0 0,18-26-168 0 0,-13 16-130 0 0,27-32 219 0 0,4 1-818 0 0,0-1 839 0 0,0 0 0 0 0,-1 0 0 0 0,1-1 1 0 0,1 1-1 0 0,-1 0 0 0 0,5-1 0 0 0,-8 0 35 0 0,12 0-24 0 0,0 0 1 0 0,-1-1 0 0 0,1-1 0 0 0,0 0-1 0 0,22-7 1 0 0,-14 4-3496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0:5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46 1375 0 0,'0'0'66'0'0,"-1"-1"-8"0"0,-14-4 161 0 0,-9-6 6526 0 0,-5-2-123 0 0,21 10-6045 0 0,-1 0 1 0 0,0 0-1 0 0,0 1 1 0 0,-1 0-1 0 0,-15-1 1 0 0,23 3 351 0 0,3 18-1194 0 0,1-1 64 0 0,1 1 0 0 0,8 29 0 0 0,-6-30 152 0 0,-1 1 0 0 0,-1-1 0 0 0,2 33 0 0 0,-5-28 72 0 0,-2 1-1 0 0,0 0 0 0 0,-6 23 1 0 0,5-33 21 0 0,-1 1-1 0 0,0-1 1 0 0,-1-1 0 0 0,-1 1 0 0 0,1-1-1 0 0,-11 16 1 0 0,16-28-14 0 0,-1 1-1 0 0,1 0 1 0 0,-1 0 0 0 0,1 0-1 0 0,-1 0 1 0 0,1 0 0 0 0,-1-1-1 0 0,0 1 1 0 0,1 0-1 0 0,-1-1 1 0 0,0 1 0 0 0,0 0-1 0 0,1-1 1 0 0,-1 1 0 0 0,0-1-1 0 0,0 1 1 0 0,0-1-1 0 0,0 1 1 0 0,0-1 0 0 0,0 0-1 0 0,0 0 1 0 0,1 1 0 0 0,-1-1-1 0 0,0 0 1 0 0,0 0-1 0 0,0 0 1 0 0,0 0 0 0 0,0 0-1 0 0,0 0 1 0 0,0 0 0 0 0,0 0-1 0 0,0 0 1 0 0,0-1-1 0 0,0 1 1 0 0,0 0 0 0 0,0-1-1 0 0,0 1 1 0 0,0-1 0 0 0,0 1-1 0 0,-1-2 1 0 0,0 1 62 0 0,1-1 0 0 0,-1 1 0 0 0,0-1 0 0 0,1 0 0 0 0,0 0 0 0 0,-1 0 0 0 0,1 0 0 0 0,0 0 1 0 0,0 0-1 0 0,0 0 0 0 0,0 0 0 0 0,1 0 0 0 0,-1 0 0 0 0,0-1 0 0 0,1 1 0 0 0,-1-3 0 0 0,2-5-41 0 0,-1 0 0 0 0,1 1-1 0 0,1-1 1 0 0,0 1 0 0 0,0 0-1 0 0,1 0 1 0 0,0-1 0 0 0,0 2 0 0 0,1-1-1 0 0,0 0 1 0 0,1 1 0 0 0,0 0-1 0 0,0 0 1 0 0,8-9 0 0 0,0 2-329 0 0,0 0 0 0 0,1 1 0 0 0,0 1 0 0 0,1 0 0 0 0,33-20 1 0 0,-36 26-1288 0 0,0 0 0 0 0,1 1 1 0 0,16-5-1 0 0,6 0-4654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1:1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9215 0 0,'0'0'4007'0'0,"3"-1"-3730"0"0,7-1-183 0 0,45-7-221 0 0,-10 3 102 0 0,1 1 0 0 0,51 1 0 0 0,9 8 197 0 0,122 23 0 0 0,-210-25-164 0 0,160 21 140 0 0,252-1-1 0 0,10-51 854 0 0,78-19 137 0 0,-447 42-1126 0 0,150-8 225 0 0,228 15 0 0 0,139 7 1468 0 0,-544-8-1434 0 0,238-6 611 0 0,2 0-572 0 0,-146 13 39 0 0,-69-1-252 0 0,12 3 10 0 0,125 30 0 0 0,-139-25-57 0 0,76 10 256 0 0,-62-10 160 0 0,0-5 0 0 0,104 0-1 0 0,28-14-89 0 0,7 0 496 0 0,-133 0-613 0 0,-75 5-206 0 0,20-1 214 0 0,-31 1-198 0 0,11 0 178 0 0,-6-1-224 0 0,-4 1 171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1:3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149 134 10623 0 0,'0'0'2816'0'0,"0"2"-3824"0"0,0 1 985 0 0,-3 18-151 0 0,0-11 83 0 0,2-2 44 0 0,-1-1 0 0 0,1 1 0 0 0,1 0-1 0 0,-1-1 1 0 0,1 1 0 0 0,2 12 0 0 0,-1-7-12 0 0,2 2 36 0 0,-1 0-1 0 0,2-1 1 0 0,5 17-1 0 0,-4-18-10 0 0,-3-5 19 0 0,1 1 1 0 0,1 0-1 0 0,8 15 1 0 0,6 8-3 0 0,-17-27 17 0 0,10 13 0 0 0,-5-9 4 0 0,-2-4 25 0 0,10 5 17 0 0,-12-8 26 0 0,0-1 20 0 0,5 1-12 0 0,-1 0 0 0 0,1 0 0 0 0,0-1 0 0 0,-1 1 0 0 0,1-1 0 0 0,0-1 0 0 0,0 1 0 0 0,0-1 0 0 0,-1-1 0 0 0,1 1 0 0 0,0-1 0 0 0,0 0 0 0 0,0-1 0 0 0,-1 1 0 0 0,7-4 0 0 0,-1 2-36 0 0,0-1-1 0 0,0-1 1 0 0,-1 0 0 0 0,0-1-1 0 0,0 0 1 0 0,-1 0 0 0 0,19-15-1 0 0,-9 4-25 0 0,-12 11 2 0 0,-1-1 0 0 0,11-10 0 0 0,-16 14 23 0 0,7-7 3 0 0,0-1 1 0 0,9-16 0 0 0,-16 24 143 0 0,0 0 1 0 0,0-1-1 0 0,-1 1 1 0 0,1-1-1 0 0,-1 1 1 0 0,0-1-1 0 0,0 0 1 0 0,-1 1 0 0 0,1-1-1 0 0,-1 0 1 0 0,1 1-1 0 0,-1-1 1 0 0,-1-4-1 0 0,1 6 337 0 0,-4-8 426 0 0,0 3-741 0 0,0 1 0 0 0,0 0 0 0 0,-1 0 0 0 0,0 1 0 0 0,0 0 0 0 0,0-1-1 0 0,0 2 1 0 0,-1-1 0 0 0,0 1 0 0 0,0-1 0 0 0,-7-2 0 0 0,-27-23 157 0 0,-33-44-167 0 0,27 27-204 0 0,41 43-13 0 0,0 0 1 0 0,-1 0-1 0 0,1 1 0 0 0,-1 0 0 0 0,0 0 0 0 0,0 1 1 0 0,0 0-1 0 0,0 0 0 0 0,-13-3 0 0 0,16 5-11 0 0,1 0 1 0 0,0 1-1 0 0,0-1 0 0 0,0 0 0 0 0,0 1 0 0 0,0-1 1 0 0,0 1-1 0 0,-3 0 0 0 0,-3 2-34 0 0,3-2 8 0 0,-1 1 0 0 0,1 0 0 0 0,-1 0 0 0 0,1 0 0 0 0,0 1 0 0 0,0 0 0 0 0,0 0 0 0 0,0 0 0 0 0,-8 8 0 0 0,-3 4-366 0 0,-18 23 0 0 0,9-10-223 0 0,-14 9 142 0 0,24-24 209 0 0,-22 26 0 0 0,31-33 222 0 0,5-5 4 0 0,0 1-720 0 0,-3 7-1229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1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14223 0 0,'0'0'3474'0'0,"0"2"-4312"0"0,6 118-439 0 0,-3-63 1198 0 0,-2-44 79 0 0,3 7 0 0 0,-1 12 0 0 0,-2-22 11 0 0,-1-3 14 0 0,0-4 24 0 0,0 0 1 0 0,-1 0-1 0 0,1 0 0 0 0,-1 1 0 0 0,1-1 0 0 0,-1 0 0 0 0,-2 5 1 0 0,-11 44-913 0 0,13-50 384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1:3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24 310 919 0 0,'0'0'11519'0'0,"-1"-2"-12460"0"0,-1-6 4766 0 0,2 8-3664 0 0,0 0 1 0 0,0 0 0 0 0,0-1 0 0 0,0 1-1 0 0,0 0 1 0 0,0 0 0 0 0,0-1 0 0 0,0 1 0 0 0,0 0-1 0 0,0-1 1 0 0,0 1 0 0 0,0 0 0 0 0,0 0 0 0 0,0-1-1 0 0,0 1 1 0 0,0 0 0 0 0,-1 0 0 0 0,1 0-1 0 0,0-1 1 0 0,0 1 0 0 0,0 0 0 0 0,0 0 0 0 0,-1 0-1 0 0,1-1 1 0 0,0 1 0 0 0,0 0 0 0 0,0 0 0 0 0,-1 0-1 0 0,1 0 1 0 0,0 0 0 0 0,0-1 0 0 0,-1 1 0 0 0,-2 6-213 0 0,1 0 0 0 0,-1-1 0 0 0,1 1 1 0 0,0 0-1 0 0,1 0 0 0 0,0 1 0 0 0,0-1 1 0 0,0 0-1 0 0,1 0 0 0 0,-1 1 1 0 0,2-1-1 0 0,0 7 0 0 0,1 6-80 0 0,1-1 0 0 0,10 35-1 0 0,-11-46 72 0 0,1 0-1 0 0,-1 0 0 0 0,2 0 0 0 0,-1-1 1 0 0,1 1-1 0 0,0-1 0 0 0,0 0 1 0 0,1 0-1 0 0,0 0 0 0 0,0-1 0 0 0,0 0 1 0 0,7 6-1 0 0,-4-5-44 0 0,0-1 0 0 0,0 0-1 0 0,1 0 1 0 0,0-1 0 0 0,0 0 0 0 0,0-1 0 0 0,0 0-1 0 0,16 4 1 0 0,-8-4 39 0 0,0-1 0 0 0,1-1-1 0 0,-1-1 1 0 0,0 0 0 0 0,0-1-1 0 0,0-1 1 0 0,0 0 0 0 0,0-1 0 0 0,0-1-1 0 0,-1-1 1 0 0,0 0 0 0 0,21-10-1 0 0,-21 7 112 0 0,0 0 0 0 0,-1-1-1 0 0,0-1 1 0 0,0 0-1 0 0,-1-1 1 0 0,-1 0 0 0 0,0-1-1 0 0,0-1 1 0 0,-1 0-1 0 0,-1 0 1 0 0,18-28 0 0 0,-25 34 117 0 0,-1 0 1 0 0,1 0-1 0 0,-1-1 1 0 0,0 1 0 0 0,-1-1-1 0 0,0 0 1 0 0,0 0 0 0 0,-1 0-1 0 0,0 1 1 0 0,0-2 0 0 0,-1 1-1 0 0,0 0 1 0 0,0 0 0 0 0,-1 0-1 0 0,0 0 1 0 0,-2-10-1 0 0,-1 7 83 0 0,0 0-1 0 0,0 1 1 0 0,0-1 0 0 0,-2 1-1 0 0,1 0 1 0 0,-1 0-1 0 0,0 1 1 0 0,-1 0-1 0 0,-1 0 1 0 0,-15-16-1 0 0,5 9-208 0 0,-1 0 0 0 0,0 2 0 0 0,-1 0 0 0 0,0 1 1 0 0,-1 1-1 0 0,-30-12 0 0 0,34 17-599 0 0,-1 1 1 0 0,1 1 0 0 0,-28-4-1 0 0,30 7-784 0 0,0 1-1 0 0,1 0 1 0 0,-1 1-1 0 0,-27 4 1 0 0,-5 6-4823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1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11143 0 0,'0'0'5760'0'0,"-1"1"-6432"0"0,-4 8 580 0 0,0 0 1 0 0,1 1-1 0 0,0-1 0 0 0,-5 16 0 0 0,-8 45-134 0 0,12-49 162 0 0,-17 97 117 0 0,21-104-53 0 0,-5 36 78 0 0,6-33-1857 0 0,-2-1 712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3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3679 0 0,'0'0'17939'0'0,"-1"2"-17864"0"0,-6 16-48 0 0,1 1 0 0 0,-7 36 0 0 0,-2 43-34 0 0,15-98 7 0 0,-5 43-17 0 0,-10 120-187 0 0,15-162 78 0 0,0 0 1 0 0,0 0-1 0 0,0 1 1 0 0,0-1-1 0 0,0 0 1 0 0,1 0-1 0 0,-1 0 0 0 0,0 0 1 0 0,1 0-1 0 0,-1 0 1 0 0,1 0-1 0 0,-1 0 1 0 0,1 0-1 0 0,-1 0 1 0 0,1 0-1 0 0,0 0 1 0 0,-1 0-1 0 0,1 0 1 0 0,0-1-1 0 0,0 1 0 0 0,0 0 1 0 0,0 0-1 0 0,-1-1 1 0 0,1 1-1 0 0,0-1 1 0 0,0 1-1 0 0,0-1 1 0 0,0 1-1 0 0,1-1 1 0 0,-1 1-1 0 0,0-1 1 0 0,0 0-1 0 0,0 0 0 0 0,0 0 1 0 0,0 1-1 0 0,0-1 1 0 0,2-1-1 0 0,10-1-1578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1:3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37 115 4143 0 0,'0'0'10879'0'0,"0"2"-11464"0"0,-1 4 531 0 0,-1 23-148 0 0,3-16 159 0 0,1-3 22 0 0,-1-3-8 0 0,-2-8-8 0 0,2 3 47 0 0,10 28 192 0 0,-3-13-265 0 0,3-4 6037 0 0,-10-12-6481 0 0,6 5 495 0 0,3 0 0 0 0,-9-5 1 0 0,1 1 0 0 0,0-1 0 0 0,1 0 0 0 0,-1 0 0 0 0,0 0 0 0 0,0 0 0 0 0,0 0-1 0 0,1-1 1 0 0,-1 1 0 0 0,5 0 0 0 0,1 0-17 0 0,4 1-26 0 0,1-1-10 0 0,-1 0 11 0 0,0-1 42 0 0,-11 0 20 0 0,1 0 0 0 0,0 0-1 0 0,-1 0 1 0 0,1 0 0 0 0,0 0-1 0 0,-1-1 1 0 0,1 1 0 0 0,0 0 0 0 0,-1-1-1 0 0,1 0 1 0 0,0 1 0 0 0,-1-1-1 0 0,2-1 1 0 0,1 0 27 0 0,-3 1 65 0 0,0 0-79 0 0,0 0 0 0 0,0-1 0 0 0,0 1 0 0 0,0 0-1 0 0,0 0 1 0 0,0 0 0 0 0,1 0 0 0 0,-1 0 0 0 0,2-1 0 0 0,2-2 22 0 0,-1 0-34 0 0,3-5-8 0 0,-2-3 64 0 0,-1 5-2 0 0,-2 3 41 0 0,-2 3-122 0 0,1-13 447 0 0,-1 12-145 0 0,-1-10 0 0 0,-2-11 414 0 0,-7-43-384 0 0,8 58-452 0 0,0 1 0 0 0,0-1 0 0 0,-1 1 1 0 0,0 0-1 0 0,0 0 0 0 0,-6-9 0 0 0,8 14 115 0 0,0 1 1 0 0,0 0-1 0 0,0-1 0 0 0,0 1 0 0 0,0 0 1 0 0,-1 0-1 0 0,1 0 0 0 0,0 0 0 0 0,0 0 1 0 0,-1 0-1 0 0,1 0 0 0 0,0 0 0 0 0,-1 1 1 0 0,1-1-1 0 0,-1 0 0 0 0,1 1 0 0 0,-1-1 1 0 0,0 1-1 0 0,-2-1 0 0 0,-17-5-45 0 0,17 4 49 0 0,1 1 1 0 0,0 0-1 0 0,-1 0 1 0 0,1 0-1 0 0,-1 1 1 0 0,1-1 0 0 0,-1 1-1 0 0,1-1 1 0 0,-6 2-1 0 0,2-1-26 0 0,4-1 31 0 0,-1 2 10 0 0,-10 4-102 0 0,-40 14-773 0 0,51-17 687 0 0,1 0-1 0 0,-1 0 1 0 0,0 0-1 0 0,1 1 1 0 0,0-1-1 0 0,-1 1 1 0 0,-1 3-1 0 0,2-4 32 0 0,1-1-148 0 0,-4 12-2577 0 0,4-2 1658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1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21 137 12527 0 0,'0'0'3127'0'0,"-1"2"-4003"0"0,-4 7 865 0 0,4-7-5 0 0,-1 1-1 0 0,0-1 1 0 0,1 1-1 0 0,-1 0 0 0 0,1 0 1 0 0,0 0-1 0 0,0 0 1 0 0,0 0-1 0 0,0 0 0 0 0,1 0 1 0 0,-1 0-1 0 0,1 0 1 0 0,0 0-1 0 0,0 0 1 0 0,0 1-1 0 0,0 2 0 0 0,1 7-37 0 0,0 2 30 0 0,1 0 0 0 0,0 0 0 0 0,1 0 0 0 0,1-1 0 0 0,0 1 0 0 0,1-1 0 0 0,1 0 0 0 0,0 0 0 0 0,1 0 0 0 0,0-1 0 0 0,1 0 0 0 0,1-1 0 0 0,14 18 0 0 0,-16-22 9 0 0,1 0 0 0 0,1 0 0 0 0,-1-1 0 0 0,1 0 0 0 0,0-1 0 0 0,1 0 0 0 0,-1 0 0 0 0,1-1 0 0 0,0 0 0 0 0,1-1 0 0 0,-1 0 0 0 0,1 0 0 0 0,13 1 0 0 0,-17-3 8 0 0,0-1 0 0 0,0-1 0 0 0,0 1 0 0 0,0-1-1 0 0,1 0 1 0 0,-1-1 0 0 0,0 0 0 0 0,0 0 0 0 0,0-1-1 0 0,0 1 1 0 0,0-1 0 0 0,-1-1 0 0 0,1 1 0 0 0,-1-1 0 0 0,1-1-1 0 0,-1 1 1 0 0,0-1 0 0 0,0 0 0 0 0,0 0 0 0 0,-1-1-1 0 0,10-9 1 0 0,-4 0 289 0 0,0 0 1 0 0,0-2-1 0 0,-1 1 0 0 0,-1-1 0 0 0,-1 0 0 0 0,0-1 1 0 0,-1 0-1 0 0,-1 0 0 0 0,0 0 0 0 0,5-33 0 0 0,-10 40-33 0 0,0 0 0 0 0,0 0 0 0 0,-1 0 0 0 0,0 0 0 0 0,-1 0-1 0 0,0 0 1 0 0,-1 0 0 0 0,0 0 0 0 0,0 0 0 0 0,-1 1 0 0 0,0-1-1 0 0,-1 1 1 0 0,-8-15 0 0 0,8 17-156 0 0,0 0-1 0 0,-1 0 0 0 0,0 1 1 0 0,-1 0-1 0 0,1 0 1 0 0,-1 0-1 0 0,0 1 1 0 0,-1-1-1 0 0,1 1 1 0 0,-1 1-1 0 0,0 0 0 0 0,0 0 1 0 0,-1 0-1 0 0,1 1 1 0 0,-1 0-1 0 0,0 0 1 0 0,-8-2-1 0 0,1 3-444 0 0,-1-1 1 0 0,1 2-1 0 0,-1 0 0 0 0,0 1 0 0 0,1 0 1 0 0,-1 2-1 0 0,1-1 0 0 0,-1 2 0 0 0,1 0 1 0 0,-30 11-1 0 0,-1 4-1679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1:4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13823 0 0,'0'0'6856'0'0,"-1"2"-6940"0"0,-16 53-789 0 0,2 2 1 0 0,3-1-1 0 0,3 2 0 0 0,-4 83 0 0 0,12-130 599 0 0,1 0 0 0 0,4 22 0 0 0,-4-29-17 0 0,1 0 1 0 0,0 1-1 0 0,1-1 0 0 0,-1 0 0 0 0,1 0 0 0 0,0 0 0 0 0,-1 0 1 0 0,2 0-1 0 0,-1-1 0 0 0,5 7 0 0 0,4-1-992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1:4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19175 0 0,'0'0'2832'0'0,"0"2"-2952"0"0,-2 31-658 0 0,2 47-1 0 0,1-31 79 0 0,2 49-829 0 0,-1 39-1309 0 0,-2-78 265 0 0,-1-44-2046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1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10591 0 0,'0'0'13240'0'0,"0"2"-14211"0"0,-3 17 481 0 0,-9 30-1 0 0,2-11 331 0 0,-7 34 8 0 0,-21 112-2118 0 0,33-135 1108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01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1375 0 0,'0'0'13215'0'0,"-1"4"-13134"0"0,-31 120-118 0 0,13-58 42 0 0,9-29-5 0 0,7-25 2291 0 0,2-16-2073 0 0,-2 2-29 0 0,-3-13-103 0 0,4 5-86 0 0,1 0-10 0 0,1 1-45 0 0,0 6-23 0 0,1 1-1 0 0,-1 0 1 0 0,0-1-1 0 0,1 1 1 0 0,-1 0 0 0 0,1 0-1 0 0,0-1 1 0 0,0 1 0 0 0,2-3-1 0 0,-2 2 58 0 0,0 1-157 0 0,2-6-194 0 0,-2 7 306 0 0,-1 0-1 0 0,1 1 0 0 0,-1-1 1 0 0,0 0-1 0 0,1 0 1 0 0,-1 0-1 0 0,0 1 1 0 0,1-1-1 0 0,-1 0 1 0 0,0 0-1 0 0,0 0 0 0 0,0 0 1 0 0,0-1-1 0 0,1-5 69 0 0,-1 7 66 0 0,1 0-1 0 0,-1 0 1 0 0,0-1-1 0 0,0 1 1 0 0,0 0-1 0 0,0 0 0 0 0,0 0 1 0 0,0-1-1 0 0,0 1 1 0 0,0 0-1 0 0,0 0 1 0 0,0-1-1 0 0,0 1 1 0 0,0 0-1 0 0,0 0 1 0 0,0-1-1 0 0,0 1 1 0 0,0 0-1 0 0,0 0 1 0 0,0 0-1 0 0,0-1 1 0 0,-1 1-1 0 0,1 0 1 0 0,0 0-1 0 0,0 0 1 0 0,0-1-1 0 0,0 1 1 0 0,0 0-1 0 0,-1 0 1 0 0,1 0-1 0 0,0-1 1 0 0,0 1-1 0 0,0 0 1 0 0,0 0-1 0 0,-1 0 1 0 0,1 0-1 0 0,0 0 1 0 0,0 0-1 0 0,0 0 1 0 0,-1-1-1 0 0,1 1 1 0 0,-1 0-1 0 0,0-1 225 0 0,-11 2-144 0 0,8 2-138 0 0,2-2-26 0 0,-1 1 1 0 0,1-1-1 0 0,-1 1 0 0 0,1 0 1 0 0,0 0-1 0 0,0 0 0 0 0,0 0 1 0 0,0 0-1 0 0,0 0 0 0 0,0 1 1 0 0,1-1-1 0 0,-1 1 0 0 0,1-1 1 0 0,0 1-1 0 0,-1 0 0 0 0,0 2 1 0 0,2-4 10 0 0,-1 3-48 0 0,-1 4 27 0 0,-1-2-33 0 0,2 12-37 0 0,1-15 74 0 0,0 5-6 0 0,0-6-53 0 0,13-2-7241 0 0,-1-2 2798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02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86 6935 0 0,'0'0'8448'0'0,"-1"2"-8104"0"0,-13 18 152 0 0,6-9-408 0 0,0 1 0 0 0,-10 21 0 0 0,1-1-88 0 0,11-21 0 0 0,0 0 0 0 0,0 1 0 0 0,-6 22 0 0 0,8-22 0 0 0,1-4-14 0 0,2-6-56 0 0,16-35-562 0 0,10-37 230 0 0,2-3-13 0 0,-24 66 406 0 0,3-7-24 0 0,-1 0 0 0 0,-1 0 0 0 0,0 0 0 0 0,-1-1 0 0 0,2-16 2347 0 0,-8 46-2063 0 0,-32 127-285 0 0,13-61 2 0 0,19-69 32 0 0,-2 11 11 0 0,4-21 234 0 0,8-14-1078 0 0,9-15 545 0 0,-1 1-1 0 0,-2-2 1 0 0,19-52 0 0 0,-27 59 2941 0 0,-6 23-2541 0 0,-4 6-316 0 0,0 0-1 0 0,1 1 1 0 0,0 0 0 0 0,1 0-1 0 0,0 0 1 0 0,1 1 0 0 0,-1-1-1 0 0,2 1 1 0 0,-1-1 0 0 0,1 1 0 0 0,1-1-1 0 0,0 12 1 0 0,0-19-1071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04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89 1839 0 0,'3'-10'95'0'0,"-3"9"-90"0"0,0-1-1 0 0,1 1 0 0 0,-1 0 1 0 0,0 0-1 0 0,1 0 0 0 0,-1-1 1 0 0,1 1-1 0 0,-1 0 0 0 0,1 0 1 0 0,0 0-1 0 0,-1 0 0 0 0,1 0 1 0 0,0 0-1 0 0,1-1 0 0 0,18-13 260 0 0,-19 15-71 0 0,0-1-1 0 0,-1 1 0 0 0,1-1 0 0 0,0 0 0 0 0,0 0 1 0 0,0 1-1 0 0,-1-1 0 0 0,1 0 0 0 0,-1 0 0 0 0,1 0 1 0 0,0 0-1 0 0,-1 0 0 0 0,1 0 0 0 0,-1 0 0 0 0,0 0 1 0 0,1 0-1 0 0,-1 0 0 0 0,0 0 0 0 0,0 0 0 0 0,0 0 1 0 0,1-2-1 0 0,-1-1 686 0 0,6-16 2943 0 0,19 20 3946 0 0,-25 0-8149 0 0,-1 0 369 0 0,1 1 0 0 0,0-1 0 0 0,0 0 0 0 0,0 0 0 0 0,0 1 0 0 0,-1-1 0 0 0,1 0 0 0 0,0 1 0 0 0,0-1 0 0 0,0 0 0 0 0,0 1 0 0 0,0-1 0 0 0,0 0 0 0 0,0 0 0 0 0,0 1 0 0 0,0-1 0 0 0,0 0 0 0 0,0 1 0 0 0,0-1 0 0 0,0 0-1 0 0,0 1 1 0 0,0-1 0 0 0,1 0 0 0 0,-1 1 0 0 0,0-1 0 0 0,0 1 0 0 0,4 11-239 0 0,-4-11 263 0 0,2 2-42 0 0,0-1-1 0 0,0 1 1 0 0,0-1-1 0 0,0 0 1 0 0,0 0-1 0 0,1 0 1 0 0,-1 0-1 0 0,1 0 1 0 0,4 2-1 0 0,-1 1-5 0 0,-3-2 25 0 0,20 9-88 0 0,-9-6 100 0 0,0 1 4976 0 0,-15-7-4979 0 0,-1 0 1 0 0,1 0-1 0 0,0 1 0 0 0,0-1 1 0 0,0 0-1 0 0,0 1 0 0 0,0-1 1 0 0,0 1-1 0 0,0-1 0 0 0,0 1 1 0 0,0-1-1 0 0,0 1 0 0 0,0 0 1 0 0,0-1-1 0 0,1 1 0 0 0,-1 0 1 0 0,-1 1-1 0 0,-11 17-168 0 0,9-11 75 0 0,3-7-12 0 0,-11 18-315 0 0,4-25 1474 0 0,0 1-475 0 0,-5-5-491 0 0,0 0 0 0 0,-1 2 0 0 0,-22-11 0 0 0,31 16-86 0 0,-4-2 1 0 0,2 3-13 0 0,5 1-51 0 0,-5 0-1984 0 0,10 4 1962 0 0,-1-1 54 0 0,1-1 0 0 0,-1 1 0 0 0,0 0-1 0 0,1-1 1 0 0,-1 1 0 0 0,1-1 0 0 0,-1 0 0 0 0,1 1 0 0 0,0-1 0 0 0,0-1-1 0 0,-1 1 1 0 0,1 0 0 0 0,5 0 0 0 0,0 1 32 0 0,-5-2 589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07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9647 0 0,'0'0'3528'0'0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09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98 107 7111 0 0,'0'0'13415'0'0,"0"0"-13421"0"0,0 1 0 0 0,0-1-1 0 0,1 1 1 0 0,-1-1 0 0 0,0 1 0 0 0,0-1 0 0 0,0 0 0 0 0,0 1-1 0 0,0-1 1 0 0,-1 1 0 0 0,1-1 0 0 0,0 1 0 0 0,0-1 0 0 0,0 1-1 0 0,0-1 1 0 0,0 0 0 0 0,-1 1 0 0 0,1-1 0 0 0,0 1 0 0 0,-1-1 0 0 0,0 1-29 0 0,0-1 1 0 0,0 1 0 0 0,0 0-1 0 0,1-1 1 0 0,-1 1 0 0 0,0 0 0 0 0,0-1-1 0 0,0 1 1 0 0,0 0 0 0 0,1 0 0 0 0,-1 0-1 0 0,-1 1 1 0 0,1 0-30 0 0,4 21-480 0 0,-2-21 475 0 0,3 5-23 0 0,-3-5-11 0 0,1-1-1 0 0,0 1 30 0 0,0 1-1 0 0,0-1 1 0 0,0 0 0 0 0,1 0-1 0 0,-1-1 1 0 0,1 1-1 0 0,0 0 1 0 0,-1-1 0 0 0,1 0-1 0 0,0 1 1 0 0,0-1-1 0 0,0 0 1 0 0,0-1 0 0 0,-1 1-1 0 0,1 0 1 0 0,1-1-1 0 0,-1 0 1 0 0,0 1 0 0 0,0-1-1 0 0,0-1 1 0 0,0 1-1 0 0,0 0 1 0 0,0-1 0 0 0,0 1-1 0 0,0-1 1 0 0,0 0-1 0 0,0 0 1 0 0,-1 0 0 0 0,4-2-1 0 0,-3 2 60 0 0,0 0 0 0 0,-1 0 1 0 0,1 0-1 0 0,-1-1 0 0 0,1 1 0 0 0,-1-1 0 0 0,1 0 0 0 0,-1 0 0 0 0,0 0 0 0 0,0 0 1 0 0,0 0-1 0 0,2-2 0 0 0,2-4-2 0 0,-3 5 43 0 0,0 0 1 0 0,0-1 0 0 0,-1 1-1 0 0,1-1 1 0 0,-1 0 0 0 0,0 0 0 0 0,0 0-1 0 0,0 0 1 0 0,0 0 0 0 0,-1 0 0 0 0,1 0-1 0 0,-1-1 1 0 0,0 1 0 0 0,-1-1-1 0 0,1 1 1 0 0,-1 0 0 0 0,1-1 0 0 0,-2 1-1 0 0,1-1 1 0 0,0 1 0 0 0,-2-7 0 0 0,2 9 107 0 0,-1 0 40 0 0,0 0 0 0 0,1 0 0 0 0,-1 0 0 0 0,0-1-1 0 0,0 1 1 0 0,0 1 0 0 0,-2-4 0 0 0,-1 1-124 0 0,2 2 78 0 0,0 0 0 0 0,0 0-1 0 0,0 0 1 0 0,-1 0-1 0 0,1 1 1 0 0,-1-1-1 0 0,0 1 1 0 0,-4-2 0 0 0,6 2 162 0 0,-18-5-90 0 0,17 6-179 0 0,0-1 0 0 0,0 1 1 0 0,0 0-1 0 0,0-1 0 0 0,0 1 0 0 0,0 0 0 0 0,0 0 0 0 0,-2 1 0 0 0,-28-2 603 0 0,12 0-539 0 0,10 0-53 0 0,4 1 1 0 0,0 0 0 0 0,1 1 1 0 0,-1-1-1 0 0,-9 3 1 0 0,13-3-109 0 0,0 1-73 0 0,-5 2 124 0 0,4-2-5 0 0,0 0 11 0 0,1 0 0 0 0,0 1 0 0 0,-1-1 0 0 0,1 0 0 0 0,0 1 0 0 0,0-1-1 0 0,0 1 1 0 0,0 0 0 0 0,0 0 0 0 0,1-1 0 0 0,-1 1 0 0 0,-2 5 0 0 0,1-5 10 0 0,-6 13-59 0 0,7-12 66 0 0,-1-1 2 0 0,-1 15-65 0 0,0 3 65 0 0,5-13-55 0 0,0 6-10 0 0,2-2 43 0 0,2 1-35 0 0,6 3-56 0 0,-7-13 86 0 0,-2-1-12 0 0,1 1-41 0 0,1-1 0 0 0,-1 1 1 0 0,0-1-1 0 0,1 0 0 0 0,-1 0 1 0 0,1 0-1 0 0,-1 0 0 0 0,1 0 1 0 0,-1-1-1 0 0,1 0 0 0 0,-1 1 1 0 0,7-2-1 0 0,6 0-1068 0 0,1-3-321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3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15807 0 0,'0'0'5456'0'0,"-1"2"-5336"0"0,-3 10 72 0 0,-1 0 0 0 0,0-1 0 0 0,-1 1 0 0 0,0-2 0 0 0,-12 17 0 0 0,4-5-129 0 0,-142 254 98 0 0,152-268-161 0 0,2-5-385 0 0,0 0 1 0 0,0 1-1 0 0,1-1 0 0 0,0 1 1 0 0,-1-1-1 0 0,1 1 0 0 0,0-1 0 0 0,1 1 1 0 0,-1-1-1 0 0,0 6 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25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0 919 0 0,'0'0'12'0'0,"0"1"0"0"0,0-1 0 0 0,0 0 0 0 0,1 0 0 0 0,-1 0-1 0 0,0 0 1 0 0,0 1 0 0 0,0-1 0 0 0,0 0 0 0 0,0 0 0 0 0,0 0-1 0 0,0 1 1 0 0,0-1 0 0 0,0 0 0 0 0,0 0 0 0 0,0 0 0 0 0,0 1-1 0 0,0-1 1 0 0,0 0 0 0 0,0 0 0 0 0,0 0 0 0 0,0 0 0 0 0,0 1-1 0 0,0-1 1 0 0,0 0 0 0 0,-1 0 0 0 0,1 0 0 0 0,0 1 0 0 0,0-1-1 0 0,0 0 1 0 0,0 0 0 0 0,-9 6 2728 0 0,-3 1 3083 0 0,8 1-5326 0 0,3-6-496 0 0,1-1 0 0 0,-1 1 0 0 0,1-1 0 0 0,-1 1 0 0 0,1-1 0 0 0,0 1 1 0 0,0-1-1 0 0,0 1 0 0 0,0-1 0 0 0,0 1 0 0 0,0-1 0 0 0,0 1 0 0 0,1-1 0 0 0,-1 1 0 0 0,1-1 0 0 0,-1 1 0 0 0,1-1 0 0 0,0 2 0 0 0,1 2-34 0 0,0 0 3 0 0,1-1 1 0 0,-1 1-1 0 0,1-1 1 0 0,0 0-1 0 0,0 0 0 0 0,1 0 1 0 0,-1 0-1 0 0,1 0 1 0 0,0-1-1 0 0,0 1 1 0 0,0-1-1 0 0,0 0 1 0 0,0 0-1 0 0,1-1 1 0 0,-1 1-1 0 0,1-1 0 0 0,0 0 1 0 0,8 2-1 0 0,-11-3 21 0 0,-1-1 0 0 0,0 1-1 0 0,0-1 1 0 0,0 1 0 0 0,1-1 0 0 0,-1 0-1 0 0,0 0 1 0 0,1 1 0 0 0,-1-1-1 0 0,0 0 1 0 0,0 0 0 0 0,1 0 0 0 0,-1 0-1 0 0,2-1 1 0 0,1 0-12 0 0,13-1 2 0 0,-13-1 20 0 0,-1 1 1 0 0,7-4-2 0 0,-1 0 16 0 0,-8 5 59 0 0,1-1 269 0 0,-1 1 1 0 0,0 0-1 0 0,0 0 1 0 0,0-1-1 0 0,0 1 1 0 0,0-1-1 0 0,0 1 1 0 0,-1-1-1 0 0,1 1 0 0 0,0-1 1 0 0,0-2-1 0 0,-2-1 29 0 0,-1 1 0 0 0,0-1 0 0 0,0 0-1 0 0,0 1 1 0 0,0-1 0 0 0,0 1 0 0 0,-1 0 0 0 0,0 0-1 0 0,-6-7 1 0 0,8 10-130 0 0,-2-1 14 0 0,2-1-232 0 0,-13-2 357 0 0,4 4-339 0 0,7 1-66 0 0,1 1 0 0 0,-1 0 0 0 0,1-1 1 0 0,-1 1-1 0 0,1 0 0 0 0,0 1 0 0 0,0-1 0 0 0,-1 0 1 0 0,1 1-1 0 0,0-1 0 0 0,0 1 0 0 0,0 0 1 0 0,0-1-1 0 0,0 1 0 0 0,1 0 0 0 0,-1 0 1 0 0,1 0-1 0 0,-1 0 0 0 0,-1 5 0 0 0,-2 3-86 0 0,0 1 0 0 0,1 0-1 0 0,-4 14 1 0 0,1 0-52 0 0,2-12 103 0 0,1 1 1 0 0,0 0-1 0 0,1-1 0 0 0,1 1 0 0 0,-1 26 0 0 0,2-35 3 0 0,1 0-1 0 0,1 0 0 0 0,-1 0 0 0 0,1 0 0 0 0,-1 0 0 0 0,1 0 0 0 0,1 0 1 0 0,-1-1-1 0 0,1 1 0 0 0,0 0 0 0 0,0-1 0 0 0,0 1 0 0 0,0-1 0 0 0,1 0 0 0 0,0 0 1 0 0,0 0-1 0 0,0 0 0 0 0,0 0 0 0 0,1-1 0 0 0,3 4 0 0 0,-4-5-39 0 0,-1-1 0 0 0,0 1 0 0 0,0-1 0 0 0,1 0 0 0 0,-1 0 0 0 0,1 0-1 0 0,-1 0 1 0 0,1 0 0 0 0,0-1 0 0 0,-1 1 0 0 0,1-1 0 0 0,-1 1 0 0 0,1-1 0 0 0,0 0 0 0 0,-1 0 0 0 0,5-1-1 0 0,-3 0 38 0 0,0 0 0 0 0,0 0 0 0 0,0 0 0 0 0,0-1 0 0 0,-1 0-1 0 0,1 0 1 0 0,0 0 0 0 0,-1 0 0 0 0,6-4 0 0 0,3-6 38 0 0,0 1 0 0 0,-1-2 0 0 0,0 1 1 0 0,11-18-1 0 0,-17 23-43 0 0,11-18 24 0 0,17-34-1 0 0,-11 19 2551 0 0,-21 43-2267 0 0,3 22-424 0 0,0-2 14 0 0,13 40 0 0 0,-17-61 119 0 0,1-1 0 0 0,-1 0-1 0 0,1 0 1 0 0,0 0 0 0 0,-1 1-1 0 0,1-1 1 0 0,0 0 0 0 0,0 0-1 0 0,0 0 1 0 0,0 0 0 0 0,0 0-1 0 0,0 0 1 0 0,0-1 0 0 0,0 1-1 0 0,0 0 1 0 0,0 0 0 0 0,0-1-1 0 0,1 1 1 0 0,-1-1 0 0 0,0 1-1 0 0,0-1 1 0 0,1 1 0 0 0,-1-1-1 0 0,0 0 1 0 0,1 0 0 0 0,-1 1-1 0 0,0-1 1 0 0,1 0 0 0 0,-1 0-1 0 0,0-1 1 0 0,1 1 0 0 0,-1 0-1 0 0,0 0 1 0 0,1-1 0 0 0,-1 1-1 0 0,0 0 1 0 0,1-1 0 0 0,-1 1-1 0 0,0-1 1 0 0,0 0 0 0 0,0 1-1 0 0,0-1 1 0 0,1 0 0 0 0,-1 0-1 0 0,1-1 1 0 0,1-1 42 0 0,0 0 0 0 0,1-1-1 0 0,-1 0 1 0 0,0 1 0 0 0,-1-1 0 0 0,1 0-1 0 0,-1-1 1 0 0,1 1 0 0 0,-1 0 0 0 0,-1-1 0 0 0,4-8-1 0 0,7-17 2649 0 0,-7 42-2647 0 0,13 27-367 0 0,-17-37 364 0 0,-1 0 1 0 0,1-1-1 0 0,0 1 0 0 0,0 0 0 0 0,0 0 0 0 0,0 0 0 0 0,0-1 1 0 0,0 1-1 0 0,1-1 0 0 0,-1 1 0 0 0,0-1 0 0 0,1 1 1 0 0,0-1-1 0 0,-1 0 0 0 0,3 2 0 0 0,1-1-30 0 0,4 4 23 0 0,7 2-319 0 0,-12-9 84 0 0,-2 0 45 0 0,0 1-658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25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9 5983 0 0,'0'0'274'0'0,"-1"0"-6"0"0,-6-3-172 0 0,-1-1 117 0 0,7 4 839 0 0,-15-2 4440 0 0,6 7-3787 0 0,8-3-1739 0 0,0 1-1 0 0,0-1 1 0 0,1 1-1 0 0,-1-1 1 0 0,1 1-1 0 0,0-1 1 0 0,-2 5-1 0 0,3-6 65 0 0,-5 12-106 0 0,0 2 0 0 0,1-1 0 0 0,1 0 1 0 0,0 1-1 0 0,1 0 0 0 0,1-1 0 0 0,0 1 1 0 0,1 0-1 0 0,3 29 0 0 0,-3-42-8 0 0,1 0-17 0 0,-1 0 45 0 0,1-1-1 0 0,-1 1 1 0 0,1-1 0 0 0,-1 1-1 0 0,1-1 1 0 0,0 1 0 0 0,0-1-1 0 0,-1 0 1 0 0,1 1 0 0 0,0-1-1 0 0,0 0 1 0 0,0 1 0 0 0,1-1-1 0 0,-1 0 1 0 0,0 0 0 0 0,0 0-1 0 0,1 0 1 0 0,-1 0 0 0 0,3 1-1 0 0,-1-1 17 0 0,1 0 0 0 0,0 0 0 0 0,-1-1 0 0 0,1 1 0 0 0,0-1-1 0 0,0 0 1 0 0,-1 0 0 0 0,1 0 0 0 0,0 0 0 0 0,5-2 0 0 0,0 0-164 0 0,0 0 0 0 0,0-1 1 0 0,11-5-1 0 0,-8 2-116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27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18 455 0 0,'0'0'12080'0'0,"0"2"-11993"0"0,6 36-359 0 0,1 11 185 0 0,-6-45 93 0 0,1 16 1398 0 0,-1-21-1362 0 0,4-3-28 0 0,-1-1 1 0 0,0 0-1 0 0,0 0 0 0 0,-1 0 0 0 0,5-8 0 0 0,3-4-15 0 0,7-5-1139 0 0,22-22 0 0 0,-31 34-3076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27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1839 0 0,'0'0'9070'0'0,"0"2"-8110"0"0,-22 73 14 0 0,20-66-1022 0 0,0 1 0 0 0,1 0 0 0 0,0 0 0 0 0,0 0 0 0 0,2 18 0 0 0,0-24-4 0 0,0 0-1 0 0,0-1 0 0 0,1 1 1 0 0,-1 0-1 0 0,1-1 0 0 0,-1 1 1 0 0,6 5-1 0 0,-6-7-243 0 0,0-1-464 0 0,0 0 689 0 0,0 0 0 0 0,0-1 0 0 0,0 1 0 0 0,0-1 0 0 0,-1 1 0 0 0,1-1 0 0 0,0 0 1 0 0,0 1-1 0 0,0-1 0 0 0,0 0 0 0 0,0 1 0 0 0,0-1 0 0 0,0 0 0 0 0,0 0 0 0 0,0 0 0 0 0,0 0 0 0 0,0 0 0 0 0,0 0 0 0 0,0 0 0 0 0,0-1 0 0 0,0 1 0 0 0,0 0 1 0 0,0 0-1 0 0,0-1 0 0 0,0 1 0 0 0,0-1 0 0 0,-1 1 0 0 0,1 0 0 0 0,2-2 0 0 0,-2 0 160 0 0,1 0-1 0 0,0 0 0 0 0,0 0 1 0 0,-1 0-1 0 0,1-1 1 0 0,-1 1-1 0 0,0 0 1 0 0,0-1-1 0 0,0 1 1 0 0,0-1-1 0 0,1-4 1 0 0,0 0 522 0 0,-1 0 0 0 0,0 1-1 0 0,0-11 1 0 0,-1 15 532 0 0,1 4-1583 0 0,7 11 352 0 0,-1 1 1 0 0,0 0-1 0 0,-1 0 1 0 0,-1 0-1 0 0,0 1 1 0 0,3 18-1 0 0,-3-10 78 0 0,-2 0 0 0 0,0 1 1 0 0,-1 34-1 0 0,-4-22 67 0 0,-8 54 1 0 0,6-73-39 0 0,0 1 1 0 0,-1-1 0 0 0,0 1 0 0 0,-17 31-1 0 0,20-45 6 0 0,-1 0-1 0 0,0-1 1 0 0,0 1 0 0 0,0-1-1 0 0,-1 0 1 0 0,1 0-1 0 0,-1 0 1 0 0,0 0 0 0 0,0-1-1 0 0,0 1 1 0 0,0-1-1 0 0,0 0 1 0 0,0 0 0 0 0,0-1-1 0 0,-1 1 1 0 0,1-1-1 0 0,-8 1 1 0 0,10-1 45 0 0,0-1 1 0 0,0 0-1 0 0,0 0 0 0 0,-1 0 1 0 0,1-1-1 0 0,0 1 0 0 0,0 0 1 0 0,0-1-1 0 0,0 1 0 0 0,0-1 1 0 0,1 0-1 0 0,-1 1 0 0 0,0-1 1 0 0,0 0-1 0 0,0 0 0 0 0,0 0 1 0 0,1-1-1 0 0,-1 1 0 0 0,1 0 1 0 0,-1 0-1 0 0,1-1 0 0 0,-1 1 1 0 0,-1-4-1 0 0,0 2 109 0 0,1-1-1 0 0,0 0 1 0 0,-1-1 0 0 0,2 1 0 0 0,-1 0 0 0 0,0-1 0 0 0,1 1-1 0 0,-2-9 1 0 0,2 3-174 0 0,0-1 0 0 0,1 1 0 0 0,0-1 0 0 0,1 0 0 0 0,0 1 0 0 0,1-1 0 0 0,0 1 0 0 0,1 0 0 0 0,4-13 0 0 0,3-3-159 0 0,1 0 0 0 0,19-30 0 0 0,-17 32-693 0 0,2 1 0 0 0,29-34 0 0 0,-24 34-388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28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5983 0 0,'-9'4'10355'0'0,"8"7"-10441"0"0,-1-1 1 0 0,2 1-1 0 0,-1-1 1 0 0,2 1-1 0 0,1 11 1 0 0,11 55-92 0 0,-4-29-48 0 0,-3-33-90 0 0,0 6-3658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28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1 210 6591 0 0,'0'0'594'0'0,"2"1"-409"0"0,1-1 18 0 0,0 1 0 0 0,1 0-1 0 0,-1 0 1 0 0,0 0 0 0 0,0 0 0 0 0,0 1 0 0 0,0-1 0 0 0,-1 1-1 0 0,1 0 1 0 0,0-1 0 0 0,-1 1 0 0 0,1 1 0 0 0,-1-1-1 0 0,1 0 1 0 0,-1 1 0 0 0,0-1 0 0 0,0 1 0 0 0,2 4-1 0 0,1 0-155 0 0,-1 1-1 0 0,-1 0 1 0 0,0 0-1 0 0,0 0 1 0 0,0 1-1 0 0,-1-1 1 0 0,2 16-1 0 0,-3-16 60 0 0,0-1 0 0 0,-1 1-1 0 0,0 0 1 0 0,-1 0 0 0 0,0-1-1 0 0,0 1 1 0 0,0-1 0 0 0,-1 1-1 0 0,0-1 1 0 0,0 1 0 0 0,-6 10-1 0 0,7-16-131 0 0,-1 0-518 0 0,-7 7-230 0 0</inkml:trace>
  <inkml:trace contextRef="#ctx0" brushRef="#br0" timeOffset="1">244 0 919 0 0,'-1'2'531'0'0,"-16"45"8684"0"0,7 4-4800 0 0,7-30-4469 0 0,2 1 1 0 0,0-1-1 0 0,1 1 0 0 0,1-1 1 0 0,1 1-1 0 0,1-1 0 0 0,1 0 1 0 0,1 0-1 0 0,9 25 0 0 0,-13-44-184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2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5527 0 0,'0'0'3850'0'0,"3"0"-2845"0"0,26 3-962 0 0,135 10-190 0 0,-149-13-660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29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8 335 3679 0 0,'0'0'284'0'0,"-1"2"-186"0"0,-4 6 1882 0 0,5-7-1777 0 0,0-1 0 0 0,-1 1 0 0 0,1-1 0 0 0,0 1 0 0 0,0-1 0 0 0,0 1 0 0 0,-1-1 0 0 0,1 1 0 0 0,0-1 0 0 0,0 1 0 0 0,0 0 0 0 0,0-1 0 0 0,0 1 0 0 0,0-1 0 0 0,0 1 0 0 0,0-1 0 0 0,0 1 0 0 0,0-1 0 0 0,1 1 0 0 0,-1 0 0 0 0,0-1 0 0 0,0 1 0 0 0,0-1 0 0 0,1 1 0 0 0,-1 0 0 0 0,3 0-208 0 0,-1 1-1 0 0,1 0 0 0 0,-1-1 0 0 0,1 1 1 0 0,0-1-1 0 0,0 0 0 0 0,0 1 0 0 0,0-2 1 0 0,0 1-1 0 0,0 0 0 0 0,0 0 0 0 0,0-1 1 0 0,0 0-1 0 0,0 0 0 0 0,0 0 0 0 0,0 0 1 0 0,0 0-1 0 0,0 0 0 0 0,0-1 0 0 0,0 0 1 0 0,0 1-1 0 0,0-1 0 0 0,0 0 0 0 0,5-3 1 0 0,-2 2 4 0 0,23-7 15 0 0,-18 5 31 0 0,1 0 0 0 0,0 0 1 0 0,-1-1-1 0 0,0 0 0 0 0,17-12 5363 0 0,-33 13-4429 0 0,4 4-965 0 0,1-1 1 0 0,-1 1 0 0 0,1-1 0 0 0,0 1 0 0 0,-1 0 0 0 0,1-1-1 0 0,-1 1 1 0 0,1-1 0 0 0,-1 1 0 0 0,1 0 0 0 0,-1 0 0 0 0,0-1 0 0 0,1 1-1 0 0,-1 0 1 0 0,1 0 0 0 0,-1 0 0 0 0,0-1 0 0 0,1 1 0 0 0,-1 0-1 0 0,1 0 1 0 0,-1 0 0 0 0,0 0 0 0 0,0 0 0 0 0,-3 2-63 0 0,0-1 0 0 0,1 1 0 0 0,-1 0 0 0 0,1 0 0 0 0,-1 0 0 0 0,1 1 0 0 0,0-1 1 0 0,0 1-1 0 0,0 0 0 0 0,1 0 0 0 0,-1 0 0 0 0,0 0 0 0 0,-2 5 0 0 0,2-3-11 0 0,0 1 1 0 0,1-1-1 0 0,-1 1 0 0 0,1 0 1 0 0,1 0-1 0 0,-1 0 1 0 0,1 0-1 0 0,-1 6 0 0 0,2-9 5 0 0,0-1 1 0 0,1 0-1 0 0,-1 0 0 0 0,0 0 0 0 0,1 1 1 0 0,-1-1-1 0 0,1 0 0 0 0,0 0 0 0 0,-1 0 1 0 0,1 0-1 0 0,0 0 0 0 0,0 0 0 0 0,1 0 0 0 0,-1 0 1 0 0,0-1-1 0 0,1 1 0 0 0,-1 0 0 0 0,1-1 1 0 0,-1 1-1 0 0,5 2 0 0 0,-3-2-127 0 0,0 1-1 0 0,1-1 1 0 0,-1 0-1 0 0,1 0 1 0 0,-1 0-1 0 0,1-1 1 0 0,0 1-1 0 0,0-1 1 0 0,7 2-1 0 0,-2-3-22 0 0,0 0 0 0 0,-1-1 0 0 0,1 0 0 0 0,0 0-1 0 0,-1-1 1 0 0,1 0 0 0 0,13-6 0 0 0,-15 5 76 0 0,0-1-1 0 0,0 0 1 0 0,0 0-1 0 0,-1-1 1 0 0,0 1 0 0 0,8-9-1 0 0,29-35-403 0 0,-23 25 458 0 0,-17 19 106 0 0,1-1 0 0 0,-1 0 0 0 0,0 0 1 0 0,5-8 10822 0 0,1 16-17635 0 0,-8-2 6666 0 0,0-1 0 0 0,0 1 1 0 0,0 0-1 0 0,0-1 1 0 0,0 0-1 0 0,0 1 0 0 0,0-1 1 0 0,0 0-1 0 0,0 1 1 0 0,0-1-1 0 0,1 0 0 0 0,-1 0 1 0 0,0 0-1 0 0,2 0 1 0 0,1 0-11 0 0,-1-1 0 0 0,1 0 0 0 0,-1 0 0 0 0,1 0 0 0 0,-1 0 0 0 0,1-1 1 0 0,-1 1-1 0 0,1-1 0 0 0,-1 0 0 0 0,0 0 0 0 0,0 0 0 0 0,0-1 0 0 0,0 1 0 0 0,0-1 1 0 0,-1 1-1 0 0,1-1 0 0 0,-1 0 0 0 0,0 0 0 0 0,0 0 0 0 0,3-6 0 0 0,-1 2 175 0 0,0-1-1 0 0,-1 1 1 0 0,0-1-1 0 0,-1 0 1 0 0,0 0-1 0 0,0 0 1 0 0,1-12-1 0 0,-1 1 83 0 0,-2-1 0 0 0,-1-19 0 0 0,0 17 557 0 0,-1 0 1 0 0,-1 0-1 0 0,-10-33 6387 0 0,13 58-6902 0 0,-2 11-206 0 0,0 0 0 0 0,2 1 0 0 0,0-1 1 0 0,0 1-1 0 0,2-1 0 0 0,0 0 1 0 0,0 0-1 0 0,1 0 0 0 0,9 23 1 0 0,6 9-438 0 0,35 65 0 0 0,-38-81-165 0 0,5 8-842 0 0,1 3-76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29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33 11887 0 0,'-2'0'547'0'0,"-17"6"5173"0"0,64-8-6031 0 0,-1-2 1 0 0,74-15-1 0 0,-76 10-4694 0 0,-22 5-253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29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14711 0 0,'0'0'1335'0'0,"-2"1"-1096"0"0,-1 3-99 0 0,0 0 1 0 0,0-1 0 0 0,1 1-1 0 0,-1 0 1 0 0,1 0 0 0 0,0 0-1 0 0,0 1 1 0 0,0-1 0 0 0,-1 6-1 0 0,-8 46 1334 0 0,4-22-1541 0 0,1-2 66 0 0,1 0 1 0 0,2 0-1 0 0,1 0 0 0 0,4 60 1 0 0,11 3-5677 0 0,-7-65-94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3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14943 0 0,'0'0'9016'0'0,"-1"2"-8671"0"0,-4 9-13 0 0,-24 58 888 0 0,-20 82-297 0 0,-4-1-559 0 0,36-105-2758 0 0,1 2-5625 0 0,12-37 792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30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12095 0 0,'0'0'1800'0'0,"1"2"-2232"0"0,12 30 158 0 0,-12-28 327 0 0,3 6 2219 0 0,1-23-1995 0 0,2-3-469 0 0,-6 14 128 0 0,2-8-2117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30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10159 0 0,'0'0'5842'0'0,"-1"1"-5706"0"0,-4 3-62 0 0,3-3-87 0 0,1 1-1 0 0,0 0 1 0 0,-1-1-1 0 0,1 1 1 0 0,0 0-1 0 0,0 0 1 0 0,0 0-1 0 0,0 0 1 0 0,0 0-1 0 0,1 0 0 0 0,-1 0 1 0 0,1 1-1 0 0,-1-1 1 0 0,1 0-1 0 0,0 3 1 0 0,-1 35-175 0 0,2-34 196 0 0,4 64-88 0 0,-5-68 82 0 0,1-1-1 0 0,-1 1 0 0 0,0 0 1 0 0,0-1-1 0 0,1 1 1 0 0,-1 0-1 0 0,1-1 1 0 0,-1 1-1 0 0,1-1 0 0 0,0 1 1 0 0,-1-1-1 0 0,1 1 1 0 0,2 1-1 0 0,-3-2-50 0 0,1-1-1 0 0,-1 0 1 0 0,0 1-1 0 0,0-1 1 0 0,1 0 0 0 0,-1 1-1 0 0,0-1 1 0 0,0 1-1 0 0,0-1 1 0 0,1 0 0 0 0,-1 1-1 0 0,0-1 1 0 0,0 1 0 0 0,0-1-1 0 0,0 1 1 0 0,0-1-1 0 0,0 0 1 0 0,0 1 0 0 0,0 0-1 0 0,2-1-138 0 0,0 0 120 0 0,0-1-1 0 0,0 1 1 0 0,0-1-1 0 0,1 0 1 0 0,-1 1-1 0 0,-1-1 0 0 0,1 0 1 0 0,0 0-1 0 0,0 0 1 0 0,0 0-1 0 0,0-1 1 0 0,-1 1-1 0 0,1 0 1 0 0,0-1-1 0 0,-1 1 0 0 0,0-1 1 0 0,3-3-1 0 0,4-5-81 0 0,11-21-1 0 0,-12 19 65 0 0,5-10 75 0 0,16-25 61 0 0,-26 44-93 0 0,3-2 43 0 0,-4 4 581 0 0,1 2-434 0 0,5 5-130 0 0,0 3-65 0 0,5 6 33 0 0,-8-9 17 0 0,2 6-1 0 0,-3-7 38 0 0,-1 0 0 0 0,0 1 0 0 0,0 0 0 0 0,0-1 0 0 0,-1 1 0 0 0,0 0 0 0 0,1 10 0 0 0,-2-14-11 0 0,0 0-1 0 0,1 0 0 0 0,-1-1 0 0 0,0 1 0 0 0,1 0 1 0 0,-1 0-1 0 0,1 0 0 0 0,0-1 0 0 0,-1 1 0 0 0,1 0 1 0 0,2 2-1 0 0,7 15 17 0 0,-8-13-338 0 0,-2-6 251 0 0,0 1 1 0 0,1 0-1 0 0,-1-1 1 0 0,0 1-1 0 0,0 0 0 0 0,0-1 1 0 0,1 1-1 0 0,-1-1 0 0 0,0 1 1 0 0,1 0-1 0 0,-1-1 1 0 0,0 1-1 0 0,1-1 0 0 0,-1 1 1 0 0,1-1-1 0 0,-1 1 0 0 0,1-1 1 0 0,-1 1-1 0 0,1-1 0 0 0,-1 0 1 0 0,1 1-1 0 0,-1-1 1 0 0,1 0-1 0 0,0 1 0 0 0,2 0-2444 0 0,7 3-2013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31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8751 0 0,'0'0'8639'0'0,"1"3"-8543"0"0,25 107 327 0 0,-9-35-770 0 0,-16-66-64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31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2303 0 0,'0'0'13215'0'0,"2"1"-12764"0"0,39 4-199 0 0,35 2-169 0 0,-65-6-198 0 0,0-2 1 0 0,0 1-1 0 0,0-1 1 0 0,0-1-1 0 0,12-3 1 0 0,-10 1-293 0 0,-1 0 1 0 0,0-1 0 0 0,0 0-1 0 0,0-1 1 0 0,-1 0 0 0 0,14-10 0 0 0,-6 2-560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32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3 5983 0 0,'0'0'464'0'0,"-2"-1"-40"0"0,0 1 20 0 0,0-1-1 0 0,1 1 0 0 0,-1 0 0 0 0,0 0 1 0 0,0 0-1 0 0,1 0 0 0 0,-1 0 0 0 0,0 0 0 0 0,0 0 1 0 0,1 0-1 0 0,-1 1 0 0 0,0-1 0 0 0,1 1 1 0 0,-1-1-1 0 0,0 1 0 0 0,1 0 0 0 0,-4 1 1 0 0,-8 11 483 0 0,6-3-598 0 0,0 2 1 0 0,1-1 0 0 0,1 1 0 0 0,0 0 0 0 0,-6 19 0 0 0,1-3-136 0 0,-3 14-64 0 0,1 0 1 0 0,2 1-1 0 0,2 0 0 0 0,-3 70 1 0 0,10-94-486 0 0,1 1 1 0 0,1 0-1 0 0,1-1 0 0 0,7 30 1 0 0,-9-49 258 0 0,0 1 0 0 0,0 0 0 0 0,0 0 0 0 0,0-1 0 0 0,1 1 0 0 0,-1 0 0 0 0,0-1 0 0 0,0 1 0 0 0,1 0 0 0 0,-1-1 0 0 0,1 1 0 0 0,-1-1 0 0 0,1 1 0 0 0,-1-1 0 0 0,1 1 0 0 0,-1-1 1 0 0,1 1-1 0 0,-1-1 0 0 0,1 1 0 0 0,-1-1 0 0 0,1 0 0 0 0,0 1 0 0 0,-1-1 0 0 0,1 0 0 0 0,0 1 0 0 0,-1-1 0 0 0,1 0 0 0 0,0 0 0 0 0,-1 0 0 0 0,1 0 0 0 0,0 1 0 0 0,0-1 0 0 0,-1 0 1 0 0,1 0-1 0 0,0-1 0 0 0,-1 1 0 0 0,1 0 0 0 0,0 0 0 0 0,0 0 0 0 0,2-1-46 0 0,-1 0 0 0 0,1 0 0 0 0,-1 0 0 0 0,1 0 0 0 0,-1 0 1 0 0,0 0-1 0 0,0-1 0 0 0,4-2 0 0 0,3-5-257 0 0,0 0 0 0 0,-1-1 1 0 0,0 0-1 0 0,0 0 0 0 0,9-18 0 0 0,25-60 12028 0 0,-41 92-11601 0 0,0 0 0 0 0,0 0 1 0 0,0-1-1 0 0,0 1 0 0 0,1-1 0 0 0,2 7 1 0 0,3 4-10 0 0,-1 1-705 0 0,2 0-1 0 0,0-1 1 0 0,0 0 0 0 0,2 0-1 0 0,16 20 1 0 0,-20-27-270 0 0,8 11-5042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32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3223 0 0,'0'0'20767'0'0,"-1"2"-20639"0"0,-3 20-248 0 0,1 0-1 0 0,1 0 1 0 0,1 0 0 0 0,0 0-1 0 0,5 34 1 0 0,0-27-2856 0 0,14 53-1 0 0,-15-70 1971 0 0,-2-9 115 0 0,-1-1 24 0 0,3 5-205 0 0</inkml:trace>
  <inkml:trace contextRef="#ctx0" brushRef="#br0" timeOffset="0.92">55 216 6447 0 0,'-9'-9'329'0'0,"0"0"0"0"0,1 0 0 0 0,-7-11-1 0 0,1-3 10623 0 0,29 21-11534 0 0,-6 2 243 0 0,0 0 1 0 0,1 1-1 0 0,-1 0 0 0 0,0 0 1 0 0,0 1-1 0 0,12 5 0 0 0,11 3-3103 0 0,-24-7 1739 0 0,10 2-2870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32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3679 0 0,'0'0'167'0'0,"-17"3"6909"0"0,13-2-6071 0 0,0 0 0 0 0,0 1-1 0 0,0-1 1 0 0,0 1 0 0 0,0-1 0 0 0,1 1 0 0 0,-1 0-1 0 0,-5 4 1 0 0,4-2-694 0 0,0 1 1 0 0,0-1-1 0 0,1 1 0 0 0,-8 9 1 0 0,6-4-558 0 0,0-1 0 0 0,0 1 0 0 0,1 0 1 0 0,0 0-1 0 0,-5 20 0 0 0,9-27 24 0 0,1 0 0 0 0,0-1 0 0 0,0 1 0 0 0,0-1 0 0 0,1 1 0 0 0,-1 0-1 0 0,0-1 1 0 0,1 1 0 0 0,0-1 0 0 0,0 1 0 0 0,2 4 0 0 0,-3-6-546 0 0,27 8-2599 0 0,-24-10 3250 0 0,1 1 0 0 0,0-1 0 0 0,0 1 0 0 0,-1-1 0 0 0,1 0 0 0 0,0-1 0 0 0,-1 1 0 0 0,1-1 0 0 0,-1 1 0 0 0,0-1 0 0 0,1 0 0 0 0,-1 0 0 0 0,0-1 0 0 0,0 1 0 0 0,0 0-1 0 0,-1-1 1 0 0,1 0 0 0 0,3-4 0 0 0,-5 6 319 0 0,0 0 0 0 0,-1 1-1 0 0,1-1 1 0 0,0 1 0 0 0,-1-1-1 0 0,1 1 1 0 0,0-1 0 0 0,0 1 0 0 0,0 0-1 0 0,-1-1 1 0 0,1 1 0 0 0,0 0-1 0 0,0 0 1 0 0,0 0 0 0 0,0-1-1 0 0,-1 1 1 0 0,1 0 0 0 0,0 0-1 0 0,0 0 1 0 0,0 0 0 0 0,0 1 0 0 0,0-1-1 0 0,-1 0 1 0 0,1 0 0 0 0,0 0-1 0 0,1 1 1 0 0,23 11-1051 0 0,-15-6 1078 0 0,-5-4-436 0 0,1 0 1 0 0,0-1-1 0 0,0 1 0 0 0,1-1 1 0 0,-1-1-1 0 0,0 1 1 0 0,0-1-1 0 0,0 0 1 0 0,12-1-1 0 0,4 0-989 0 0,-20 1 1057 0 0,0-1 0 0 0,0 1-1 0 0,-1 0 1 0 0,1-1 0 0 0,0 0 0 0 0,-1 1-1 0 0,1-1 1 0 0,-1 0 0 0 0,1 0 0 0 0,-1 0-1 0 0,1 0 1 0 0,-1 0 0 0 0,0 0-1 0 0,2-2 1 0 0,-1 1-378 0 0,9-8-3185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33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3223 0 0,'0'0'12300'0'0,"0"2"-11500"0"0,7 33-333 0 0,-2 1 0 0 0,1 47 0 0 0,1 12-450 0 0,-4-67-4 0 0,-2-11 3 0 0,1-1-1 0 0,1 0 0 0 0,9 29 0 0 0,-9-35-27 0 0,-2-8-46 0 0,0-3-418 0 0,1 0 492 0 0,-1 0 1 0 0,1 0-1 0 0,-1-1 1 0 0,0 1-1 0 0,1 0 0 0 0,-1-1 1 0 0,0 1-1 0 0,0-1 1 0 0,0 1-1 0 0,0-1 0 0 0,1-3 1 0 0,1 0 28 0 0,12-14 73 0 0,-7 10-108 0 0,1 3-10 0 0,-8 6-14 0 0,1 0-1 0 0,-1 0 1 0 0,1 0 0 0 0,-1 0-1 0 0,0 0 1 0 0,1 0 0 0 0,-1 0-1 0 0,1 1 1 0 0,-1-1 0 0 0,1 1-1 0 0,-1-1 1 0 0,0 1-1 0 0,0-1 1 0 0,1 1 0 0 0,-1 0-1 0 0,0 0 1 0 0,0 0 0 0 0,0-1-1 0 0,1 1 1 0 0,-1 0-1 0 0,0 0 1 0 0,0 1 0 0 0,-1-1-1 0 0,1 0 1 0 0,1 2 0 0 0,3 4-30 0 0,0 0 1 0 0,5 15-1 0 0,-7-17 44 0 0,0 0 0 0 0,-1 1 0 0 0,0-1 0 0 0,2 11 0 0 0,-2-6 0 0 0,0 2 11 0 0,0-3 46 0 0,-2-7 155 0 0,-1 0-158 0 0,-1 6-814 0 0,-10-3-8694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39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22 1375 0 0,'-11'4'13102'0'0,"15"-3"-10816"0"0,90 22-1218 0 0,-55-17-1068 0 0,-19-2 0 0 0,0 0 0 0 0,0-2 0 0 0,0-1 0 0 0,27-1 0 0 0,-12-3 0 0 0,-8 1 0 0 0,34-6 0 0 0,-7-3 0 0 0,99-5 0 0 0,-78 6 0 0 0,-34 3 0 0 0,3 3 64 0 0,-42 3 282 0 0,0 1-288 0 0,6-1-46 0 0,26-1-5178 0 0,-22 1-484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43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2303 0 0,'0'0'19023'0'0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2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14279 0 0,'0'0'8587'0'0,"2"2"-9061"0"0,7 11-91 0 0,-1 0-1 0 0,0 0 1 0 0,0 1-1 0 0,9 27 1 0 0,16 61-3585 0 0,-33-100 3704 0 0,2-3-1133 0 0,2-2 1525 0 0,-1 0 1 0 0,1 0-1 0 0,-1 0 1 0 0,0 0-1 0 0,0-1 1 0 0,0 1-1 0 0,-1-1 1 0 0,4-6-1 0 0,18-37-1752 0 0,-13 23 295 0 0,23-42 6557 0 0,-33 69-4684 0 0,2 2-286 0 0,-1 1 0 0 0,0 0 0 0 0,-1 0 0 0 0,1 0 0 0 0,-1 1 0 0 0,0-1 0 0 0,0 0 0 0 0,-1 0 0 0 0,0 1 0 0 0,0-1 0 0 0,0 0 0 0 0,-3 12 0 0 0,-3 9 414 0 0,-14 41 0 0 0,19-63-394 0 0,-45 115 1343 0 0,37-100-1043 0 0,-1 0-1 0 0,-1-1 0 0 0,-25 32 0 0 0,22-31 36 0 0,11-15-243 0 0,-1-1 0 0 0,1 1 0 0 0,-1-1 0 0 0,1 1 0 0 0,-1-1 0 0 0,-7 5 0 0 0,10-8 477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146 112 8751 0 0,'0'0'3546'0'0,"1"-6"-2345"0"0,-2 3-1025 0 0,0 0 0 0 0,0-1-1 0 0,0 1 1 0 0,0 0 0 0 0,-1 0 0 0 0,1 1 0 0 0,-1-1-1 0 0,1 0 1 0 0,-1 0 0 0 0,0 1 0 0 0,-1-1 0 0 0,1 1-1 0 0,-4-3 1 0 0,5 4 254 0 0,-6-3 863 0 0,1 1-392 0 0,-9 6-99 0 0,13-2-812 0 0,1 0 1 0 0,-1 0 0 0 0,1 0 0 0 0,-1 0 0 0 0,1 0 0 0 0,-1 0 0 0 0,1 0 0 0 0,-1 1 0 0 0,1-1 0 0 0,0 0 0 0 0,0 1 0 0 0,0-1-1 0 0,0 1 1 0 0,0-1 0 0 0,0 1 0 0 0,0 0 0 0 0,0-1 0 0 0,1 1 0 0 0,-1 0 0 0 0,1 0 0 0 0,-1-1 0 0 0,1 1 0 0 0,0 0 0 0 0,-1 0 0 0 0,1 0-1 0 0,0 0 1 0 0,0 2 0 0 0,0 2-18 0 0,0 4-4 0 0,-1 1 1 0 0,2 0-1 0 0,0-1 0 0 0,0 1 1 0 0,1 0-1 0 0,0-1 0 0 0,0 1 0 0 0,2-1 1 0 0,-1 0-1 0 0,1 0 0 0 0,1 0 0 0 0,-1-1 1 0 0,2 1-1 0 0,-1-1 0 0 0,13 14 1 0 0,-14-17-13 0 0,1-1 1 0 0,1 1 0 0 0,-1-1 0 0 0,1 0 0 0 0,0-1-1 0 0,0 1 1 0 0,0-1 0 0 0,0 0 0 0 0,1-1 0 0 0,0 0 0 0 0,0 0-1 0 0,0 0 1 0 0,0-1 0 0 0,0 0 0 0 0,0 0 0 0 0,0-1 0 0 0,1 0-1 0 0,-1 0 1 0 0,1 0 0 0 0,-1-1 0 0 0,1-1 0 0 0,-1 1-1 0 0,9-3 1 0 0,-10 2 13 0 0,0 0 0 0 0,0-1-1 0 0,-1 0 1 0 0,1-1-1 0 0,-1 1 1 0 0,1-1 0 0 0,-1 0-1 0 0,0 0 1 0 0,0-1 0 0 0,0 1-1 0 0,-1-1 1 0 0,1 0 0 0 0,-1-1-1 0 0,5-5 1 0 0,-6 6 170 0 0,0 0 1 0 0,-1 0 0 0 0,1 0-1 0 0,-1 0 1 0 0,0 0-1 0 0,0-1 1 0 0,-1 1-1 0 0,1-1 1 0 0,-1 1-1 0 0,0-1 1 0 0,0 0 0 0 0,-1 1-1 0 0,1-1 1 0 0,-1 0-1 0 0,0 0 1 0 0,0 1-1 0 0,-1-1 1 0 0,-1-7 0 0 0,-1 0 266 0 0,-1 0 1 0 0,0 0-1 0 0,-1 0 1 0 0,0 1-1 0 0,0-1 1 0 0,-2 2-1 0 0,1-1 1 0 0,-1 0 0 0 0,-10-10-1 0 0,10 13-348 0 0,0 1 1 0 0,-1 0-1 0 0,0 0 0 0 0,0 0 0 0 0,0 1 0 0 0,-1 1 1 0 0,0-1-1 0 0,0 1 0 0 0,0 1 0 0 0,0 0 0 0 0,-18-5 0 0 0,22 7-185 0 0,-1 1 0 0 0,0 0-1 0 0,0 0 1 0 0,0 1 0 0 0,0-1-1 0 0,0 1 1 0 0,0 1 0 0 0,0-1-1 0 0,0 1 1 0 0,0 0-1 0 0,0 1 1 0 0,0-1 0 0 0,1 1-1 0 0,-11 5 1 0 0,8-3-293 0 0,1 0 0 0 0,0 1 0 0 0,0 0 0 0 0,0 1 0 0 0,1 0 0 0 0,0 0 0 0 0,0 0 0 0 0,0 1 0 0 0,-8 12 1 0 0,-6 11-1937 0 0,1 3-3730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3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1375 0 0,'0'0'7990'0'0,"2"0"-7926"0"0,7 2-64 0 0,-5-1-60 0 0,15-1-43 0 0,22 3-81 0 0,-4 1 173 0 0,101 2 318 0 0,-10-3-46 0 0,-83 0-122 0 0,73-6 0 0 0,211-17 574 0 0,-311 19-738 0 0,136-17 339 0 0,-1-1-144 0 0,-113 17-8 0 0,123-3 605 0 0,-60 2-714 0 0,-65 0 11 0 0,-17 0-320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47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8287 0 0,'0'0'10584'0'0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31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5527 0 0,'0'0'13066'0'0,"1"2"-13008"0"0,19 23-110 0 0,32 40 52 0 0,-45-55-669 0 0,2-1 0 0 0,-1 0 0 0 0,1-1 0 0 0,0 0 0 0 0,1 0 0 0 0,0-1 0 0 0,11 6 0 0 0,-9-8-5027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08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6447 0 0,'0'0'499'0'0,"-4"1"-190"0"0,-1 0-24 0 0,-3 0-60 0 0,0-1 3443 0 0,1 9-3904 0 0,1-1 222 0 0,-2 7 12 0 0,8-11 4 0 0,1-1 9 0 0,-2 4 36 0 0,1 0-1 0 0,0-1 1 0 0,1 1 0 0 0,-1 0-1 0 0,1 0 1 0 0,1 0-1 0 0,-1-1 1 0 0,1 1 0 0 0,0-1-1 0 0,5 10 1 0 0,-1 2 23 0 0,0-5 9 0 0,-1 0-1 0 0,2 0 1 0 0,0-1 0 0 0,0 0 0 0 0,1 0 0 0 0,1 0 0 0 0,0-1 0 0 0,0-1-1 0 0,1 0 1 0 0,1 0 0 0 0,0-1 0 0 0,14 10 0 0 0,-19-15-67 0 0,-1-1-1 0 0,1 0 1 0 0,0 0-1 0 0,0 0 1 0 0,0-1 0 0 0,1 0-1 0 0,-1 0 1 0 0,0-1-1 0 0,1 0 1 0 0,-1 0-1 0 0,1 0 1 0 0,9-1 0 0 0,-8-1 1 0 0,0 0 1 0 0,0 0-1 0 0,0-1 1 0 0,0 0-1 0 0,0-1 0 0 0,0 0 1 0 0,0 0-1 0 0,-1 0 1 0 0,11-8-1 0 0,-3 2 41 0 0,-1-1-1 0 0,0-1 1 0 0,23-22-1 0 0,-30 26-3 0 0,1-1 1 0 0,-2-1-1 0 0,1 1 1 0 0,-2-1-1 0 0,1 0 1 0 0,-1-1-1 0 0,6-15 1 0 0,-10 23 141 0 0,0-1 0 0 0,-1 1 1 0 0,0-1-1 0 0,1 0 0 0 0,-1 1 1 0 0,0-1-1 0 0,0 0 1 0 0,0 1-1 0 0,-1-1 0 0 0,1 1 1 0 0,-1-1-1 0 0,1 0 0 0 0,-1 1 1 0 0,0-1-1 0 0,0 1 0 0 0,0 0 1 0 0,0-1-1 0 0,0 1 1 0 0,-1 0-1 0 0,1 0 0 0 0,-1-1 1 0 0,0 1-1 0 0,1 0 0 0 0,-1 1 1 0 0,-2-3-1 0 0,-4-3 134 0 0,-1 0 0 0 0,1 0 0 0 0,-1 1-1 0 0,-17-9 1 0 0,19 11-460 0 0,0 1 0 0 0,-1 0 0 0 0,1 0 0 0 0,-1 0 0 0 0,0 1 0 0 0,1 0 0 0 0,-1 0 0 0 0,0 1 0 0 0,0 0 0 0 0,0 1 0 0 0,0 0 0 0 0,0 0 0 0 0,0 0 0 0 0,0 1 0 0 0,0 0 0 0 0,0 1 0 0 0,1 0 0 0 0,-1 0 0 0 0,0 1 0 0 0,-10 4 0 0 0,-7 8-1516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10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13823 0 0,'0'0'6067'0'0,"1"3"-5984"0"0,14 39-13 0 0,-1 1 1 0 0,-2 1 0 0 0,7 48-1 0 0,5 25 317 0 0,-9-69-6224 0 0,-10-30-521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27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1375 0 0,'0'0'11464'0'0,"0"3"-11056"0"0,1 9-209 0 0,-1-1-1 0 0,-1 1 0 0 0,0 0 0 0 0,0-1 1 0 0,-5 17-1 0 0,-1 20 172 0 0,-2 58-370 0 0,6-85 83 0 0,3-19 721 0 0,0-14-984 0 0,9-127-204 0 0,-6 108 2095 0 0,-6 44-1619 0 0,-3 11-26 0 0,4-17-66 0 0,0 6-1 0 0,-1 13-10 0 0,3-24-53 0 0,0-6-483 0 0,1-1 507 0 0,0 0 0 0 0,0 1 0 0 0,1-1 1 0 0,1-3-1 0 0,2-6 38 0 0,0-2-4 0 0,-2 7-19 0 0,-1 1 0 0 0,0-1 0 0 0,2-13 2332 0 0,-5 35-2311 0 0,0 0 1 0 0,-1 0 0 0 0,0-1 0 0 0,-1 1-1 0 0,-1-1 1 0 0,0 1 0 0 0,-7 13-1 0 0,7-16 24 0 0,3-7 23 0 0,-2 4-21 0 0,2-5 90 0 0,2-5-589 0 0,-1 0 420 0 0,1 0 0 0 0,0 0 0 0 0,0 0 0 0 0,2-4 0 0 0,2-6-81 0 0,33-106 1838 0 0,-38 121-1762 0 0,-2 24 22 0 0,-1 0 0 0 0,-1-1 1 0 0,-1 1-1 0 0,-2-1 1 0 0,-12 31-1 0 0,15-46 46 0 0,1-5 7 0 0,0 0 0 0 0,0 1 1 0 0,0 0-1 0 0,-2 11 0 0 0,2-12-442 0 0,2-7 129 0 0,3-14-24 0 0,6-25 36 0 0,1 3 124 0 0,-3 17 146 0 0,-1 1-1 0 0,2-26 1 0 0,-6 35 18 0 0,0 3 11 0 0,-1 6 1370 0 0,-2 15-1229 0 0,-8 33-65 0 0,3-21-26 0 0,-5 47-1 0 0,11-62-72 0 0,0-8-56 0 0,2-5-425 0 0,-1 1 456 0 0,0-1 1 0 0,1 1-1 0 0,-1 0 0 0 0,1-1 0 0 0,-1 1 0 0 0,3-4 0 0 0,0-4-53 0 0,7-40-62 0 0,3-16-7 0 0,-11 56 159 0 0,-3 1 11 0 0,1 8 84 0 0,0 15-150 0 0,1-10 48 0 0,-1 0 0 0 0,0 0 0 0 0,0 0 0 0 0,0 0 1 0 0,-1 1-1 0 0,-1 5 0 0 0,-4 13 60 0 0,5-18-1265 0 0,4-17 796 0 0,6-21 36 0 0,14-64 2572 0 0,-23 128-2094 0 0,-9 56 0 0 0,-3-38-5514 0 0,8-37-228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50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17 455 0 0,'0'0'12072'0'0,"10"-4"-11802"0"0,-7-2-248 0 0,1-1 5980 0 0,-10 14-2207 0 0,3-2-5356 0 0,2-4 1657 0 0,-5 10 88 0 0,-18 31 238 0 0,-4 7-348 0 0,23-38-74 0 0,0 1 0 0 0,1 0 0 0 0,1-1 0 0 0,0 1 0 0 0,0 0-12 0 0,2-2-72 0 0,1-8-109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1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17 4143 0 0,'0'0'191'0'0,"-6"-4"26"0"0,-17-6 590 0 0,18 9 3149 0 0,-5-1 4355 0 0,7 12-8296 0 0,1-1 1 0 0,0 1-1 0 0,0 0 1 0 0,0 17-1 0 0,3 46-39 0 0,0-28-12 0 0,5 217 24 0 0,0-98 67 0 0,31 503 298 0 0,-7-206-40 0 0,-23-308-203 0 0,17 405 533 0 0,-24-2-122 0 0,-4-432-460 0 0,-17 236 175 0 0,-1-197-144 0 0,-14 135-321 0 0,29-172-4533 0 0,4-102-878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18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12 305 10135 0 0,'0'0'1162'0'0,"-1"-1"-554"0"0,-9-1 2842 0 0,18 0-4230 0 0,13-2 638 0 0,1 1-1 0 0,1 1 1 0 0,26 1-1 0 0,22-2 85 0 0,487-59 950 0 0,-370 36-612 0 0,217-27 152 0 0,453-27 959 0 0,-474 60-888 0 0,-203 13-237 0 0,752-13 1024 0 0,-732 19-1213 0 0,440-4 867 0 0,-378-3-249 0 0,180 3 27 0 0,-295 11-477 0 0,187 13 110 0 0,-69-1-103 0 0,-109-9-139 0 0,91 3 141 0 0,45 3 471 0 0,-232-9-509 0 0,142 9 464 0 0,46-9 80 0 0,-248-6-749 0 0,0 0-1 0 0,1 0 1 0 0,-1 0-1 0 0,0 0 1 0 0,0 0 0 0 0,0 0-1 0 0,0 0 1 0 0,0 0-1 0 0,0 0 1 0 0,0 0-1 0 0,0 1 1 0 0,0-1-1 0 0,0 0 1 0 0,2 1 0 0 0,14-3 134 0 0,-15 2-187 0 0,-2 0-84 0 0,0 0 1 0 0,1 0-1 0 0,-1 0 1 0 0,1 0-1 0 0,-1 0 0 0 0,1 0 1 0 0,-1 0-1 0 0,0 0 1 0 0,1 0-1 0 0,-1 0 1 0 0,1-1-1 0 0,-1 1 0 0 0,0 0 1 0 0,1 0-1 0 0,-1 0 1 0 0,1-1-1 0 0,-1 1 0 0 0,0 0 1 0 0,1 0-1 0 0,-1-1 1 0 0,0 1-1 0 0,0 0 1 0 0,1-1-1 0 0,-1 1 0 0 0,0 0 1 0 0,0-1-1 0 0,1 1 1 0 0,-1-1-1 0 0,6-15-7774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49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73 6935 0 0,'0'0'2800'0'0,"-1"4"-2102"0"0,-5 14 6468 0 0,4-17-6975 0 0,0 0 0 0 0,0 0 0 0 0,0 0 0 0 0,0 0-1 0 0,0 0 1 0 0,0 1 0 0 0,0-1 0 0 0,-1 2 0 0 0,-2 2 55 0 0,4-4-90 0 0,1-1-154 0 0,0 0-1 0 0,0 0 1 0 0,0 0 0 0 0,0 0-1 0 0,0 0 1 0 0,0 0-1 0 0,0 0 1 0 0,0 0-1 0 0,0 0 1 0 0,0 0 0 0 0,0 0-1 0 0,0 0 1 0 0,0 0-1 0 0,0 0 1 0 0,0 1 0 0 0,0-1-1 0 0,0 0 1 0 0,0 0-1 0 0,0 0 1 0 0,0 0 0 0 0,0 0-1 0 0,0 0 1 0 0,0 0-1 0 0,0 0 1 0 0,0 0-1 0 0,0 0 1 0 0,0 0 0 0 0,0 0-1 0 0,0 0 1 0 0,0 0-1 0 0,0 0 1 0 0,0 0 0 0 0,-1 0-1 0 0,1 1 1 0 0,0-1-1 0 0,0 0 1 0 0,0 0 0 0 0,0 0-1 0 0,0 0 1 0 0,0 0-1 0 0,0 0 1 0 0,0 0-1 0 0,0 0 1 0 0,0 0 0 0 0,0 0-1 0 0,0 0 1 0 0,0 0-1 0 0,0 0 1 0 0,0 0 0 0 0,-1 0-1 0 0,1 0 1 0 0,0 0-1 0 0,0 0 1 0 0,0 0 0 0 0,0 0-1 0 0,0 0 1 0 0,0 0-1 0 0,0 0 1 0 0,0 0-1 0 0,0 0 1 0 0,-1-1-3 0 0,1 1-1 0 0,-1 0 1 0 0,1 0-1 0 0,-1 0 1 0 0,1 0 0 0 0,-1 0-1 0 0,0 1 1 0 0,1-1-1 0 0,-1 0 1 0 0,1 0-1 0 0,-1 0 1 0 0,1 0 0 0 0,-1 0-1 0 0,1 1 1 0 0,-1-1-1 0 0,1 0 1 0 0,-1 1-1 0 0,1-1 1 0 0,0 0 0 0 0,-1 1-1 0 0,1-1 1 0 0,-1 0-1 0 0,1 1 1 0 0,-1 0 0 0 0,0 0-63 0 0,-2 4 40 0 0,2-3-19 0 0,-3 4 32 0 0,-2 1 11 0 0,1 0 0 0 0,1-1-13 0 0,2-4-40 0 0,-1 3 25 0 0,3-3-42 0 0,-2 1 5 0 0,0-1 71 0 0,4 10-379 0 0,1-4 293 0 0,-2-6 23 0 0,1 6 36 0 0,3 0-22 0 0,0 0 19 0 0,-1-1-45 0 0,-3-5 26 0 0,0 0 1 0 0,1-1 0 0 0,-1 1 0 0 0,0 0 0 0 0,1-1 0 0 0,-1 0 0 0 0,1 1 0 0 0,0-1 0 0 0,-1 0 0 0 0,1 0 0 0 0,0 0 0 0 0,0 0 0 0 0,0 0 0 0 0,0 0 0 0 0,0 0-1 0 0,0-1 1 0 0,3 2 0 0 0,2-1-136 0 0,0 0 0 0 0,0 0 0 0 0,12 0 0 0 0,-12-1 76 0 0,0 0 0 0 0,0-1 0 0 0,0 0 0 0 0,0 0-1 0 0,0 0 1 0 0,0-1 0 0 0,0 0 0 0 0,0-1 0 0 0,-1 1 0 0 0,1-1 0 0 0,-1-1-1 0 0,9-5 1 0 0,-10 8 39 0 0,-2 1 62 0 0,6-7-116 0 0,-7 5 128 0 0,-1 1 1 0 0,0 0-1 0 0,1-1 0 0 0,-1 0 0 0 0,0 1 1 0 0,0-1-1 0 0,1 0 0 0 0,-1 1 1 0 0,-1-1-1 0 0,1 0 0 0 0,0 0 0 0 0,0 0 1 0 0,-1 0-1 0 0,1 0 0 0 0,-1 0 1 0 0,1 0-1 0 0,-1-4 0 0 0,1-4 69 0 0,2 0 162 0 0,0-1 0 0 0,-1 0 1 0 0,-1 0-1 0 0,0 0 0 0 0,0 0 1 0 0,-1 0-1 0 0,-2-16 0 0 0,2 26-104 0 0,-11-16 1544 0 0,8 13-1609 0 0,1 1 0 0 0,-1 0 0 0 0,0-1 0 0 0,0 1 0 0 0,-1 0 0 0 0,1 1 0 0 0,-1-1 0 0 0,1 1 1 0 0,-1-1-1 0 0,0 1 0 0 0,0 0 0 0 0,0 0 0 0 0,0 1 0 0 0,0-1 0 0 0,0 1 0 0 0,-1 0 0 0 0,1 0 0 0 0,0 0 0 0 0,-1 1 0 0 0,1 0 0 0 0,0-1 0 0 0,-1 2 0 0 0,1-1 0 0 0,-1 0 0 0 0,1 1 0 0 0,-6 1 0 0 0,1 0-226 0 0,-1 0 0 0 0,1 1 1 0 0,-1 0-1 0 0,1 0 0 0 0,0 1 0 0 0,-17 10 0 0 0,21-11-1123 0 0,1 1-1 0 0,-1 0 1 0 0,1-1 0 0 0,-6 8-1 0 0,1-1-4895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3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86 161 14711 0 0,'0'0'1726'0'0,"-2"-1"-914"0"0,-6-7 910 0 0,-1 1 0 0 0,-10-13 0 0 0,18 19-1614 0 0,1 1-33 0 0,-1 0-74 0 0,1-1-1 0 0,-1 1 1 0 0,1 0 0 0 0,-1 0-1 0 0,0 0 1 0 0,1-1 0 0 0,-1 1-1 0 0,1 0 1 0 0,-1 0 0 0 0,0 0-1 0 0,1 0 1 0 0,-1 0 0 0 0,1 0 0 0 0,-1 0-1 0 0,0 1 1 0 0,1-1 0 0 0,-1 0-1 0 0,1 0 1 0 0,-1 0 0 0 0,0 1-1 0 0,1-1 1 0 0,-1 0 0 0 0,1 0-1 0 0,-1 1 1 0 0,1-1 0 0 0,-1 1-1 0 0,1-1 1 0 0,-1 1 0 0 0,-1 1-32 0 0,0-1-1 0 0,0 1 1 0 0,0 0 0 0 0,0 0 0 0 0,0 0-1 0 0,1 0 1 0 0,-1 0 0 0 0,1 0 0 0 0,-1 0 0 0 0,1 1-1 0 0,0-1 1 0 0,0 0 0 0 0,0 1 0 0 0,-1 3-1 0 0,-1 4-61 0 0,2-8 81 0 0,1 0-1 0 0,-1-1 0 0 0,1 1 0 0 0,0 0 1 0 0,0 0-1 0 0,0 0 0 0 0,0-1 0 0 0,0 1 0 0 0,0 0 1 0 0,0 0-1 0 0,1 0 0 0 0,-1-1 0 0 0,1 1 0 0 0,-1 0 1 0 0,1-1-1 0 0,0 1 0 0 0,0 2 0 0 0,1-1 0 0 0,0 1-1 0 0,1 0 1 0 0,-1-1 0 0 0,1 0-1 0 0,5 6 1 0 0,-4-5 8 0 0,1 0 1 0 0,0-1-1 0 0,0 0 0 0 0,0 0 1 0 0,0 0-1 0 0,0-1 1 0 0,1 1-1 0 0,-1-1 0 0 0,1-1 1 0 0,0 1-1 0 0,0-1 1 0 0,-1 0-1 0 0,1 0 0 0 0,0-1 1 0 0,0 1-1 0 0,0-1 1 0 0,0-1-1 0 0,8 0 0 0 0,-6-1 20 0 0,0 1 0 0 0,0-1-1 0 0,-1 0 1 0 0,1-1-1 0 0,-1 0 1 0 0,0 0 0 0 0,1-1-1 0 0,-2 1 1 0 0,1-2 0 0 0,0 1-1 0 0,-1-1 1 0 0,0 0 0 0 0,7-6-1 0 0,-10 8 59 0 0,1-1-1 0 0,-1 1 1 0 0,-1 0-1 0 0,1-1 1 0 0,0 1 0 0 0,-1-1-1 0 0,0 0 1 0 0,1 0-1 0 0,-2 0 1 0 0,1 0-1 0 0,0 0 1 0 0,-1 0-1 0 0,0 0 1 0 0,0-1 0 0 0,0 1-1 0 0,0 0 1 0 0,-1-1-1 0 0,0-6 1 0 0,-1 3-115 0 0,0 1 0 0 0,-1 0 0 0 0,0 0 1 0 0,0 0-1 0 0,0 0 0 0 0,-1 0 0 0 0,0 1 1 0 0,-1-1-1 0 0,0 1 0 0 0,0 0 0 0 0,0 0 0 0 0,0 0 1 0 0,-1 1-1 0 0,0-1 0 0 0,0 1 0 0 0,-1 0 1 0 0,-9-6-1 0 0,-1 0-977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50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11743 0 0,'0'0'7959'0'0,"-3"9"-7012"0"0,-26 156-589 0 0,29-162-358 0 0,-6 14 0 0 0,5-14 0 0 0,-8 14-2378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51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6911 0 0,'0'0'10166'0'0,"10"-3"-10428"0"0,-1 5 239 0 0,-1 1 0 0 0,0 0-1 0 0,0 0 1 0 0,0 1 0 0 0,0 0-1 0 0,-1 0 1 0 0,11 9 0 0 0,6 2 29 0 0,83 53-252 0 0,-106-68 178 0 0,-1 1 0 0 0,1-1 0 0 0,0 0 0 0 0,-1 1 0 0 0,1-1 0 0 0,-1 1 0 0 0,1-1 0 0 0,-1 1 0 0 0,1-1 0 0 0,-1 1 0 0 0,0-1 0 0 0,1 1 1 0 0,-1-1-1 0 0,0 1 0 0 0,1-1 0 0 0,-1 1 0 0 0,0 0 0 0 0,1-1 0 0 0,-1 1 0 0 0,0 0 0 0 0,0-1 0 0 0,0 1 0 0 0,0 0 0 0 0,0-1 0 0 0,0 1 0 0 0,0 0 1 0 0,0 1-1 0 0,0-1 13 0 0,-1 1 0 0 0,0-1 0 0 0,1 1 0 0 0,-1 0 0 0 0,0-1 0 0 0,0 0 0 0 0,0 1 0 0 0,0-1 0 0 0,0 1 0 0 0,-2 1 0 0 0,-3 2-8 0 0,1-1 0 0 0,0 1 0 0 0,-1-1 0 0 0,-8 4 0 0 0,0-1-68 0 0,0-1-1 0 0,-1-1 0 0 0,0 0 1 0 0,-23 4-1 0 0,23-6 1127 0 0,-1-1 1 0 0,-20 0 3151 0 0,59 0-4683 0 0,30-1 664 0 0,60-6-1 0 0,-42-2-3039 0 0,-40 4-243 0 0,-16 1-2305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2:51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9671 0 0,'0'0'5782'0'0,"9"0"-6700"0"0,-1 1 891 0 0,1 1 0 0 0,-1 0 1 0 0,0 0-1 0 0,0 0 0 0 0,0 1 0 0 0,11 5 0 0 0,43 28-103 0 0,-55-32 128 0 0,-3-2-77 0 0,0 1 0 0 0,-1-1 0 0 0,0 1 1 0 0,1-1-1 0 0,-1 1 0 0 0,0 0 0 0 0,0 0 0 0 0,-1 0 0 0 0,5 6 0 0 0,-6-7 35 0 0,0 0 0 0 0,0 1 0 0 0,-1-1 0 0 0,1 0 1 0 0,0 0-1 0 0,-1 0 0 0 0,0 0 0 0 0,0 0 0 0 0,1 1 0 0 0,-1-1 0 0 0,0 0 1 0 0,-1 0-1 0 0,1 0 0 0 0,0 1 0 0 0,-1-1 0 0 0,1 0 0 0 0,-1 0 0 0 0,0 0 1 0 0,-1 4-1 0 0,0-1 55 0 0,-1-1 0 0 0,0 1 0 0 0,0 0 1 0 0,0-1-1 0 0,0 0 0 0 0,-1 0 0 0 0,1 0 0 0 0,-1 0 1 0 0,-8 6-1 0 0,8-7 458 0 0,0-1 0 0 0,0 1 0 0 0,0-1-1 0 0,0 0 1 0 0,0 0 0 0 0,-9 2 0 0 0,12-4 119 0 0,-10 3 3368 0 0,89 56-4530 0 0,-52-42 521 0 0,-1 2 1 0 0,41 39-1 0 0,-62-53 25 0 0,-2-4 26 0 0,0 1 0 0 0,-1 0 0 0 0,1-1 0 0 0,-1 1 0 0 0,0 0 0 0 0,1 0-1 0 0,-1 0 1 0 0,0 0 0 0 0,0 0 0 0 0,0 0 0 0 0,-1 0 0 0 0,1 0 0 0 0,0 1-1 0 0,0 2 1 0 0,-1-3 20 0 0,0-1 0 0 0,1 1-1 0 0,-1 0 1 0 0,0-1 0 0 0,0 1-1 0 0,0 0 1 0 0,0-1 0 0 0,0 1-1 0 0,0 0 1 0 0,-1 0 0 0 0,1-1 0 0 0,0 1-1 0 0,-1 0 1 0 0,0-1 0 0 0,1 1-1 0 0,-1-1 1 0 0,0 1 0 0 0,0-1-1 0 0,0 1 1 0 0,0-1 0 0 0,0 1 0 0 0,0-1-1 0 0,0 0 1 0 0,0 0 0 0 0,0 0-1 0 0,-1 1 1 0 0,1-1 0 0 0,0 0-1 0 0,-1 0 1 0 0,-1 0 0 0 0,2 0 7 0 0,-8 4 154 0 0,1-1 0 0 0,-1 0 1 0 0,0 0-1 0 0,0-1 0 0 0,-1 0 0 0 0,1 0 1 0 0,-15 1-1 0 0,-6 0 233 0 0,-33 0 0 0 0,45-4-386 0 0,0 0-1 0 0,0-1 0 0 0,0-2 1 0 0,1 1-1 0 0,-1-2 1 0 0,-31-10-1 0 0,36 9-2249 0 0,0-1 1 0 0,-22-13-1 0 0,17 7-4667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1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1 263 11887 0 0,'0'0'2024'0'0,"2"0"-3048"0"0,84-8 416 0 0,174-10 608 0 0,-33 4 0 0 0,135-1 327 0 0,-207 12 317 0 0,-25-5 848 0 0,160-30 0 0 0,124-47-81 0 0,-354 72-1297 0 0,50-7 2 0 0,0 5-1 0 0,224 0 1 0 0,131 16 763 0 0,-137-7-456 0 0,-3 0-48 0 0,121 27-331 0 0,-177-5-24 0 0,209 18 44 0 0,-151 10-64 0 0,-116-12 0 0 0,12-7 462 0 0,1-10-1 0 0,288-18 0 0 0,-200-14-97 0 0,-141 9-92 0 0,99-9-2002 0 0,-267 16 648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3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18 284 7367 0 0,'0'0'568'0'0,"-1"0"-373"0"0,-4-3-78 0 0,-1-2 845 0 0,1 0-673 0 0,9 12 2220 0 0,-1-3-2508 0 0,-1-2 0 0 0,0 0 0 0 0,0 0 0 0 0,0 0 0 0 0,0 0 0 0 0,0-1 0 0 0,0 1-1 0 0,0-1 1 0 0,1 0 0 0 0,-1 0 0 0 0,4 2 0 0 0,1 2 28 0 0,-3-3-12 0 0,0 1 1 0 0,-1-1-1 0 0,1 0 1 0 0,0 0-1 0 0,8 2 0 0 0,1 0 90 0 0,-1 0-1 0 0,1-1 0 0 0,0-1 0 0 0,18 2 1 0 0,54-2 388 0 0,111-13 478 0 0,0-2-586 0 0,-86 8-296 0 0,565-59 1033 0 0,-220 10 250 0 0,-124 18-654 0 0,2 19-472 0 0,463 4 514 0 0,-246-3-300 0 0,135 14-462 0 0,135-15 358 0 0,-286-11 246 0 0,-227 16-486 0 0,73 7-40 0 0,-57 1 34 0 0,-177 1 23 0 0,97-5 366 0 0,-47 1 321 0 0,-60 5-465 0 0,-135 1-355 0 0,12 1 70 0 0,-1-1 1 0 0,1 0-1 0 0,19-5 0 0 0,-20 1-1584 0 0,0-3-6048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9671 0 0,'0'0'4618'0'0,"11"4"-4478"0"0,-7-3-140 0 0,6 1-84 0 0,17-3-142 0 0,42 3 208 0 0,-48-1 22 0 0,0 0 1 0 0,23-3-1 0 0,-40 1 39 0 0,3 1-45 0 0,-5 0-59 0 0,-13-6-280 0 0,6 4 598 0 0,0 1 1 0 0,0 0 0 0 0,0 0 0 0 0,-1 0 0 0 0,1 1 0 0 0,0-1-1 0 0,0 1 1 0 0,0 1 0 0 0,-1-1 0 0 0,-5 2 0 0 0,10-2 344 0 0,-1 1-438 0 0,0-1 0 0 0,1 0 0 0 0,-1 1-1 0 0,1 0 1 0 0,-1-1 0 0 0,0 1 0 0 0,1 0-1 0 0,0 0 1 0 0,-1 0 0 0 0,1 0 0 0 0,0 0 0 0 0,-2 2-1 0 0,-13 13 806 0 0,11-10-911 0 0,1 0 1 0 0,0 1-1 0 0,1-1 1 0 0,-1 1-1 0 0,1 0 1 0 0,-4 12-1 0 0,-9 46 324 0 0,10-36-327 0 0,-22 126-585 0 0,2-10-205 0 0,26-143 207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3887 0 0,'0'0'376'0'0,"13"3"-376"0"0,0-3 0 0 0,1 0 0 0 0,-3 0 144 0 0,3 0-16 0 0,-1 1 0 0 0,1 0 0 0 0,1-1-32 0 0,0 0-16 0 0,0-1 0 0 0,-1 1-1416 0 0,-1-1-280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6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1375 0 0,'0'0'16488'0'0,"9"1"-16077"0"0,134 16 482 0 0,-115-16-907 0 0,-1-1-1 0 0,0-1 0 0 0,46-7 1 0 0,-8-7-2950 0 0,-46 8-2950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7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 4143 0 0,'0'0'17216'0'0,"-1"1"-16834"0"0,-4 9-280 0 0,0 0 0 0 0,1 1 0 0 0,0-1 1 0 0,0 1-1 0 0,1 0 0 0 0,-3 19 1 0 0,-1 4-178 0 0,4-24 33 0 0,-15 58-1618 0 0,-10 85 1 0 0,27-142 837 0 0,1-10-11 0 0,31-84-11851 0 0,-21 50 13232 0 0,12-63-1 0 0,-22 94-89 0 0,7-12 6470 0 0,-5 10-7124 0 0,1 2 356 0 0,8-4-128 0 0,2 1-21 0 0,6 0 49 0 0,16-8-140 0 0,-20 7-859 0 0,-4 2 351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7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8287 0 0,'0'0'5459'0'0,"-8"7"533"0"0,7 1-5967 0 0,1-7-37 0 0,0 1 0 0 0,0-1 0 0 0,0 1 0 0 0,0 0-1 0 0,0-1 1 0 0,1 1 0 0 0,-1-1 0 0 0,0 1 0 0 0,1-1 0 0 0,-1 1-1 0 0,1-1 1 0 0,-1 1 0 0 0,1-1 0 0 0,0 0 0 0 0,0 1 0 0 0,-1-1-1 0 0,3 2 1 0 0,0 1-39 0 0,1 3-434 0 0,0 0 1 0 0,1 0 0 0 0,10 12-1 0 0,-7-11-1175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3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16183 0 0,'0'0'7980'0'0,"0"2"-7916"0"0,0 37-220 0 0,-1 82-140 0 0,-4-20 271 0 0,-10 157 42 0 0,13-208 25 0 0,-5 46 81 0 0,6-86 1720 0 0,-12-137-692 0 0,11 42-1706 0 0,3 0 0 0 0,16-112-1 0 0,-13 167 514 0 0,-4 30 43 0 0,0-1 0 0 0,0 1 0 0 0,0-1 1 0 0,0 1-1 0 0,1 0 0 0 0,-1-1 0 0 0,0 1 0 0 0,0 0 0 0 0,0-1 1 0 0,0 1-1 0 0,0 0 0 0 0,0-1 0 0 0,0 1 0 0 0,1 0 1 0 0,-1-1-1 0 0,0 1 0 0 0,0 0 0 0 0,0 0 0 0 0,1-1 0 0 0,-1 1 1 0 0,0 0-1 0 0,0 0 0 0 0,1-1 0 0 0,-1 1 0 0 0,0 0 1 0 0,1 0-1 0 0,-1 0 0 0 0,0-1 0 0 0,1 1 0 0 0,7 6-78 0 0,6 18-93 0 0,-2 8 69 0 0,-2 0 0 0 0,12 66 0 0 0,4 15-43 0 0,-13-62 155 0 0,-12-49 106 0 0,3-12-11 0 0,-1 5-83 0 0,2-10 26 0 0,-1 1 0 0 0,0-1-1 0 0,-1 0 1 0 0,1-16-1 0 0,1-63-71 0 0,-4 55-79 0 0,1-139-568 0 0,-2 123 528 0 0,0 53 1211 0 0,0 6-842 0 0,-3 38-349 0 0,-18 172-2364 0 0,11-162 1427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7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32 7831 0 0,'0'0'9252'0'0,"1"2"-9384"0"0,0 5-16 0 0,2 0-1 0 0,-1-1 1 0 0,1 1-1 0 0,0 0 1 0 0,7 11-1 0 0,-8-15 69 0 0,0-1 0 0 0,0 1-1 0 0,0 0 1 0 0,0-1-1 0 0,1 0 1 0 0,-1 1-1 0 0,1-1 1 0 0,-1 0 0 0 0,1 0-1 0 0,0-1 1 0 0,0 1-1 0 0,0 0 1 0 0,0-1-1 0 0,6 2 1 0 0,-7-2 33 0 0,0-1 0 0 0,0 0-1 0 0,-1 1 1 0 0,1-1 0 0 0,0 0 0 0 0,0 0 0 0 0,0 0 0 0 0,-1-1-1 0 0,1 1 1 0 0,0 0 0 0 0,0-1 0 0 0,-1 1 0 0 0,1-1-1 0 0,0 0 1 0 0,0 1 0 0 0,-1-1 0 0 0,1 0 0 0 0,-1 0 0 0 0,1 0-1 0 0,-1 0 1 0 0,1 0 0 0 0,-1 0 0 0 0,0-1 0 0 0,1 1-1 0 0,1-2 1 0 0,-2 1 168 0 0,0 1-1 0 0,0 0 1 0 0,0-1 0 0 0,0 1-1 0 0,0 0 1 0 0,0-1-1 0 0,0 0 1 0 0,-1 1-1 0 0,1-1 1 0 0,0 1-1 0 0,-1-1 1 0 0,1 0 0 0 0,-1 1-1 0 0,0-1 1 0 0,0 0-1 0 0,1 1 1 0 0,-1-1-1 0 0,0 0 1 0 0,0 0 0 0 0,-1 1-1 0 0,1-1 1 0 0,0 0-1 0 0,-1 1 1 0 0,0-3-1 0 0,0 1 173 0 0,-1-1-1 0 0,0 1 1 0 0,0-1-1 0 0,0 1 0 0 0,0 0 1 0 0,0 0-1 0 0,-5-4 1 0 0,5 4-207 0 0,-2 0 1 0 0,1 0-1 0 0,0 0 1 0 0,-1 0 0 0 0,1 1-1 0 0,-1-1 1 0 0,0 1 0 0 0,1 0-1 0 0,-7-2 1 0 0,7 3-117 0 0,0 1 1 0 0,1-1-1 0 0,-1 0 0 0 0,1 1 1 0 0,-1 0-1 0 0,0 0 0 0 0,1-1 1 0 0,-1 2-1 0 0,1-1 1 0 0,-1 0-1 0 0,0 0 0 0 0,1 1 1 0 0,-1 0-1 0 0,1-1 0 0 0,-1 1 1 0 0,-3 2-1 0 0,3-2-242 0 0,0 1 0 0 0,0 0-1 0 0,0 0 1 0 0,0 0 0 0 0,0 0-1 0 0,0 0 1 0 0,1 1 0 0 0,-1-1-1 0 0,1 1 1 0 0,0 0 0 0 0,-4 5-1 0 0,-2 5-5611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0 919 0 0,'0'0'19703'0'0,"0"2"-19582"0"0,-29 82-159 0 0,11-34-1113 0 0,17-48 450 0 0,-2 5-199 0 0,-7 7-9806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8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5063 0 0,'0'0'14951'0'0,"1"3"-14855"0"0,27 85 173 0 0,2 8-33 0 0,-3-33-1052 0 0,-26-61 448 0 0,-1 3-359 0 0,1-5 564 0 0,-1 0 0 0 0,0 1-1 0 0,0-1 1 0 0,1 0-1 0 0,-1 1 1 0 0,0-1-1 0 0,0 0 1 0 0,0 1-1 0 0,0-1 1 0 0,0 0-1 0 0,0 1 1 0 0,1-1-1 0 0,-1 1 1 0 0,0-1-1 0 0,0 0 1 0 0,0 1-1 0 0,0-1 1 0 0,0 0-1 0 0,0 1 1 0 0,0-1 0 0 0,-1 0-1 0 0,1 1 1 0 0,-2 7-3724 0 0</inkml:trace>
  <inkml:trace contextRef="#ctx0" brushRef="#br0" timeOffset="1">0 166 4607 0 0,'0'0'8819'0'0,"2"2"-9526"0"0,1 0 678 0 0,16 8-667 0 0,-8-5-2233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9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 9215 0 0,'0'0'12152'0'0,"-2"1"-12085"0"0,-68 58-1150 0 0,56-45-158 0 0,2 0 0 0 0,-14 18 1 0 0,15-16-4862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09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1 455 0 0,'0'0'19612'0'0,"-11"1"-18097"0"0,8 0-1467 0 0,-1 1 0 0 0,1 0 0 0 0,0 0 0 0 0,0 0 0 0 0,0 0 0 0 0,0 1 0 0 0,0-1 0 0 0,0 1 1 0 0,1 0-1 0 0,-1 0 0 0 0,1 0 0 0 0,0 0 0 0 0,0 0 0 0 0,0 0 0 0 0,0 1 0 0 0,-1 4 0 0 0,-5 11-40 0 0,1 1 0 0 0,1-1 0 0 0,0 1-1 0 0,2 1 1 0 0,0-1 0 0 0,2 1 0 0 0,0-1 0 0 0,1 1 0 0 0,3 24-1 0 0,0-20-450 0 0,1 0 0 0 0,12 39-1 0 0,-8-38-1512 0 0,2-1 0 0 0,16 32 0 0 0,-16-41-3788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0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5527 0 0,'0'0'9607'0'0,"2"0"-9378"0"0,18-3-42 0 0,-3 0-337 0 0,0 2-1 0 0,22-1 1 0 0,-32 2 97 0 0,0 1 0 0 0,1-1 0 0 0,7 2 0 0 0,0 3-2916 0 0,-12-4 1606 0 0,7 2-3177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0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12439 0 0,'0'0'1126'0'0,"-1"2"-929"0"0,-8 28-84 0 0,2 0 0 0 0,0 0 0 0 0,2 1 1 0 0,1 0-1 0 0,2 0 0 0 0,2 44 0 0 0,1-54-588 0 0,2 0 1 0 0,8 37-1 0 0,-10-56 55 0 0,-1-14-2325 0 0,-1-1 3046 0 0,0 0-1 0 0,3-14 1 0 0,-2 25 498 0 0,7-9-90 0 0,5 1-470 0 0,-10 8-249 0 0,14-7 3 0 0,-7 5-87 0 0,1 0 0 0 0,-1 0 0 0 0,1 1 0 0 0,0 1 0 0 0,0-1 0 0 0,0 2 0 0 0,1-1 0 0 0,-1 2 0 0 0,18 0 0 0 0,-13 0-820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1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14223 0 0,'0'0'3279'0'0,"2"0"-3110"0"0,13 4-21 0 0,6 1-178 0 0,32 2 0 0 0,-38-5-202 0 0,16 1 181 0 0,-9-2-4699 0 0,-5-1-721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1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17 2759 0 0,'0'0'15260'0'0,"0"2"-15137"0"0,-5 20-261 0 0,1 0-1 0 0,-2 34 1 0 0,6-54-66 0 0,5 11-1896 0 0,-4-12 2039 0 0,-1 0 1 0 0,1 0-1 0 0,0-1 0 0 0,0 1 0 0 0,0 0 0 0 0,0-1 0 0 0,0 1 0 0 0,0-1 0 0 0,0 1 1 0 0,0-1-1 0 0,0 0 0 0 0,0 1 0 0 0,0-1 0 0 0,0 0 0 0 0,0 0 0 0 0,0 0 0 0 0,0 0 1 0 0,0 0-1 0 0,1 0 0 0 0,-1 0 0 0 0,1 0 0 0 0,0-1 4 0 0,1 1 1 0 0,-1-1-1 0 0,0 0 0 0 0,1 0 0 0 0,-1 0 0 0 0,0 0 1 0 0,0-1-1 0 0,0 1 0 0 0,3-3 0 0 0,-2 1 100 0 0,1 0 0 0 0,-1-1 1 0 0,0 1-1 0 0,0-1 0 0 0,0 0 0 0 0,0 0 0 0 0,-1 0 0 0 0,0 0 0 0 0,4-9 0 0 0,-5 12 187 0 0,-1 0-173 0 0,0 0 1 0 0,1 1-1 0 0,-1-1 1 0 0,1 0-1 0 0,-1 1 1 0 0,0-1-1 0 0,0 0 1 0 0,0 0-1 0 0,1 1 1 0 0,-1-1-1 0 0,0 0 1 0 0,0 1-1 0 0,0-1 1 0 0,0 0-1 0 0,0 0 1 0 0,0 1-1 0 0,0-1 1 0 0,-1-1 0 0 0,0-13 852 0 0,1 15-899 0 0,0-3 204 0 0,-1 0-1 0 0,0 0 1 0 0,0 1-1 0 0,0-1 1 0 0,0 0-1 0 0,-1 0 1 0 0,1 0-1 0 0,-1 1 1 0 0,1-1-1 0 0,-1 1 1 0 0,0-1-1 0 0,0 1 1 0 0,0 0-1 0 0,-4-3 1 0 0,2 1-358 0 0,-5-1-1962 0 0,7 5 839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1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 2759 0 0,'0'0'17147'0'0,"0"2"-16852"0"0,1 9-165 0 0,-1 0 1 0 0,-3 20 0 0 0,1-17-221 0 0,1 23 0 0 0,2-23-15 0 0,-1-3-428 0 0,1 0 1 0 0,3 16 0 0 0,-4-25-130 0 0,6-25-11032 0 0,-2 6 10825 0 0,5-106 3224 0 0,-9 121-1579 0 0,4-9 5037 0 0,4 7-5732 0 0,-6 3 151 0 0,0 2-160 0 0,-1-1-128 0 0,1 1-1 0 0,-1-1 0 0 0,0 1 1 0 0,1 0-1 0 0,-1 0 0 0 0,0 0 1 0 0,1 0-1 0 0,-1 0 0 0 0,0 0 1 0 0,0 0-1 0 0,0 0 0 0 0,0 0 1 0 0,0 1-1 0 0,0-1 0 0 0,0 0 1 0 0,-1 1-1 0 0,1-1 0 0 0,0 1 0 0 0,-1-1 1 0 0,1 3-1 0 0,1 1-306 0 0,-2 0-1 0 0,1 0 0 0 0,0 0 1 0 0,-1 8-1 0 0,0-11 270 0 0,0 0-590 0 0,-1 1-1260 0 0,1-1 2078 0 0,0-1-1 0 0,0 1 1 0 0,1-1 0 0 0,-1 1-1 0 0,0-1 1 0 0,0 1 0 0 0,1-1-1 0 0,-1 0 1 0 0,1 1 0 0 0,0 0-1 0 0,0 0 399 0 0,0 0-381 0 0,3 4 142 0 0,1 0-1 0 0,9 11 1 0 0,-4-5 760 0 0,-9-11-616 0 0,2 21 146 0 0,-3-20-637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4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20671 0 0,'0'0'3977'0'0,"0"2"-5485"0"0,-2 34 454 0 0,-2 0 0 0 0,-14 58-1 0 0,10-53-376 0 0,-7 68 0 0 0,15-79-253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2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2759 0 0,'0'0'10352'0'0,"-1"1"-10193"0"0,-20 24-2411 0 0,15-19 1113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2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9215 0 0,'0'0'12252'0'0,"3"0"-12769"0"0,10 2-105 0 0,0 0 0 0 0,15 0 0 0 0,11-4-5696 0 0,-18-1 807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5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0 2303 0 0,'0'0'20064'0'0,"-1"2"-19804"0"0,-13 24-212 0 0,1 1-1 0 0,1 0 0 0 0,1 1 1 0 0,2 0-1 0 0,1 0 1 0 0,-5 34-1 0 0,11-50-52 0 0,-11 89 9 0 0,13-88-54 0 0,0-1 0 0 0,1 0-1 0 0,0 0 1 0 0,1 0 0 0 0,0 0 0 0 0,5 17 0 0 0,-1-11-299 0 0,1-1-1 0 0,9 18 1 0 0,-13-28-266 0 0,1-2 1 0 0,0 1-1 0 0,6 7 0 0 0,-6-9-467 0 0,0 0 0 0 0,0-1 0 0 0,0 1 0 0 0,0-1 1 0 0,6 3-1 0 0,4 1-4376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5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11519 0 0,'0'0'6934'0'0,"-9"10"-4901"0"0,3 0-1811 0 0,1 0 1 0 0,1 1-1 0 0,-1-1 0 0 0,2 1 1 0 0,-5 22-1 0 0,-6 60-317 0 0,13-86 113 0 0,-11 165-1659 0 0,11-160 1239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6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5983 0 0,'0'0'8719'0'0,"2"0"-8478"0"0,19-8-178 0 0,0 1-1 0 0,-1-2 0 0 0,34-21 1 0 0,-38 20 176 0 0,-13 8-2298 0 0,1 0-273 0 0,5-2-2406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6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10591 0 0,'0'0'7930'0'0,"1"1"-7756"0"0,18 9-120 0 0,-11-7-49 0 0,-1 1-1 0 0,0 0 1 0 0,11 8-1 0 0,-2 3-442 0 0,24 27 0 0 0,1 1-644 0 0,-29-33-56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6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8 11487 0 0,'0'0'4972'0'0,"-18"9"-1706"0"0,16-8-3227 0 0,-1 1 1 0 0,1-1-1 0 0,-1 1 1 0 0,1 0 0 0 0,-1-1-1 0 0,1 1 1 0 0,0 1-1 0 0,0-1 1 0 0,0 0 0 0 0,0 0-1 0 0,0 1 1 0 0,1-1-1 0 0,-1 1 1 0 0,1-1 0 0 0,0 1-1 0 0,-1 0 1 0 0,1-1-1 0 0,0 1 1 0 0,1 0 0 0 0,-1 0-1 0 0,0 4 1 0 0,0 0-188 0 0,0 0 0 0 0,0 1 1 0 0,1-1-1 0 0,0 1 0 0 0,1-1 0 0 0,-1 1 1 0 0,3 7-1 0 0,-3-13-309 0 0,1-1 337 0 0,-1 0 0 0 0,0 0 1 0 0,1 0-1 0 0,-1 1 1 0 0,1-1-1 0 0,-1 0 1 0 0,1 0-1 0 0,-1 0 0 0 0,1 0 1 0 0,0 0-1 0 0,0 0 1 0 0,-1 0-1 0 0,1 0 1 0 0,0-1-1 0 0,0 1 0 0 0,0 0 1 0 0,0 0-1 0 0,0-1 1 0 0,0 1-1 0 0,1 0 0 0 0,1 1-202 0 0,0-1-1 0 0,0 1 1 0 0,0-1-1 0 0,0 0 0 0 0,1 0 1 0 0,5 1-1 0 0,-6-2 187 0 0,-1 0 0 0 0,0 0 0 0 0,1 0-1 0 0,-1 0 1 0 0,0-1 0 0 0,1 1 0 0 0,-1-1-1 0 0,0 0 1 0 0,1 0 0 0 0,-1 0 0 0 0,0 0-1 0 0,0 0 1 0 0,0 0 0 0 0,3-2 0 0 0,0-1-175 0 0,0-1 0 0 0,0 1 0 0 0,0-1 0 0 0,4-5 0 0 0,-3 1 177 0 0,3-8 378 0 0,-8 11 114 0 0,-2 3-302 0 0,1 1 274 0 0,0 1 254 0 0,0-4-137 0 0,0 0 1 0 0,0 0-1 0 0,-1 0 0 0 0,0 0 0 0 0,0 0 0 0 0,0 1 0 0 0,0-1 0 0 0,-1 0 0 0 0,0 1 0 0 0,0-1 0 0 0,0 1 1 0 0,0 0-1 0 0,-1 0 0 0 0,-4-6 0 0 0,6 8-139 0 0,-1 0-338 0 0,0 1 0 0 0,0-1 0 0 0,-1 0 0 0 0,1 1 0 0 0,0-1 0 0 0,-1 1 0 0 0,1 0 0 0 0,-4-2 1 0 0,0 3-918 0 0,-1-1-3532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7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0 14623 0 0,'0'0'7859'0'0,"-1"2"-7711"0"0,-1 5-105 0 0,-1-1 1 0 0,0 1 0 0 0,0-1-1 0 0,-1 0 1 0 0,-9 12 0 0 0,-26 27-860 0 0,-7 10-3237 0 0,35-45 2277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7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14711 0 0,'0'0'6374'0'0,"-11"7"-5481"0"0,9-6-928 0 0,0 1 0 0 0,0-1 1 0 0,0 0-1 0 0,0 1 0 0 0,0-1 1 0 0,1 1-1 0 0,-1-1 0 0 0,0 1 1 0 0,1 0-1 0 0,-1 0 0 0 0,1 0 1 0 0,-1 0-1 0 0,1 0 0 0 0,0 0 1 0 0,0 0-1 0 0,0 0 0 0 0,0 0 1 0 0,1 1-1 0 0,-1-1 0 0 0,0 0 1 0 0,1 1-1 0 0,-1-1 0 0 0,1 0 0 0 0,0 1 1 0 0,0-1-1 0 0,0 0 0 0 0,0 1 1 0 0,1-1-1 0 0,-1 0 0 0 0,2 5 1 0 0,-2-1-239 0 0,1-3 136 0 0,0 0 0 0 0,-1-1 0 0 0,1 1 1 0 0,0-1-1 0 0,0 0 0 0 0,0 1 0 0 0,1-1 0 0 0,-1 0 0 0 0,0 0 1 0 0,1 1-1 0 0,0-1 0 0 0,-1 0 0 0 0,4 2 0 0 0,-1 0-65 0 0,0-1-1 0 0,0 0 1 0 0,0 0-1 0 0,0 0 1 0 0,8 3-1 0 0,-5-4-292 0 0,0 1 0 0 0,0-1 0 0 0,0 0-1 0 0,0-1 1 0 0,0 0 0 0 0,0 0 0 0 0,0 0 0 0 0,0-1-1 0 0,8 0 1 0 0,-2-2-4205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8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1375 0 0,'0'0'13560'0'0,"2"1"-13457"0"0,3 2 98 0 0,1 0 0 0 0,-1 1 1 0 0,0 0-1 0 0,-1 0 0 0 0,1 0 0 0 0,-1 0 1 0 0,1 1-1 0 0,-1-1 0 0 0,0 1 0 0 0,-1 0 1 0 0,1 0-1 0 0,-1 1 0 0 0,3 6 0 0 0,4 8 118 0 0,-1 1 0 0 0,-1-1 0 0 0,-1 1 0 0 0,0 1-1 0 0,-2-1 1 0 0,5 36 0 0 0,-8-50-237 0 0,0-3-81 0 0,-2 12 64 0 0,-2 6-199 0 0,-2-15-42 0 0,2-4-12 0 0,1-1-192 0 0,-5 7-564 0 0,-1-1-1659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4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37 123 17447 0 0,'0'0'2952'0'0,"-2"1"-2620"0"0,1-1-310 0 0,0 1 3 0 0,-1-1 0 0 0,0 1-1 0 0,0 0 1 0 0,1 0 0 0 0,-1 0 0 0 0,1 0-1 0 0,-1 0 1 0 0,1 0 0 0 0,-1 0-1 0 0,1 0 1 0 0,0 1 0 0 0,-1-1-1 0 0,0 2 1 0 0,0 2-45 0 0,0 0-1 0 0,1-1 1 0 0,-1 1 0 0 0,1 0-1 0 0,0 0 1 0 0,0 0 0 0 0,0 0-1 0 0,1 0 1 0 0,0 0 0 0 0,0 0-1 0 0,0 0 1 0 0,1 0 0 0 0,1 7-1 0 0,2 5-64 0 0,0 0 0 0 0,11 23 0 0 0,-12-32 75 0 0,0-1 0 0 0,1 0 0 0 0,0-1 0 0 0,0 1 0 0 0,0-1 0 0 0,1 0 0 0 0,0 0 0 0 0,0 0 0 0 0,9 7 0 0 0,-10-9 1 0 0,0-1 0 0 0,1 0-1 0 0,-1-1 1 0 0,1 1 0 0 0,-1-1-1 0 0,1 1 1 0 0,0-1 0 0 0,0-1-1 0 0,0 1 1 0 0,0-1 0 0 0,0 0-1 0 0,0 0 1 0 0,0 0 0 0 0,10 0-1 0 0,-7-2 17 0 0,1 0-1 0 0,0-1 0 0 0,0 0 1 0 0,-1 0-1 0 0,1 0 0 0 0,-1-1 1 0 0,0-1-1 0 0,0 0 1 0 0,0 0-1 0 0,0 0 0 0 0,0-1 1 0 0,-1 0-1 0 0,0 0 1 0 0,0-1-1 0 0,-1 0 0 0 0,1 0 1 0 0,-1 0-1 0 0,8-13 0 0 0,-10 13 115 0 0,0 1-1 0 0,0-1 1 0 0,-1 0 0 0 0,1-1-1 0 0,-2 1 1 0 0,1-1-1 0 0,-1 1 1 0 0,0-1-1 0 0,0 0 1 0 0,-1 0-1 0 0,0 1 1 0 0,0-1-1 0 0,0 0 1 0 0,-1 0-1 0 0,0 0 1 0 0,-1 0 0 0 0,1 0-1 0 0,-1 0 1 0 0,-1 0-1 0 0,1 0 1 0 0,-1 0-1 0 0,0 1 1 0 0,-1-1-1 0 0,-3-6 1 0 0,0 3 20 0 0,0 0 0 0 0,-1 1 1 0 0,0-1-1 0 0,0 1 0 0 0,-1 1 1 0 0,0 0-1 0 0,-1 0 0 0 0,0 0 1 0 0,-13-8-1 0 0,14 11-278 0 0,0 0 0 0 0,0 1 1 0 0,0 0-1 0 0,-1 0 0 0 0,0 1 0 0 0,0 0 0 0 0,0 1 1 0 0,0 0-1 0 0,0 0 0 0 0,0 1 0 0 0,-1 0 0 0 0,-9 0 0 0 0,-19 5-848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19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3679 0 0,'1'1'6274'0'0,"10"9"-4237"0"0,-1-1 0 0 0,-1 1-1 0 0,16 22 1 0 0,-16-18-1122 0 0,-1-1 0 0 0,-1 1-1 0 0,7 17 1 0 0,-7-11-619 0 0,0 0 1 0 0,-2 0 0 0 0,-1 0-1 0 0,0 0 1 0 0,-1 1 0 0 0,-1 21-1 0 0,-1 16-161 0 0,-3 0 0 0 0,-12 70 0 0 0,11-116-627 0 0,1 0-1 0 0,-6 12 0 0 0,-4 7-5416 0 0,1-4-1353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32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1 284 1375 0 0,'0'0'20066'0'0,"2"1"-20381"0"0,23 10 194 0 0,24 9 67 0 0,-12-9 54 0 0,2 2 0 0 0,53 9 0 0 0,-80-20 0 0 0,118 16 0 0 0,-57-12 24 0 0,0-4 0 0 0,1-3 0 0 0,-1-3 0 0 0,0-3 0 0 0,131-30 0 0 0,82-49 43 0 0,-245 72-70 0 0,316-78 3 0 0,14 29-72 0 0,-329 56 70 0 0,1 3-1 0 0,0 1 0 0 0,0 2 1 0 0,0 2-1 0 0,78 12 0 0 0,-11 0 3 0 0,-35-5 95 0 0,149-4 0 0 0,-128-5 25 0 0,16 0-57 0 0,214 8 196 0 0,-90-5-295 0 0,-3 0 0 0 0,-140 2 36 0 0,13 1 0 0 0,2-2 0 0 0,-11-1 0 0 0,-8 6 0 0 0,64 4 0 0 0,-21-5 17 0 0,-46-2 7 0 0,138-8-1 0 0,-45-19-23 0 0,61-4 0 0 0,-54 27 0 0 0,6 0 0 0 0,-70-7 0 0 0,35-4 0 0 0,75-3 0 0 0,-177 11 0 0 0,388-16 0 0 0,-313 15 0 0 0,-90 4 0 0 0,7 0 0 0 0,214-17 0 0 0,-52 7 126 0 0,44 3-45 0 0,-127 2-69 0 0,-94 3 1 0 0,-1-1 0 0 0,57-12 1 0 0,-70 8-1529 0 0,-2-2-5805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34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0 455 0 0,'-11'6'14913'0'0,"55"-3"-14626"0"0,74 16-275 0 0,-96-17 23 0 0,1-1 0 0 0,-1-1 0 0 0,30-4 0 0 0,10-9-96 0 0,-60 12-258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34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2303 0 0,'0'0'7476'0'0,"-9"7"-2986"0"0,5-1-4247 0 0,0-1-1 0 0,1 1 1 0 0,-1 0 0 0 0,1 1 0 0 0,0-1 0 0 0,0 0 0 0 0,1 1 0 0 0,0 0 0 0 0,-1 8 0 0 0,-1 10-159 0 0,-1 33 1 0 0,1-9 127 0 0,2-32-184 0 0,-18 229 115 0 0,22-237-26 0 0,-1-7-1674 0 0,12-3-5002 0 0,-11-1 6370 0 0,1-1 0 0 0,0 1-1 0 0,-1-1 1 0 0,1 1-1 0 0,-1-1 1 0 0,0 0 0 0 0,0 0-1 0 0,0 0 1 0 0,0 0 0 0 0,0 0-1 0 0,-1 0 1 0 0,1 0-1 0 0,-1-1 1 0 0,1-3 0 0 0,1-4-22 0 0,0-1 1 0 0,2-22-1 0 0,-4 18 1433 0 0,-1 0-1 0 0,-3-31 0 0 0,3 45-394 0 0,2-9 6094 0 0,10 8-6968 0 0,0 0 0 0 0,0 1 0 0 0,0 0 0 0 0,15 0 1 0 0,53 2 79 0 0,-35 1-48 0 0,8 3-2231 0 0,-51-4 1052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34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5527 0 0,'1'-1'2540'0'0,"6"-4"-1413"0"0,-1 0-1 0 0,1 1 1 0 0,0-1-1 0 0,0 1 1 0 0,1 1-1 0 0,11-5 1 0 0,-10 5-681 0 0,0 1 0 0 0,1 0 0 0 0,-1 0 0 0 0,1 1-1 0 0,10 0 1 0 0,-6 1-1088 0 0,0 1 1 0 0,0 1-1 0 0,0 0 0 0 0,-1 0 0 0 0,1 2 0 0 0,-1 0 0 0 0,0 0 0 0 0,15 7 0 0 0,-11-2-4882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43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3223 0 0,'0'0'7086'0'0,"2"-1"-6449"0"0,10-2-424 0 0,37-14 242 0 0,-39 13-367 0 0,1 2-6 0 0,-4 2-19 0 0,-5 0-58 0 0,1 0-1 0 0,-1 0 1 0 0,1 0-1 0 0,-1 0 0 0 0,1 0 1 0 0,-1 0-1 0 0,1 1 1 0 0,-1-1-1 0 0,1 1 1 0 0,-1 0-1 0 0,3 1 0 0 0,-1 0-75 0 0,-1-1-129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43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5063 0 0,'0'0'12844'0'0,"-1"2"-12356"0"0,-3 4-453 0 0,-1 2 0 0 0,2-1 0 0 0,-1 0 0 0 0,1 1 0 0 0,0 0 0 0 0,-3 15 0 0 0,-6 54 26 0 0,8-41-59 0 0,-1 11-614 0 0,4-30-119 0 0,-6 33 0 0 0,6-48 93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44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6 2303 0 0,'0'0'11827'0'0,"2"0"-12156"0"0,14-4 281 0 0,-14 3 25 0 0,18 1 4 0 0,10 0 9 0 0,-26 0-35 0 0,8 2-1010 0 0,-1 1-115 0 0</inkml:trace>
  <inkml:trace contextRef="#ctx0" brushRef="#br0" timeOffset="1">0 167 12239 0 0,'0'0'3542'0'0,"2"-1"-3478"0"0,8-4-43 0 0,-5 2 12 0 0,0 1 0 0 0,0 0 0 0 0,11-3 0 0 0,-14 4-15 0 0,0 1 1 0 0,0 0 0 0 0,0 0-1 0 0,0 0 1 0 0,0 0 0 0 0,0 0 0 0 0,4 2-1 0 0,49 11-44 0 0,-44-10-566 0 0,-1 0 0 0 0,17 2 0 0 0,-13-5-898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44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5983 0 0,'0'0'10279'0'0,"2"0"-10382"0"0,9-3 87 0 0,-8 2 16 0 0,0 0 0 0 0,0 0 0 0 0,0 1 0 0 0,0-1 0 0 0,0 1 0 0 0,0 0 0 0 0,0 0 0 0 0,4 0 0 0 0,22 1 0 0 0,1-3 0 0 0,2 1 0 0 0,-18 1 0 0 0,17 0-68 0 0,-20 0-1438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45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2303 0 0,'0'0'15671'0'0,"-1"1"-15007"0"0,-31 48 1511 0 0,18-12-2195 0 0,1 0 1 0 0,2 1 0 0 0,-12 76-1 0 0,20-96 73 0 0,2 0-1 0 0,0 0 0 0 0,3 35 1 0 0,-2-46-374 0 0,1 1 1 0 0,1 0-1 0 0,-1-1 1 0 0,1 1-1 0 0,1-1 1 0 0,0 1-1 0 0,0-1 1 0 0,0 0 0 0 0,0 0-1 0 0,1 0 1 0 0,8 9-1 0 0,-4-7-5955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4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58 21535 0 0,'-5'-5'694'0'0,"0"1"-469"0"0,0-1 0 0 0,0 1 0 0 0,-1 0-1 0 0,1 1 1 0 0,-1-1 0 0 0,0 1-1 0 0,-11-4 1 0 0,14 6-305 0 0,0-1 1 0 0,-1 1-1 0 0,1 0 0 0 0,0 0 1 0 0,-1 0-1 0 0,-5-1 0 0 0,7 2 10 0 0,1 1 1 0 0,-1-1-1 0 0,1 0 0 0 0,-1 0 0 0 0,1 1 0 0 0,-1-1 0 0 0,1 1 0 0 0,-1-1 0 0 0,1 1 0 0 0,0-1 0 0 0,-1 1 0 0 0,1 0 1 0 0,0 0-1 0 0,0 0 0 0 0,-1 0 0 0 0,1 0 0 0 0,0 0 0 0 0,0 0 0 0 0,-1 2 0 0 0,-2 2-86 0 0,-1 2 0 0 0,2-1 0 0 0,-1 0 0 0 0,1 1 0 0 0,0-1-1 0 0,0 1 1 0 0,1 0 0 0 0,0 0 0 0 0,0 0 0 0 0,1 1 0 0 0,-1-1 0 0 0,2 0-1 0 0,-1 0 1 0 0,1 13 0 0 0,0-15 138 0 0,1 1 0 0 0,-1-1 0 0 0,1 0 1 0 0,0 0-1 0 0,0 0 0 0 0,0 0 0 0 0,1 0 0 0 0,0 0 0 0 0,0 0 0 0 0,0 0 0 0 0,0-1 0 0 0,1 1 0 0 0,0-1 0 0 0,0 0 1 0 0,0 1-1 0 0,1-1 0 0 0,-1-1 0 0 0,1 1 0 0 0,0 0 0 0 0,0-1 0 0 0,6 4 0 0 0,-6-5 18 0 0,0 0 0 0 0,1-1 0 0 0,-1 1 0 0 0,1-1 0 0 0,-1 0 0 0 0,1-1 0 0 0,0 1 0 0 0,-1-1 0 0 0,1 0 0 0 0,-1 0 0 0 0,1 0 0 0 0,0 0 0 0 0,-1-1 0 0 0,1 0 0 0 0,-1 0 0 0 0,7-2 0 0 0,2-2 0 0 0,-1 0 0 0 0,0 0 0 0 0,0-1 0 0 0,17-12 0 0 0,-21 12-3 0 0,0 0-1 0 0,0-1 0 0 0,0 0 1 0 0,-1 0-1 0 0,0 0 1 0 0,0-1-1 0 0,-1 0 0 0 0,0-1 1 0 0,0 1-1 0 0,-1-1 1 0 0,0 0-1 0 0,5-14 1 0 0,-10 21 63 0 0,0 1 1 0 0,0-1 0 0 0,0 1 0 0 0,0-1-1 0 0,0 0 1 0 0,0 1 0 0 0,0-1 0 0 0,-1 1-1 0 0,1-1 1 0 0,0 1 0 0 0,-1-1 0 0 0,1 1-1 0 0,-1-1 1 0 0,-1-1 0 0 0,-11-19 1234 0 0,10 17-1095 0 0,-1 0-1 0 0,0 0 1 0 0,0 0-1 0 0,0 1 1 0 0,-1 0-1 0 0,0 0 1 0 0,0 0 0 0 0,-8-5-1 0 0,12 8-411 0 0,-5 4-856 0 0,5-3 923 0 0,1 0 0 0 0,-1 1-1 0 0,0-1 1 0 0,1 0-1 0 0,-1 1 1 0 0,1-1-1 0 0,-1 0 1 0 0,0 1 0 0 0,1-1-1 0 0,-1 1 1 0 0,1-1-1 0 0,-1 1 1 0 0,1-1 0 0 0,0 1-1 0 0,-1-1 1 0 0,1 1-1 0 0,-1 0 1 0 0,1-1 0 0 0,0 1-1 0 0,-1 1 1 0 0,-3 9-1254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0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24 455 0 0,'0'0'5139'0'0,"-1"-1"-4526"0"0,-6-3-5 0 0,5 3 360 0 0,1-1-642 0 0,-5-8-2310 0 0,0 4-638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0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4607 0 0,'0'0'10963'0'0,"0"2"-10996"0"0,-1 6-111 0 0,-1 2-109 0 0,2 0-1 0 0,-1 0 1 0 0,2 16-1 0 0,0-14-534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2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8375 0 0,'0'0'8832'0'0,"1"2"-8408"0"0,0 34-32 0 0,-1 0 0 0 0,-6 53 0 0 0,1-32-333 0 0,-9 74 66 0 0,8-86 6 0 0,6-43-76 0 0,0 0 3 0 0,0 6-56 0 0,0-6-84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2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3679 0 0,'0'0'12986'0'0,"2"-1"-12726"0"0,10-5-188 0 0,0 0 0 0 0,0-1 0 0 0,-1-1 0 0 0,0 0 0 0 0,10-10 0 0 0,3-1-22 0 0,39-27-3039 0 0,-62 45 1762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3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4143 0 0,'0'0'12048'0'0,"1"1"-11960"0"0,7 6-50 0 0,-1 0 0 0 0,0 0-1 0 0,0 1 1 0 0,-1 0 0 0 0,6 9-1 0 0,18 22 57 0 0,-24-31-94 0 0,20 17 0 0 0,-21-21 11 0 0,-4-2-7 0 0,1-1 0 0 0,0 1 0 0 0,-1-1 0 0 0,1 0 1 0 0,0 0-1 0 0,0 0 0 0 0,0 0 0 0 0,0 0 0 0 0,0 0 0 0 0,0 0 0 0 0,0-1 0 0 0,3 1 0 0 0,6 3-21 0 0,-9-3-63 0 0,0-1-913 0 0,8 3-37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3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8751 0 0,'0'0'11694'0'0,"1"2"-11396"0"0,0 1-199 0 0,1 1-1 0 0,-1-1 1 0 0,0 1-1 0 0,0 0 1 0 0,0-1-1 0 0,0 1 1 0 0,-1 0-1 0 0,1 6 1 0 0,-2 8-43 0 0,-2 23 0 0 0,1-21-1240 0 0,1-5-2875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4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0 11831 0 0,'0'0'8774'0'0,"0"3"-8404"0"0,-1 3-263 0 0,-1 1 0 0 0,0 0 0 0 0,0 0 0 0 0,0 0 0 0 0,-1-1 0 0 0,0 0 0 0 0,0 1 0 0 0,-1-1 0 0 0,-8 11 0 0 0,-5 5-141 0 0,-26 23 1 0 0,14-14-34 0 0,1 4-427 0 0,21-25-568 0 0,0-1-1 0 0,-1 0 1 0 0,-14 14-1 0 0,14-18-3319 0 0,1-2-1148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4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10911 0 0,'0'0'7316'0'0,"0"2"-7130"0"0,-6 144 98 0 0,6-146-284 0 0,1 21-240 0 0,0-19-134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4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10567 0 0,'0'0'3812'0'0,"3"0"-3736"0"0,0-1-62 0 0,-1 1-1 0 0,0 0 0 0 0,0 0 0 0 0,0 0 0 0 0,-1 0 0 0 0,1 0 1 0 0,0 0-1 0 0,0 0 0 0 0,0 1 0 0 0,0-1 0 0 0,-1 1 0 0 0,1-1 1 0 0,0 1-1 0 0,0 0 0 0 0,-1 0 0 0 0,4 1 0 0 0,-3 0 5 0 0,0-1-1 0 0,0 1 0 0 0,-1 0 1 0 0,1 0-1 0 0,0 0 0 0 0,-1 0 1 0 0,1 0-1 0 0,-1 0 0 0 0,1 0 1 0 0,-1 0-1 0 0,0 1 0 0 0,0-1 1 0 0,0 0-1 0 0,-1 1 0 0 0,1-1 1 0 0,0 1-1 0 0,0 2 0 0 0,-1 1-170 0 0,1 0-1 0 0,-1 0 1 0 0,1 1 0 0 0,-2-1-1 0 0,1 0 1 0 0,-1 0-1 0 0,0 0 1 0 0,0 1 0 0 0,-1-1-1 0 0,1 0 1 0 0,-1-1-1 0 0,-1 1 1 0 0,1 0 0 0 0,-1-1-1 0 0,0 1 1 0 0,-4 5-1 0 0,6-9-127 0 0,-5 6 7708 0 0,26 3-7573 0 0,-18-10 73 0 0,9 8-86 0 0,17 13-177 0 0,-22-18 220 0 0,-4 0 74 0 0,5 10 243 0 0,-8-12-174 0 0,0-1-1 0 0,0 1 1 0 0,0-1 0 0 0,0 1 0 0 0,0-1 0 0 0,0 0-1 0 0,0 0 1 0 0,-1 1 0 0 0,1-1 0 0 0,-1 0 0 0 0,1 0-1 0 0,-1 0 1 0 0,1-1 0 0 0,-1 1 0 0 0,1 0 0 0 0,-1 0-1 0 0,0-1 1 0 0,1 1 0 0 0,-4 0 0 0 0,1-1-396 0 0,0 1 0 0 0,0-1-1 0 0,0 0 1 0 0,0 0 0 0 0,0-1 0 0 0,0 1 0 0 0,-7-3 0 0 0,-1 0-1161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5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 5527 0 0,'-2'1'10371'0'0,"-27"25"-2907"0"0,22-21-7241 0 0,0 0 1 0 0,0 0 0 0 0,1 1 0 0 0,0 0 0 0 0,-9 13-1 0 0,8-7-234 0 0,1 0-1 0 0,1 0 1 0 0,0 0-1 0 0,0 0 1 0 0,2 1-1 0 0,-1-1 1 0 0,-1 18-1 0 0,2-1-200 0 0,0 0-1 0 0,3 35 1 0 0,1-46-498 0 0,1 0 0 0 0,1 0 0 0 0,0 0 0 0 0,9 24 0 0 0,-5-24-668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4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 20327 0 0,'0'0'2471'0'0,"-1"3"-2350"0"0,0-1-126 0 0,-44 148-1552 0 0,40-127 858 0 0,1 0 1 0 0,1-1-1 0 0,1 1 1 0 0,2 45 0 0 0,0-64 578 0 0,1-1 0 0 0,-1 1 0 0 0,1-1 0 0 0,0 1 0 0 0,0-1 0 0 0,0 1 0 0 0,0-1 0 0 0,0 0 0 0 0,1 0 1 0 0,-1 1-1 0 0,1-1 0 0 0,0 0 0 0 0,4 4 0 0 0,-5-6 78 0 0,1 0 1 0 0,0 0-1 0 0,0 0 1 0 0,-1 0 0 0 0,1-1-1 0 0,0 1 1 0 0,0-1-1 0 0,0 1 1 0 0,0-1-1 0 0,3 1 1 0 0,-2-1 34 0 0,2 0 74 0 0,0 0 0 0 0,0 0 1 0 0,0 0-1 0 0,1-1 0 0 0,-1 0 0 0 0,0 0 0 0 0,0 0 0 0 0,-1 0 0 0 0,1-1 0 0 0,0 0 0 0 0,8-4 0 0 0,-3 0 245 0 0,0 0 0 0 0,0 0 0 0 0,-1-1-1 0 0,10-9 1 0 0,-3 1 186 0 0,-1-1 0 0 0,23-31 1 0 0,-30 36-351 0 0,-1 0 1 0 0,-1 0 0 0 0,0-1-1 0 0,0 0 1 0 0,6-24 0 0 0,-11 31-76 0 0,0 0-1 0 0,0 0 1 0 0,-1-1 0 0 0,0 1 0 0 0,0 0-1 0 0,0-1 1 0 0,-1 1 0 0 0,0 0-1 0 0,0-1 1 0 0,0 1 0 0 0,-1 0 0 0 0,0 0-1 0 0,-4-8 1 0 0,2 5 66 0 0,0 0 1 0 0,-1 0-1 0 0,0 0 1 0 0,0 1-1 0 0,-1 0 0 0 0,0 0 1 0 0,-7-7-1 0 0,10 12-228 0 0,1 0 0 0 0,0 0 0 0 0,-1 1 0 0 0,1-1 0 0 0,-1 1 0 0 0,0-1 0 0 0,-5-1 1 0 0,-12 1-5573 0 0,2 5-1319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7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10511 0 0,'0'0'4200'0'0,"0"3"-3666"0"0,-20 159 1039 0 0,-1 6-1392 0 0,18-137-267 0 0,2-1-1 0 0,3 44 0 0 0,-2-72-231 0 0,8-6-6564 0 0,-7 3 6855 0 0,0 0 0 0 0,0 1-1 0 0,-1-1 1 0 0,1 0-1 0 0,0 0 1 0 0,-1 0-1 0 0,1 0 1 0 0,0-1 0 0 0,9-17 52 0 0,7-35 641 0 0,4-10 803 0 0,-19 60-1304 0 0,1-1 0 0 0,-1 0-1 0 0,1 1 1 0 0,1 0 0 0 0,-1-1 0 0 0,0 1 0 0 0,1 1 0 0 0,8-8 0 0 0,2 1 141 0 0,20-12 0 0 0,-29 19-236 0 0,159-91 844 0 0,-159 91-1019 0 0,0-1-141 0 0,1 1-1 0 0,0 0 1 0 0,9-4-1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8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4143 0 0,'0'0'12066'0'0,"2"0"-11905"0"0,2 0-100 0 0,-1 0-33 0 0,-1 0 0 0 0,0 1 0 0 0,1-1 1 0 0,-1 0-1 0 0,0 1 0 0 0,1 0 1 0 0,-1 0-1 0 0,0 0 0 0 0,0 0 1 0 0,4 2-1 0 0,9 5 190 0 0,0 0 0 0 0,18 13-1 0 0,-19-11-368 0 0,1 0 0 0 0,21 9 0 0 0,-19-12-1260 0 0,-1-1-4209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8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1375 0 0,'0'0'16248'0'0,"-2"2"-15410"0"0,-2 4-328 0 0,-4 2-394 0 0,1 0 0 0 0,0 0 0 0 0,1 1 0 0 0,0 0 0 0 0,0 0 0 0 0,1 1 0 0 0,0 0 0 0 0,-5 16 0 0 0,9-23-251 0 0,0 0-1 0 0,0 1 1 0 0,0-1-1 0 0,0 0 1 0 0,1 1 0 0 0,-1-1-1 0 0,1 1 1 0 0,0-1-1 0 0,0 1 1 0 0,1-1-1 0 0,0 6 1 0 0,0-7-304 0 0,-1-1-159 0 0,0 0 531 0 0,1 0 0 0 0,-1-1 0 0 0,0 1 0 0 0,1-1-1 0 0,-1 1 1 0 0,0-1 0 0 0,1 1 0 0 0,-1-1 0 0 0,1 0 0 0 0,-1 1 0 0 0,0-1 0 0 0,1 1-1 0 0,-1-1 1 0 0,1 0 0 0 0,-1 1 0 0 0,1-1 0 0 0,0 0 0 0 0,-1 0 0 0 0,1 1 0 0 0,-1-1-1 0 0,1 0 1 0 0,-1 0 0 0 0,1 0 0 0 0,0 0 0 0 0,-1 0 0 0 0,2 0 0 0 0,20 0-1121 0 0,-17-1 1093 0 0,0-1 1 0 0,0 0-1 0 0,0 0 0 0 0,0 0 1 0 0,0 0-1 0 0,0-1 1 0 0,-1 0-1 0 0,1 0 1 0 0,6-6-1 0 0,-10 8 105 0 0,1 0 0 0 0,-1-1 0 0 0,1 1-1 0 0,-1 0 1 0 0,1-1 0 0 0,-1 0 0 0 0,0 1-1 0 0,0-1 1 0 0,0 0 0 0 0,2-3 0 0 0,-1 0 57 0 0,-1 4-9 0 0,0 0 1 0 0,-1 0-1 0 0,1-1 1 0 0,0 1-1 0 0,-1 0 0 0 0,1-1 1 0 0,-1 1-1 0 0,1 0 1 0 0,-1-1-1 0 0,0 1 1 0 0,1-1-1 0 0,-1 1 0 0 0,0-1 1 0 0,0 1-1 0 0,0 0 1 0 0,0-1-1 0 0,0 1 0 0 0,0-1 1 0 0,-1 1-1 0 0,1-1 1 0 0,0 1-1 0 0,-1 0 1 0 0,1-1-1 0 0,-1 1 0 0 0,0 0 1 0 0,1-1-1 0 0,-1 1 1 0 0,0 0-1 0 0,-1-2 0 0 0,-2-1-14 0 0,0 0-1 0 0,0 1 0 0 0,0-1 0 0 0,0 1 0 0 0,-1 0 0 0 0,1 0 0 0 0,-9-4 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9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15519 0 0,'0'0'4743'0'0,"-1"2"-4407"0"0,-7 15-183 0 0,-20 28 0 0 0,8-13-1599 0 0,2-5-4602 0 0,11-18 261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3:59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11975 0 0,'0'0'12256'0'0,"-1"1"-11859"0"0,-24 23-29 0 0,18-19-498 0 0,0 1 1 0 0,-9 11-1 0 0,3 0-899 0 0,-17 29-1 0 0,29-45 601 0 0,1 10-443 0 0,0-9 734 0 0,1 0 0 0 0,-1 0 0 0 0,1 0 0 0 0,0 0 0 0 0,0 0 0 0 0,0 0 0 0 0,0 0 0 0 0,0-1 0 0 0,0 1 0 0 0,1 0 0 0 0,-1-1 0 0 0,0 1 0 0 0,1-1 0 0 0,-1 0 0 0 0,1 1 0 0 0,0-1 0 0 0,-1 0 0 0 0,5 2 0 0 0,0 0 0 0 0,0-1-1 0 0,1 0 1 0 0,0 0 0 0 0,0 0 0 0 0,-1-1 0 0 0,1 0 0 0 0,0-1 0 0 0,0 1 0 0 0,10-2 0 0 0,-10 1-1260 0 0,0-1 0 0 0,0-1 0 0 0,9-2-1 0 0,-5 0-3621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00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3223 0 0,'0'0'16863'0'0,"2"1"-16774"0"0,8 5 82 0 0,0 1-1 0 0,-1 0 0 0 0,0 0 1 0 0,-1 1-1 0 0,1 0 0 0 0,-2 0 1 0 0,1 1-1 0 0,6 10 1 0 0,-2-1 195 0 0,-1 0 1 0 0,0 1 0 0 0,11 30-1 0 0,-19-40-241 0 0,-1-1 1 0 0,0 1-1 0 0,2 11 0 0 0,0 6 118 0 0,-1-9-65 0 0,0-1-1 0 0,-1 24 1 0 0,-1-32-111 0 0,-2 0-1 0 0,1 1 1 0 0,-1-1 0 0 0,0 0 0 0 0,-1 0-1 0 0,-4 14 1 0 0,4-18-173 0 0,0 0-1 0 0,0-1 0 0 0,-1 1 1 0 0,1 0-1 0 0,-1-1 1 0 0,0 0-1 0 0,-4 4 1 0 0,-1 1-623 0 0,-2 3-226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02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7367 0 0,'0'0'11902'0'0,"4"-1"-11836"0"0,16 1-12 0 0,-19 1-50 0 0,1-1 0 0 0,-1 1 0 0 0,0 0 0 0 0,0-1 0 0 0,0 1 0 0 0,0 0 0 0 0,1 0 0 0 0,-1 0 0 0 0,0 0 1 0 0,-1 0-1 0 0,1 0 0 0 0,0 0 0 0 0,0 1 0 0 0,0-1 0 0 0,0 2 0 0 0,10 22 145 0 0,-8-18-97 0 0,5 14 132 0 0,-1 1 0 0 0,-1-1 0 0 0,0 1 0 0 0,-2 0 0 0 0,-1 1-1 0 0,-1-1 1 0 0,0 1 0 0 0,-2-1 0 0 0,-1 1 0 0 0,-6 40 0 0 0,1-24-1387 0 0,0-21 455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03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10479 0 0,'0'0'9239'0'0,"0"3"-8830"0"0,0 13-257 0 0,-1 0-1 0 0,0 0 1 0 0,-2 0 0 0 0,-5 25-1 0 0,-3 15 51 0 0,10-48-203 0 0,-6 41-106 0 0,0 57 0 0 0,7-92 76 0 0,0 0 0 0 0,1 1-1 0 0,1-1 1 0 0,1 0 0 0 0,-1 0 0 0 0,2 0 0 0 0,0-1-1 0 0,11 24 1 0 0,-10-28-336 0 0,1 0 0 0 0,1 0 0 0 0,-1-1 0 0 0,1 0 0 0 0,0 0 0 0 0,1-1-1 0 0,0 0 1 0 0,15 10 0 0 0,10 6-1361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50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51 4143 0 0,'14'-19'319'0'0,"-12"16"684"0"0,0 1-15 0 0,10-22 11905 0 0,-10 34-12880 0 0,-1 0-1 0 0,0 0 1 0 0,-1 0 0 0 0,0 0-1 0 0,-1 10 1 0 0,-10 54 227 0 0,5-43-151 0 0,2-9-39 0 0,-2 0 0 0 0,0-1 1 0 0,-1 0-1 0 0,-14 28 0 0 0,15-35-47 0 0,5-12-71 0 0,0-14-1582 0 0,1 4 1560 0 0,0 0 0 0 0,1 0 0 0 0,0 1 0 0 0,0-1 0 0 0,1 0 0 0 0,0 1 0 0 0,0-1 0 0 0,4-7 0 0 0,30-57-134 0 0,-22 51 202 0 0,2 0 0 0 0,0 1 0 0 0,1 0 0 0 0,30-26 0 0 0,-20 20 4 0 0,-24 24-25 0 0,5-3 32 0 0,1 0-13 0 0,-7 4-92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5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0 919 0 0,'0'0'18446'0'0,"0"2"-18372"0"0,6 11-95 0 0,-5-11 4 0 0,8 14-25 0 0,10 21 42 0 0,-13-28 0 0 0,-2-1 0 0 0,1 0 0 0 0,1 0 0 0 0,10 12 0 0 0,-15-18-158 0 0,1 0-1 0 0,0 0 1 0 0,0 0-1 0 0,0-1 0 0 0,-1 1 1 0 0,2-1-1 0 0,-1 1 1 0 0,0-1-1 0 0,4 2 1 0 0,0-1-1021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4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73 16583 0 0,'0'0'762'0'0,"-2"-1"-18"0"0,-3 0-595 0 0,-7 0 3538 0 0,9 6-1790 0 0,2-2-3013 0 0,-1 3 734 0 0,1 0 1 0 0,0 0 0 0 0,0 0-1 0 0,1 0 1 0 0,-1-1-1 0 0,2 10 1 0 0,5 38-1642 0 0,-4-38 1612 0 0,-1-1 82 0 0,1 0 1 0 0,1-1-1 0 0,1 1 1 0 0,0-1-1 0 0,0 0 1 0 0,8 14-1 0 0,-11-23 294 0 0,2 0 0 0 0,-1 0 0 0 0,0 0-1 0 0,1-1 1 0 0,-1 1 0 0 0,1-1-1 0 0,0 0 1 0 0,0 0 0 0 0,1 0-1 0 0,-1 0 1 0 0,1 0 0 0 0,-1-1 0 0 0,1 0-1 0 0,0 1 1 0 0,0-1 0 0 0,0-1-1 0 0,0 1 1 0 0,0-1 0 0 0,0 1-1 0 0,0-1 1 0 0,1 0 0 0 0,-1-1 0 0 0,6 1-1 0 0,0-1 121 0 0,0 0-1 0 0,0-1 1 0 0,0-1 0 0 0,-1 0-1 0 0,1 0 1 0 0,0-1-1 0 0,-1 0 1 0 0,0-1 0 0 0,0 0-1 0 0,0 0 1 0 0,12-8-1 0 0,-1-2 307 0 0,0 0 0 0 0,-1-2 0 0 0,25-24 0 0 0,-38 33-239 0 0,0 1 1 0 0,0-1-1 0 0,-1 0 0 0 0,1 0 1 0 0,-1-1-1 0 0,-1 0 0 0 0,0 0 1 0 0,0 0-1 0 0,5-17 0 0 0,-8 21-2 0 0,0-1 0 0 0,0 1 0 0 0,0-1 0 0 0,-1 1 0 0 0,0-1 0 0 0,0 0 0 0 0,0 1 0 0 0,-1-1 0 0 0,1 1 0 0 0,-1-1 0 0 0,0 1 0 0 0,0-1 0 0 0,-1 1 0 0 0,1 0 0 0 0,-1-1 0 0 0,0 1 0 0 0,0 0 0 0 0,-1 0 0 0 0,1 0 0 0 0,-1 1 0 0 0,-3-5 0 0 0,2 3-40 0 0,-1 1 1 0 0,1-1 0 0 0,-1 1 0 0 0,0 0 0 0 0,-1 0 0 0 0,1 1 0 0 0,-1-1 0 0 0,1 1 0 0 0,-1 1 0 0 0,0-1 0 0 0,0 1 0 0 0,0 0 0 0 0,-1 0 0 0 0,-6-1 0 0 0,7 2-407 0 0,-1 1 1 0 0,1-1-1 0 0,-1 1 0 0 0,0 0 0 0 0,1 1 1 0 0,-1 0-1 0 0,1 0 0 0 0,-1 0 0 0 0,1 1 1 0 0,0 0-1 0 0,0 0 0 0 0,-1 0 0 0 0,-9 7 1 0 0,-12 9-6839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5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3223 0 0,'0'0'11679'0'0,"-1"2"-11254"0"0,-3 1-104 0 0,-12 13 955 0 0,12-9-1080 0 0,1 0 0 0 0,-1 0 1 0 0,-2 9-1 0 0,2-4-132 0 0,3 0-64 0 0,1-9-27 0 0,-1 0 1 0 0,1 1 0 0 0,1-1-1 0 0,-1 0 1 0 0,0 0 0 0 0,1 0-1 0 0,0 0 1 0 0,0-1 0 0 0,0 1-1 0 0,0 0 1 0 0,0 0 0 0 0,2 3-1 0 0,0-1-28 0 0,-3-3-25 0 0,1 0 0 0 0,0-1 0 0 0,0 1 0 0 0,0-1 0 0 0,0 0 0 0 0,0 1-1 0 0,0-1 1 0 0,0 0 0 0 0,1 0 0 0 0,-1 0 0 0 0,0 0 0 0 0,1 0 0 0 0,-1 0 0 0 0,1 0 0 0 0,-1 0-1 0 0,1 0 1 0 0,-1-1 0 0 0,1 1 0 0 0,0 0 0 0 0,-1-1 0 0 0,1 0 0 0 0,0 1 0 0 0,-1-1 0 0 0,3 0 0 0 0,0 0-90 0 0,-1 0 1 0 0,0 0 0 0 0,0 0-1 0 0,0-1 1 0 0,0 1 0 0 0,0-1-1 0 0,1 0 1 0 0,-1 0 0 0 0,0 0-1 0 0,-1 0 1 0 0,6-3 0 0 0,-2 0 89 0 0,0 0 0 0 0,0-1 0 0 0,-1 0 0 0 0,1 0 0 0 0,-1 0 0 0 0,-1-1 0 0 0,1 1 0 0 0,-1-1 0 0 0,1 0 0 0 0,2-8 0 0 0,-6 13 182 0 0,0-1 0 0 0,0 0 1 0 0,0 0-1 0 0,-1 1 0 0 0,1-1 1 0 0,-1 0-1 0 0,1 0 1 0 0,-1 0-1 0 0,0 1 0 0 0,0-1 1 0 0,0 0-1 0 0,0 0 0 0 0,0 0 1 0 0,0 0-1 0 0,0 0 0 0 0,-1 1 1 0 0,1-1-1 0 0,-1 0 1 0 0,1 0-1 0 0,-1 0 0 0 0,0 1 1 0 0,0-1-1 0 0,-1-2 0 0 0,0 1 261 0 0,-1 0 0 0 0,1 0 0 0 0,-1 0-1 0 0,0 0 1 0 0,0 1 0 0 0,0-1-1 0 0,0 1 1 0 0,-6-3 0 0 0,8 4-340 0 0,0 1 1 0 0,0-1-1 0 0,-1 1 0 0 0,1-1 1 0 0,0 1-1 0 0,0-1 0 0 0,0 1 1 0 0,0 0-1 0 0,0 0 0 0 0,0-1 1 0 0,-1 1-1 0 0,1 0 0 0 0,-1 0 1 0 0,-14 0 48 0 0,12 0-502 0 0,0 0 1 0 0,0 1-1 0 0,1 0 1 0 0,-1-1-1 0 0,0 1 1 0 0,0 1-1 0 0,1-1 1 0 0,-1 1-1 0 0,1-1 1 0 0,-7 5 0 0 0,6-4-246 0 0,2-1-1020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51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0 1375 0 0,'0'0'21905'0'0,"-1"2"-21799"0"0,-20 26-23 0 0,-27 45 1 0 0,-4 5-107 0 0,14-15-310 0 0,28-45-256 0 0,-1 0 1 0 0,-14 17-1 0 0,20-25-92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52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5527 0 0,'0'0'15111'0'0,"1"2"-14926"0"0,18 148 322 0 0,-11-108-443 0 0,-3-16-23 0 0,-4-3-231 0 0,-1-21-53 0 0,-2 7-3922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52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4607 0 0,'0'0'9904'0'0,"2"0"-9760"0"0,0 1-113 0 0,18-1 18 0 0,5-1 11 0 0,-12 0-81 0 0,1 0-1 0 0,-1-2 1 0 0,20-4 0 0 0,-30 6-11 0 0,-1 1-95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4:52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12095 0 0,'0'0'9030'0'0,"-1"1"-8764"0"0,-5 9-71 0 0,0 0 0 0 0,-13 15-1 0 0,11-16-752 0 0,1 1 0 0 0,0 0-1 0 0,-6 12 1 0 0,6-6-4327 0 0,-2-2-1509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58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1 919 0 0,'-1'0'67'0'0,"-10"5"7373"0"0,3-2-369 0 0,10-2-7665 0 0,4 2 542 0 0,1 0-1 0 0,0 0 1 0 0,0-1 0 0 0,0 0-1 0 0,0-1 1 0 0,0 0 0 0 0,0 0-1 0 0,13 0 1 0 0,3-2 32 0 0,33-6 0 0 0,-37 4 27 0 0,0 1-1 0 0,0 0 1 0 0,0 1 0 0 0,34 4 0 0 0,-52-3 184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58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11975 0 0,'0'0'6463'0'0,"0"2"-6255"0"0,-3 38-453 0 0,1 0 0 0 0,5 56 0 0 0,7 20 245 0 0,-2-5-122 0 0,-8-110-116 0 0,0-1 0 0 0,0 1 0 0 0,0-1 0 0 0,0 1 0 0 0,0-1 1 0 0,0 0-1 0 0,0 1 0 0 0,0-1 0 0 0,0 1 0 0 0,0-1 1 0 0,1 0-1 0 0,-1 1 0 0 0,0-1 0 0 0,0 1 0 0 0,0-1 0 0 0,0 0 1 0 0,1 1-1 0 0,-1-1 0 0 0,0 0 0 0 0,0 1 0 0 0,1-1 1 0 0,-1 1-1 0 0,4-8-1028 0 0,1-17-138 0 0,-3 15-2166 0 0</inkml:trace>
  <inkml:trace contextRef="#ctx0" brushRef="#br0" timeOffset="1">46 316 455 0 0,'0'0'1808'0'0,"12"-7"-816"0"0,-2 1 448 0 0,3 2-1120 0 0,-1-1-16 0 0,0 1-8 0 0,0-1-200 0 0,-1 1-32 0 0,1 1-64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58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11543 0 0,'0'0'6056'0'0,"2"0"-5816"0"0,31-7 143 0 0,45-8-112 0 0,-3 6-193 0 0,129-10 190 0 0,-175 18 196 0 0,45 5-1 0 0,-72-4-374 0 0,0 1-5 0 0,4 1-10 0 0,-4-2 11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59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3 112 10367 0 0,'0'0'7728'0'0,"0"-2"-7001"0"0,-1-9 485 0 0,0 8-1132 0 0,1 0 0 0 0,0-1-1 0 0,0 1 1 0 0,0-1 0 0 0,0 1 0 0 0,0 0 0 0 0,1-1 0 0 0,0 1 0 0 0,-1 0-1 0 0,1 0 1 0 0,0-1 0 0 0,1 1 0 0 0,-1 0 0 0 0,0 0 0 0 0,1 0-1 0 0,3-4 1 0 0,3-5-80 0 0,-4 8 1 0 0,9-4-12 0 0,-6 3-48 0 0,-4 4-32 0 0,3-3 1 0 0,-5 3 20 0 0,13-2-254 0 0,-11 2 309 0 0,-5 1 30 0 0,33 5-181 0 0,-19-2 123 0 0,1 0 39 0 0,0 0 1 0 0,24 1-1 0 0,-6-3 72 0 0,-15 0-5 0 0,-1 0-1 0 0,18-2 1 0 0,-23 0 1 0 0,-2 2 0 0 0,-6-1 240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05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1 455 0 0,'0'0'15084'0'0,"2"3"-14465"0"0,4 8-19 0 0,-5-8 471 0 0,-16 171 828 0 0,2-52-1897 0 0,10-53-285 0 0,3-66 118 0 0,3 5-5847 0 0,3-85 5461 0 0,-6 75 618 0 0,0 0 0 0 0,1 0 0 0 0,-1 0 0 0 0,0 1-1 0 0,1-1 1 0 0,-1 0 0 0 0,1 0 0 0 0,0 0 0 0 0,-1 1-1 0 0,1-1 1 0 0,0 0 0 0 0,0 1 0 0 0,0-1 0 0 0,1 1-1 0 0,-1-1 1 0 0,0 1 0 0 0,0-1 0 0 0,1 1 0 0 0,-1 0-1 0 0,1 0 1 0 0,-1 0 0 0 0,1 0 0 0 0,0 0 0 0 0,-1 0-1 0 0,4-1 1 0 0,4-2 576 0 0,0 1-1 0 0,1 0 1 0 0,18-2-1 0 0,-8 1-237 0 0,2-2-405 0 0,24-2-577 0 0,-44 7 266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4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91 19375 0 0,'0'0'2576'0'0,"-1"-1"-2336"0"0,1 1-232 0 0,-29-21-213 0 0,27 20 107 0 0,-1 0 0 0 0,1 0 0 0 0,0 0 0 0 0,0 0 0 0 0,0 0 0 0 0,-1 1-1 0 0,1-1 1 0 0,0 1 0 0 0,-1 0 0 0 0,1-1 0 0 0,-1 1 0 0 0,1 0 0 0 0,-4 1 0 0 0,5-1 248 0 0,-2 3 109 0 0,2-3-240 0 0,1 0 0 0 0,0 0 0 0 0,-1 0 0 0 0,1 0 0 0 0,0 0 0 0 0,-1 1 0 0 0,1-1 0 0 0,0 0 0 0 0,-1 0 0 0 0,1 0 0 0 0,0 1 0 0 0,-1-1 0 0 0,1 0 0 0 0,0 0 0 0 0,0 1 0 0 0,-1-1-1 0 0,1 0 1 0 0,0 1 0 0 0,0-1 0 0 0,-1 0 0 0 0,1 1 0 0 0,-2 4-12 0 0,1 0 0 0 0,0-1 0 0 0,0 1 0 0 0,0 0-1 0 0,0 0 1 0 0,1 0 0 0 0,0 0 0 0 0,0 0 0 0 0,0 0 0 0 0,0 0 0 0 0,1-1-1 0 0,0 1 1 0 0,0 0 0 0 0,0 0 0 0 0,1 0 0 0 0,-1-1 0 0 0,1 1 0 0 0,0-1-1 0 0,3 5 1 0 0,-2-4-51 0 0,0 0 0 0 0,0-1 0 0 0,1 1 0 0 0,-1-1 0 0 0,1 0 0 0 0,0 0 0 0 0,0 0 0 0 0,0 0 0 0 0,0-1 0 0 0,1 0 0 0 0,-1 0 0 0 0,1 0 0 0 0,0 0-1 0 0,0-1 1 0 0,0 1 0 0 0,0-1 0 0 0,7 1 0 0 0,-6-2 5 0 0,0 0 0 0 0,0 0-1 0 0,0-1 1 0 0,1 0 0 0 0,-1 0 0 0 0,0-1 0 0 0,0 1-1 0 0,0-1 1 0 0,0 0 0 0 0,0-1 0 0 0,10-4-1 0 0,-12 5 98 0 0,-1-1 0 0 0,1 0-1 0 0,-1 0 1 0 0,1 0-1 0 0,-1 0 1 0 0,0-1-1 0 0,0 1 1 0 0,0-1-1 0 0,0 0 1 0 0,0 0-1 0 0,-1 0 1 0 0,1 0 0 0 0,-1 0-1 0 0,0-1 1 0 0,0 1-1 0 0,0-1 1 0 0,0 1-1 0 0,2-9 1 0 0,-3 7 39 0 0,-1 0 1 0 0,1 0 0 0 0,-1 0-1 0 0,0 0 1 0 0,0 0-1 0 0,0 0 1 0 0,-1 0 0 0 0,0 0-1 0 0,0 0 1 0 0,0 0-1 0 0,-1 0 1 0 0,1 0-1 0 0,-1 0 1 0 0,0 1 0 0 0,-1-1-1 0 0,1 0 1 0 0,-1 1-1 0 0,0 0 1 0 0,0 0 0 0 0,-5-5-1 0 0,3 2-187 0 0,-1 1 0 0 0,1 1-1 0 0,-1-1 1 0 0,0 1 0 0 0,-1 0-1 0 0,-9-6 1 0 0,11 8-283 0 0,0 1 0 0 0,0 0 0 0 0,0 0 0 0 0,0 0 0 0 0,0 1 0 0 0,0 0 0 0 0,0 0 0 0 0,-1 0 0 0 0,1 1 1 0 0,-11 0-1 0 0,-1 1-1149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06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11431 0 0,'0'0'6419'0'0,"2"1"-6318"0"0,74 63 454 0 0,-34-26-5943 0 0,-27-25-251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07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1375 0 0,'0'0'14638'0'0,"0"2"-14574"0"0,3 35-42 0 0,-3 54-2088 0 0,0-80 504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08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0 1375 0 0,'0'0'19263'0'0,"0"2"-19103"0"0,-5 12-169 0 0,0-1 0 0 0,0 0 0 0 0,-9 15 0 0 0,5-11-795 0 0,-9 23 0 0 0,0 0-4364 0 0,12-29 3701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08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9439 0 0,'0'0'10448'0'0,"1"2"-10334"0"0,0 4-109 0 0,0 1 1 0 0,-1-1 0 0 0,0 1-1 0 0,0 0 1 0 0,0-1 0 0 0,-2 10-1 0 0,-12 43-169 0 0,5-23-569 0 0,-2 1-2523 0 0,6-25 1648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08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0,'0'0'12784'0'0,"2"2"-12704"0"0,1 1-86 0 0,-1-1-1 0 0,1 1 1 0 0,-1 0-1 0 0,1 0 0 0 0,-1 0 1 0 0,0 1-1 0 0,0-1 1 0 0,0 1-1 0 0,2 5 1 0 0,0 1 7 0 0,45 100 53 0 0,-44-100-33 0 0,10 24 88 0 0,-15-32-245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09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10943 0 0,'0'0'5683'0'0,"2"0"-5675"0"0,31 0-91 0 0,-29-1 84 0 0,3 2-3 0 0,19 2-15 0 0,-24-3-48 0 0,20 2-362 0 0,-7-1-3788 0 0,-3-1-868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0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1 919 0 0,'0'0'20488'0'0,"0"2"-20168"0"0,-5 15-137 0 0,-1 1 0 0 0,-9 17 1 0 0,7-15-187 0 0,-9 29 0 0 0,9-11-45 0 0,1 1-1 0 0,3 0 1 0 0,1 0-1 0 0,1 0 1 0 0,6 52 0 0 0,-3-72 25 0 0,2 0 1 0 0,0 0 0 0 0,1 0 0 0 0,1-1-1 0 0,9 24 1 0 0,-9-31-499 0 0,0 0-1 0 0,1 0 1 0 0,0-1-1 0 0,0 1 1 0 0,2-1-1 0 0,-1-1 1 0 0,1 1-1 0 0,0-1 1 0 0,14 11 0 0 0,-10-11-1289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0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9671 0 0,'0'0'4138'0'0,"2"0"-3176"0"0,22-7-672 0 0,0 0-1 0 0,34-16 1 0 0,-31 11 91 0 0,40-10 0 0 0,-63 21-338 0 0,4 1-67 0 0,-6 0-151 0 0,1 12-7824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1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0 919 0 0,'-1'1'507'0'0,"-15"9"7447"0"0,2 4-3285 0 0,9-8-4036 0 0,1 1 0 0 0,0-1-1 0 0,-5 13 1 0 0,1 1-1063 0 0,-10 41-1 0 0,13-44 425 0 0,3-11-1 0 0,1 0-1 0 0,-1 0 1 0 0,1 1 0 0 0,0-1-1 0 0,1 0 1 0 0,-1 1-1 0 0,1-1 1 0 0,1 1 0 0 0,1 11-1 0 0,-3-16 279 0 0,1-1-288 0 0,0-1 0 0 0,0 0 1 0 0,0 0-1 0 0,0 0 0 0 0,0 0 0 0 0,0 0 1 0 0,0 0-1 0 0,0 0 0 0 0,0 0 0 0 0,-1 1 1 0 0,1-1-1 0 0,0 0 0 0 0,0 0 1 0 0,0 0-1 0 0,0 0 0 0 0,0 0 0 0 0,0 0 1 0 0,0 1-1 0 0,0-1 0 0 0,0 0 0 0 0,0 0 1 0 0,0 0-1 0 0,0 0 0 0 0,0 0 0 0 0,0 0 1 0 0,0 1-1 0 0,0-1 0 0 0,0 0 0 0 0,0 0 1 0 0,0 0-1 0 0,0 0 0 0 0,1 0 0 0 0,-1 0 1 0 0,0 0-1 0 0,0 1 0 0 0,0-1 0 0 0,0 0 1 0 0,0 0-1 0 0,0 0 0 0 0,0 0 0 0 0,0 0 1 0 0,0 0-1 0 0,0 0 0 0 0,1 0 0 0 0,-1 0 1 0 0,0 0-1 0 0,0 0 0 0 0,0 1 1 0 0,0-1-1 0 0,0 0 0 0 0,0 0 0 0 0,0 0 1 0 0,1 0-1 0 0,-1 0 0 0 0,4-2-63 0 0,0 0-1 0 0,-1-1 1 0 0,1 1-1 0 0,0-1 0 0 0,4-4 1 0 0,-2 2 267 0 0,1 0 1 0 0,0 1-1 0 0,0 0 1 0 0,0 1-1 0 0,15-6 0 0 0,40-9 129 0 0,-54 16-371 0 0,28-4-1070 0 0,-24 5 582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1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9215 0 0,'0'0'10692'0'0,"2"-1"-10521"0"0,11-5-48 0 0,0 1 0 0 0,1 0 1 0 0,0 1-1 0 0,0 0 0 0 0,18-1 0 0 0,22 0-1198 0 0,0 3-4373 0 0,-30 2-703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5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 3223 0 0,'0'0'143'0'0,"-11"1"8514"0"0,11-1-8368 0 0,-1 0 0 0 0,1 0 0 0 0,-1-1-1 0 0,1 1 1 0 0,-1 0 0 0 0,1 0 0 0 0,-1 0-1 0 0,1 0 1 0 0,-1 0 0 0 0,0 0-1 0 0,1 0 1 0 0,-1 0 0 0 0,1 1 0 0 0,-1-1-1 0 0,1 0 1 0 0,-1 0 0 0 0,1 0 0 0 0,-1 0-1 0 0,1 1 1 0 0,-1-1 0 0 0,1 0 0 0 0,-1 1-1 0 0,1-1 1 0 0,-1 0 0 0 0,1 1 0 0 0,0-1-1 0 0,-1 1 1 0 0,1-1 0 0 0,0 0 0 0 0,-1 2-1 0 0,0-1-176 0 0,0 1-1 0 0,0 0 0 0 0,1 0 0 0 0,-1 0 1 0 0,1 0-1 0 0,-1 0 0 0 0,1 0 0 0 0,0 0 1 0 0,-1 2-1 0 0,1 3-338 0 0,0-1 1 0 0,1 1 0 0 0,-1-1-1 0 0,1 0 1 0 0,3 9 0 0 0,-2-7 214 0 0,1-1 0 0 0,0 0 1 0 0,0 0-1 0 0,1 0 1 0 0,0 0-1 0 0,0-1 1 0 0,1 1-1 0 0,7 7 1 0 0,-8-10 6 0 0,0-1 0 0 0,0 1 1 0 0,0-1-1 0 0,0 0 0 0 0,1-1 1 0 0,-1 1-1 0 0,1-1 0 0 0,-1 0 1 0 0,1 0-1 0 0,0 0 0 0 0,0 0 1 0 0,0-1-1 0 0,8 1 0 0 0,-4-1 31 0 0,0 0-1 0 0,0-1 1 0 0,0 0-1 0 0,0-1 1 0 0,1 0-1 0 0,-2 0 1 0 0,1-1-1 0 0,0 0 1 0 0,0-1 0 0 0,0 1-1 0 0,-1-2 1 0 0,0 1-1 0 0,0-1 1 0 0,0-1-1 0 0,0 0 1 0 0,0 0-1 0 0,-1 0 1 0 0,0-1-1 0 0,0 0 1 0 0,0 0-1 0 0,-1 0 1 0 0,0-1 0 0 0,-1 0-1 0 0,1-1 1 0 0,6-11-1 0 0,-8 12 85 0 0,0 1 0 0 0,-1-1-1 0 0,0-1 1 0 0,0 1 0 0 0,-1 0 0 0 0,0-1-1 0 0,2-8 1 0 0,-4 13-38 0 0,0-1-1 0 0,0 0 1 0 0,0 0 0 0 0,0 1-1 0 0,0-1 1 0 0,-1 0 0 0 0,0 1-1 0 0,0-1 1 0 0,0 1 0 0 0,0-1-1 0 0,0 1 1 0 0,-1-1 0 0 0,0 1-1 0 0,1 0 1 0 0,-1 0-1 0 0,-5-6 1 0 0,3 4-121 0 0,0 0-1 0 0,-1 0 1 0 0,0 1 0 0 0,0 0-1 0 0,0 0 1 0 0,-9-5 0 0 0,-19-7-766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1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3223 0 0,'0'0'17176'0'0,"-1"2"-16962"0"0,-5 11-154 0 0,1 0 0 0 0,1 0 0 0 0,0 1 0 0 0,1 0 1 0 0,-3 22-1 0 0,1-4-35 0 0,-23 141-402 0 0,15-112-1108 0 0,13-58 905 0 0,-1-2-18 0 0,0 7 248 0 0</inkml:trace>
  <inkml:trace contextRef="#ctx0" brushRef="#br0" timeOffset="1">4 243 2359 0 0,'0'0'224'0'0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9007 0 0,'0'0'7248'0'0,"2"0"-6992"0"0,12-7 11 0 0,-1-1 0 0 0,15-9 0 0 0,-11 5-209 0 0,122-86-1725 0 0,-137 96 1119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4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8263 0 0,'0'0'8239'0'0,"1"1"-8094"0"0,17 13 102 0 0,26 24 0 0 0,1 7-238 0 0,46 42 67 0 0,-87-84-33 0 0,3 3-157 0 0,-6-4-535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6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25 3223 0 0,'0'0'18765'0'0,"-2"2"-18690"0"0,-2 1-100 0 0,1 1-1 0 0,-1 1 1 0 0,0-1 0 0 0,1 0-1 0 0,0 1 1 0 0,0 0 0 0 0,0-1-1 0 0,1 1 1 0 0,-4 10 0 0 0,2-3-393 0 0,1 0 0 0 0,0 0 0 0 0,-1 15 0 0 0,3-25 35 0 0,1-1-133 0 0,0-1 422 0 0,1 1-1 0 0,-1 0 1 0 0,0-1-1 0 0,0 1 1 0 0,0 0 0 0 0,0-1-1 0 0,1 1 1 0 0,-1 0-1 0 0,0-1 1 0 0,1 1-1 0 0,-1-1 1 0 0,0 1-1 0 0,1-1 1 0 0,-1 1-1 0 0,1-1 1 0 0,-1 1-1 0 0,1-1 1 0 0,-1 1-1 0 0,1-1 1 0 0,-1 1-1 0 0,1-1 1 0 0,0 0-1 0 0,-1 1 1 0 0,1-1-1 0 0,-1 0 1 0 0,1 0-1 0 0,0 1 1 0 0,-1-1-1 0 0,1 0 1 0 0,0 0-1 0 0,-1 0 1 0 0,1 0 0 0 0,0 0-1 0 0,-1 0 1 0 0,1 0-1 0 0,0 0 1 0 0,-1 0-1 0 0,1 0 1 0 0,0 0-1 0 0,-1 0 1 0 0,1-1-1 0 0,0 1 1 0 0,2-1 52 0 0,-1 1 1 0 0,1-1 0 0 0,-1 0-1 0 0,0 1 1 0 0,1-1 0 0 0,-1 0-1 0 0,0-1 1 0 0,0 1 0 0 0,0 0-1 0 0,0-1 1 0 0,0 1 0 0 0,2-3-1 0 0,-1 2 215 0 0,-1 0-1 0 0,0-1 0 0 0,0 0 1 0 0,0 1-1 0 0,0-1 0 0 0,0 0 1 0 0,-1 0-1 0 0,1 0 0 0 0,-1 0 0 0 0,0 0 1 0 0,0 0-1 0 0,0 0 0 0 0,0 0 1 0 0,0-1-1 0 0,-1 1 0 0 0,1 0 1 0 0,-1-1-1 0 0,0 1 0 0 0,0 0 1 0 0,0-1-1 0 0,-1 1 0 0 0,1 0 1 0 0,-1 0-1 0 0,0-1 0 0 0,0 1 1 0 0,0 0-1 0 0,0 0 0 0 0,-2-4 1 0 0,-2-3-675 0 0,0 1 0 0 0,0 1 1 0 0,-11-15-1 0 0,15 21-253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6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11975 0 0,'0'0'8968'0'0,"0"2"-8834"0"0,-10 40-544 0 0,1-8-6463 0 0,8-22 926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7367 0 0,'-1'2'8814'0'0,"-18"79"-5758"0"0,15-55-3076 0 0,1-1 0 0 0,1 0 1 0 0,1 27-1 0 0,6-15-1340 0 0,-5-35 543 0 0,5-25-11967 0 0,-4 11 12506 0 0,1 1 0 0 0,-2-15 1 0 0,0 17 1022 0 0,1-1 0 0 0,-1 1 1 0 0,1-1-1 0 0,1 1 0 0 0,5-18 0 0 0,-6 24-456 0 0,0-1-1 0 0,1 1 0 0 0,0-1 0 0 0,0 1 0 0 0,0 0 0 0 0,0 0 0 0 0,0 0 1 0 0,1 0-1 0 0,-1 0 0 0 0,1 0 0 0 0,0 1 0 0 0,-1-1 0 0 0,1 1 1 0 0,1 0-1 0 0,-1 0 0 0 0,6-4 0 0 0,-7 5 753 0 0,-2 2-1023 0 0,1-1-1 0 0,-1 0 1 0 0,0 0-1 0 0,0 0 1 0 0,0 0-1 0 0,0 0 1 0 0,0 0 0 0 0,1 0-1 0 0,-1 1 1 0 0,0-1-1 0 0,0 0 1 0 0,0 0-1 0 0,1 0 1 0 0,-1 0-1 0 0,0 0 1 0 0,0 0-1 0 0,0 0 1 0 0,0 0-1 0 0,1 0 1 0 0,-1 0-1 0 0,0 0 1 0 0,0 0-1 0 0,0 0 1 0 0,1 0-1 0 0,-1 0 1 0 0,0 0 0 0 0,0-1-1 0 0,0 1 1 0 0,0 0-1 0 0,1 0 1 0 0,-1 0 33 0 0,1 0 0 0 0,-1 0 0 0 0,0-1 0 0 0,1 1 0 0 0,-1 0 0 0 0,1 0 0 0 0,-1 0 0 0 0,0 0 0 0 0,1 0-1 0 0,-1 0 1 0 0,1 0 0 0 0,-1 0 0 0 0,0 0 0 0 0,1 0 0 0 0,-1 0 0 0 0,1 0 0 0 0,-1 0 0 0 0,0 1 0 0 0,1-1 0 0 0,-1 0 0 0 0,0 0 0 0 0,1 0 0 0 0,7 6 37 0 0,0 6-30 0 0,-6-6-231 0 0,0 0 0 0 0,-1 0 0 0 0,1 0 1 0 0,-1 0-1 0 0,-1 1 0 0 0,1-1 1 0 0,-1 0-1 0 0,0 1 0 0 0,0-1 1 0 0,-1 0-1 0 0,0 1 0 0 0,0-1 0 0 0,0 0 1 0 0,-5 11-1 0 0,6-14-139 0 0,-3 6 2600 0 0,6-4-12 0 0,-2-3-2919 0 0,1-1 1247 0 0,0 4-280 0 0,4 3-21 0 0,-5-4-216 0 0,1 0 0 0 0,-1 0 0 0 0,0 0 0 0 0,-1 1 0 0 0,1 3 0 0 0,-1 0 58 0 0,0-1 1 0 0,-1 1 0 0 0,0-1 0 0 0,-4 10 0 0 0,5-15-220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7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6911 0 0,'0'0'16981'0'0,"-1"2"-16706"0"0,-18 26 4 0 0,14-20-217 0 0,-1 0 0 0 0,-6 12-1 0 0,3 4-146 0 0,1 0 0 0 0,1 1 0 0 0,1 0 1 0 0,0 0-1 0 0,-1 43 0 0 0,5-52-263 0 0,2 0 0 0 0,0 0 0 0 0,3 20 0 0 0,-2-28-535 0 0,1 1-1 0 0,0-1 1 0 0,0 0-1 0 0,6 12 1 0 0,0-3-5935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7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12671 0 0,'0'0'1462'0'0,"0"2"-842"0"0,-18 79 3032 0 0,-2 46-3152 0 0,19-121-531 0 0,-23 146-1574 0 0,24-150 1111 0 0,5-8-4682 0 0,-4 4 5174 0 0,0 1 0 0 0,0-1 0 0 0,0 0 0 0 0,1-3 0 0 0,4-9 297 0 0,-2-1 1 0 0,5-21 0 0 0,-7 26 109 0 0,0 0 0 0 0,0 0 1 0 0,1 0-1 0 0,1 0 1 0 0,0 1-1 0 0,0 0 1 0 0,10-16-1 0 0,-10 19-319 0 0,0-1 1 0 0,1 2-1 0 0,0-1 0 0 0,1 0 0 0 0,-1 1 1 0 0,1 0-1 0 0,0 1 0 0 0,0-1 0 0 0,0 1 0 0 0,1 0 1 0 0,-1 0-1 0 0,1 1 0 0 0,0 0 0 0 0,12-3 1 0 0,-17 5-1042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8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8751 0 0,'0'0'7123'0'0,"1"2"-6960"0"0,8 17-6 0 0,5 4-168 0 0,-5-8-1 0 0,-6-10-8 0 0,1 1 0 0 0,-1-1 0 0 0,1 0 0 0 0,0 0 0 0 0,0 0 0 0 0,1-1 0 0 0,0 1 0 0 0,8 6 0 0 0,-2-4-976 0 0,-8-5-336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7367 0 0,'0'0'2714'0'0,"-8"10"3828"0"0,1-5-5064 0 0,0 1 0 0 0,-11 10-1 0 0,15-12-1464 0 0,0-1 1 0 0,0 1-1 0 0,1 0 0 0 0,-1 0 0 0 0,1 0 1 0 0,0 0-1 0 0,0 0 0 0 0,0 1 0 0 0,1-1 1 0 0,-1 0-1 0 0,0 9 0 0 0,1-9-73 0 0,0 0 0 0 0,1-1-1 0 0,-1 1 1 0 0,1 0 0 0 0,0 0 0 0 0,1 0-1 0 0,-1 0 1 0 0,1 0 0 0 0,-1 0-1 0 0,1 0 1 0 0,2 6 0 0 0,-2-9-5 0 0,0 1 0 0 0,0-1 0 0 0,0 0 0 0 0,0 1 1 0 0,0-1-1 0 0,0 0 0 0 0,0 0 0 0 0,1 0 0 0 0,-1 0 0 0 0,0 0 0 0 0,1 0 1 0 0,-1 0-1 0 0,0 0 0 0 0,1 0 0 0 0,0 0 0 0 0,-1-1 0 0 0,1 1 0 0 0,-1-1 0 0 0,1 1 1 0 0,-1-1-1 0 0,1 0 0 0 0,0 0 0 0 0,-1 0 0 0 0,1 1 0 0 0,0-1 0 0 0,-1-1 0 0 0,1 1 1 0 0,0 0-1 0 0,2-1 0 0 0,-1 1-20 0 0,0-1-1 0 0,1 1 1 0 0,-1-1 0 0 0,0 1 0 0 0,0-1-1 0 0,0 0 1 0 0,0-1 0 0 0,0 1 0 0 0,0 0-1 0 0,0-1 1 0 0,0 0 0 0 0,0 0 0 0 0,-1 0-1 0 0,1 0 1 0 0,3-3 0 0 0,-4 2 152 0 0,0 1 1 0 0,-1-1 0 0 0,1 0-1 0 0,-1 0 1 0 0,1 1-1 0 0,-1-1 1 0 0,0 0-1 0 0,0 0 1 0 0,0 0-1 0 0,0-1 1 0 0,-1 1 0 0 0,1 0-1 0 0,-1 0 1 0 0,0 0-1 0 0,0 0 1 0 0,0-1-1 0 0,0 1 1 0 0,-1-5 0 0 0,-1 2 59 0 0,1 0 1 0 0,-2 0 0 0 0,1 0-1 0 0,0 0 1 0 0,-1 0 0 0 0,-6-9-1 0 0,6 12-329 0 0,1 0 0 0 0,-1 0 1 0 0,1 0-1 0 0,-1 1 0 0 0,0-1 0 0 0,-5-3 0 0 0,0 0-657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2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 16183 0 0,'0'0'3158'0'0,"-14"-2"-3036"0"0,9 2-240 0 0,0 0 0 0 0,1 0 0 0 0,-1 1 0 0 0,0-1 1 0 0,1 1-1 0 0,-1 0 0 0 0,1 1 0 0 0,-1-1 0 0 0,1 1 0 0 0,-8 4 0 0 0,-3 2-658 0 0,-21 17 0 0 0,9-6-86 0 0,-26 18 547 0 0,-77 73 1 0 0,123-104 505 0 0,1 1-1 0 0,0 1 1 0 0,-5 7-1 0 0,9-12-67 0 0,0 0 1 0 0,0 0-1 0 0,1 0 0 0 0,-1 1 0 0 0,1-1 0 0 0,0 0 1 0 0,0 1-1 0 0,0-1 0 0 0,1 0 0 0 0,-1 8 1 0 0,1-10-115 0 0,0 0 1 0 0,0 0-1 0 0,1 0 0 0 0,-1 0 1 0 0,0 0-1 0 0,1 0 1 0 0,-1 0-1 0 0,1-1 1 0 0,0 1-1 0 0,-1 0 1 0 0,1 0-1 0 0,-1 0 1 0 0,1 0-1 0 0,0-1 1 0 0,0 1-1 0 0,0 0 0 0 0,-1-1 1 0 0,1 1-1 0 0,1 0 1 0 0,2 2-1 0 0,2 2-19 0 0,1-1 0 0 0,0 1 0 0 0,0-1 0 0 0,0-1 0 0 0,1 1 0 0 0,-1-1 0 0 0,1 0 0 0 0,12 2 0 0 0,-1-1-15 0 0,0 0 0 0 0,29 1 0 0 0,167 10 222 0 0,-205-15-207 0 0,-9 0-812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0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30 20327 0 0,'0'0'1840'0'0,"0"0"-1831"0"0,0 0 0 0 0,0 0 0 0 0,0-1 0 0 0,1 1 0 0 0,-1 0 0 0 0,0 0 0 0 0,0 0 0 0 0,0 0 0 0 0,0 0 0 0 0,0 0 0 0 0,0 0 0 0 0,0 0 0 0 0,0 0 0 0 0,1 0 0 0 0,-1-1 0 0 0,0 1 0 0 0,0 0 0 0 0,0 0 0 0 0,0 0 0 0 0,0 0 0 0 0,0 0 0 0 0,0 0 0 0 0,0-1 0 0 0,0 1 0 0 0,0 0 0 0 0,0 0 0 0 0,0 0-1 0 0,0 0 1 0 0,0 0 0 0 0,0 0 0 0 0,0-1 0 0 0,0 1 0 0 0,0 0 0 0 0,0 0 0 0 0,0 0 0 0 0,0 0 0 0 0,0 0 0 0 0,0 0 0 0 0,0 0 0 0 0,-1-1 0 0 0,0 1-71 0 0,0 0-1 0 0,-1 0 1 0 0,1 0-1 0 0,-1 0 1 0 0,1 0 0 0 0,0 0-1 0 0,-1 0 1 0 0,1 1-1 0 0,-1-1 1 0 0,1 0-1 0 0,0 1 1 0 0,-1-1 0 0 0,1 1-1 0 0,0-1 1 0 0,-1 1-1 0 0,1 0 1 0 0,-2 1 0 0 0,1-1-108 0 0,0 1 0 0 0,-1 0 1 0 0,1 0-1 0 0,0 0 1 0 0,0 0-1 0 0,0 0 1 0 0,0 0-1 0 0,-2 4 1 0 0,1 1-142 0 0,-1 0 0 0 0,1-1 0 0 0,1 1-1 0 0,-1 1 1 0 0,1-1 0 0 0,0 0 0 0 0,1 1 0 0 0,-1-1 0 0 0,2 1 0 0 0,-1-1 0 0 0,1 1 0 0 0,0-1 0 0 0,2 12 0 0 0,0-10 351 0 0,0 1 1 0 0,1-1 0 0 0,0 0 0 0 0,0 0 0 0 0,1 0 0 0 0,1-1 0 0 0,-1 1 0 0 0,1-1 0 0 0,1 0 0 0 0,7 9 0 0 0,-3-5 125 0 0,0-1 0 0 0,1 0 0 0 0,1 0 1 0 0,-1-1-1 0 0,2 0 0 0 0,-1-1 0 0 0,26 13 1 0 0,-29-18-128 0 0,1 0 0 0 0,-1 0 0 0 0,1-1 1 0 0,0 0-1 0 0,0-1 0 0 0,0 0 0 0 0,1 0 0 0 0,-1-1 1 0 0,0-1-1 0 0,1 1 0 0 0,-1-2 0 0 0,17-2 1 0 0,-8-1 1 0 0,0-1-1 0 0,-1 0 1 0 0,1-2 0 0 0,-1 0 0 0 0,-1-1 0 0 0,1-1 0 0 0,-1-1 0 0 0,-1 0 0 0 0,0-1 0 0 0,0-1 0 0 0,-1 0 0 0 0,-1-1 0 0 0,25-29 0 0 0,-35 38 39 0 0,-1 0 1 0 0,-1 0-1 0 0,1-1 1 0 0,-1 1-1 0 0,1-1 1 0 0,-1 0-1 0 0,0 1 1 0 0,-1-1-1 0 0,3-10 1 0 0,-4 12 89 0 0,0 0 0 0 0,0-1 0 0 0,0 1 1 0 0,0-1-1 0 0,0 1 0 0 0,-1 0 0 0 0,0-1 0 0 0,1 1 0 0 0,-1 0 0 0 0,0 0 0 0 0,-1-1 1 0 0,1 1-1 0 0,0 0 0 0 0,-1 0 0 0 0,0 0 0 0 0,-2-2 0 0 0,-1-4 147 0 0,-1 1 0 0 0,-1 1-1 0 0,1-1 1 0 0,-1 1 0 0 0,0 0 0 0 0,-1 0-1 0 0,0 1 1 0 0,-11-7 0 0 0,2 3-56 0 0,0 2 0 0 0,-32-12 0 0 0,38 17-328 0 0,0 0 1 0 0,0 1-1 0 0,0 1 0 0 0,0-1 0 0 0,0 2 1 0 0,-15 0-1 0 0,16 1-332 0 0,-1 0 0 0 0,1 1 0 0 0,-1 0 0 0 0,1 0 0 0 0,-10 5-1 0 0,9-3-1806 0 0,0 1-1 0 0,-12 8 0 0 0,-9 8-4805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19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1839 0 0,'0'0'19179'0'0,"-1"1"-18807"0"0,-9 5-23 0 0,1 0 0 0 0,-12 10 0 0 0,17-12-794 0 0,0 0 0 0 0,0-1 0 0 0,0 2-1 0 0,-2 3 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0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10591 0 0,'0'0'8332'0'0,"-2"1"-7274"0"0,-13 12 776 0 0,8-8-1667 0 0,0 0 1 0 0,1 1-1 0 0,0-1 1 0 0,0 1-1 0 0,0 1 1 0 0,-8 12-1 0 0,-24 51-228 0 0,37-68 13 0 0,0 1 0 0 0,1 0 1 0 0,-1 0-1 0 0,1 0 0 0 0,0-1 1 0 0,-1 1-1 0 0,1 0 0 0 0,0 0 0 0 0,1 0 1 0 0,-1 0-1 0 0,0-1 0 0 0,1 1 1 0 0,0 0-1 0 0,1 4 0 0 0,-1-5-68 0 0,-1 0 25 0 0,1 0 1 0 0,0 0-1 0 0,0 0 1 0 0,0 0-1 0 0,0 0 1 0 0,0 0-1 0 0,0-1 1 0 0,1 1-1 0 0,-1 0 1 0 0,0-1-1 0 0,1 1 1 0 0,-1-1-1 0 0,1 0 1 0 0,0 1-1 0 0,0-1 1 0 0,-1 0-1 0 0,1 0 1 0 0,0 0-1 0 0,0 0 1 0 0,0 0-1 0 0,0-1 1 0 0,0 1-1 0 0,2 0 1 0 0,1 0-163 0 0,-1 0 1 0 0,0-1-1 0 0,1 0 0 0 0,-1 0 1 0 0,0 0-1 0 0,1 0 0 0 0,-1 0 1 0 0,0-1-1 0 0,7-1 0 0 0,2-3-1359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5983 0 0,'1'1'7010'0'0,"4"2"-6524"0"0,-1 0 0 0 0,0 0 0 0 0,0 0 0 0 0,-1 1 0 0 0,1-1 0 0 0,-1 1 0 0 0,1 0 0 0 0,-1 0 0 0 0,0 0 0 0 0,-1 0 0 0 0,1 1 0 0 0,-1-1 0 0 0,0 1 0 0 0,0 0 0 0 0,2 5 0 0 0,1 9 146 0 0,-1 0-1 0 0,3 33 1 0 0,-3-20-110 0 0,-2-5-850 0 0,-1 1 1 0 0,-1 0 0 0 0,-6 40 0 0 0,5-58-656 0 0,-1 4-600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1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8751 0 0,'0'0'8332'0'0,"2"1"-8164"0"0,4 1-21 0 0,1 0 1 0 0,-1 1-1 0 0,0 0 0 0 0,0 1 0 0 0,0-1 0 0 0,0 1 0 0 0,-1 0 1 0 0,1 1-1 0 0,-1-1 0 0 0,0 1 0 0 0,0 0 0 0 0,-1 0 0 0 0,8 10 1 0 0,4 10 1320 0 0,26 51 0 0 0,-32-55-984 0 0,-1-3-179 0 0,-1 0-1 0 0,-1 1 0 0 0,-1 0 0 0 0,-1 0 1 0 0,0 0-1 0 0,-2 0 0 0 0,2 24 0 0 0,-4-19-193 0 0,0 1 0 0 0,-2 0 0 0 0,-1 0 0 0 0,-1-1 0 0 0,-9 33 0 0 0,8-44-590 0 0,-1 0-1 0 0,0 0 1 0 0,-7 12-1 0 0,11-23 373 0 0,-9 19-1069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55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21 696 11055 0 0,'0'0'2054'0'0,"-9"-2"1092"0"0,7 0-3166 0 0,1 1-1 0 0,0-1 1 0 0,0 0-1 0 0,0 0 1 0 0,0 0-1 0 0,0 0 1 0 0,0 0-1 0 0,1 0 1 0 0,-1 0-1 0 0,0 0 1 0 0,1 0 0 0 0,0 0-1 0 0,-1 0 1 0 0,1 0-1 0 0,0 0 1 0 0,0 0-1 0 0,0 0 1 0 0,1 0-1 0 0,-1 0 1 0 0,1-3-1 0 0,-1 1-51 0 0,4-17-405 0 0,1 0 1 0 0,0 1-1 0 0,14-32 1 0 0,-10 27 218 0 0,96-223 20 0 0,-84 202 249 0 0,-3 11 229 0 0,2 1 0 0 0,37-49 0 0 0,-43 63-115 0 0,5-7 81 0 0,-10 19-177 0 0,-6 6-19 0 0,-1 2-7 0 0,-1-1-1 0 0,1 1 0 0 0,-1-1 0 0 0,1 1 1 0 0,0-1-1 0 0,-1 1 0 0 0,1 0 0 0 0,-1 0 1 0 0,1 0-1 0 0,0 0 0 0 0,2 0 0 0 0,1 0-14 0 0,-1 0 1 0 0,1 0-1 0 0,0 0 0 0 0,-1 0 0 0 0,1 1 0 0 0,0 0 0 0 0,-1 0 0 0 0,1 0 0 0 0,-1 0 1 0 0,0 1-1 0 0,1 0 0 0 0,-1 0 0 0 0,0 0 0 0 0,0 0 0 0 0,0 0 0 0 0,0 1 1 0 0,0 0-1 0 0,-1 0 0 0 0,6 5 0 0 0,9 13-32 0 0,-1 0 0 0 0,-2 0 0 0 0,18 31 0 0 0,32 73 71 0 0,-62-118-30 0 0,16 34 16 0 0,-2 1 0 0 0,-2 0 0 0 0,-2 1 0 0 0,8 47 0 0 0,-19-82-7 0 0,-1 0-1 0 0,0 1 0 0 0,0-1 1 0 0,-1 0-1 0 0,0 0 0 0 0,-1 1 1 0 0,0-1-1 0 0,-2 9 0 0 0,3-16-27 0 0,0 1 1 0 0,0 0-1 0 0,-1-1 0 0 0,1 1 0 0 0,-1 0 0 0 0,0-1 1 0 0,1 1-1 0 0,-1-1 0 0 0,0 1 0 0 0,0-1 0 0 0,0 1 1 0 0,0-1-1 0 0,0 0 0 0 0,0 1 0 0 0,0-1 0 0 0,0 0 1 0 0,-1 0-1 0 0,1 0 0 0 0,0 0 0 0 0,-1 0 0 0 0,1 0 1 0 0,-3 1-1 0 0,1 0-1 0 0,-11 3-185 0 0,0 0-1 0 0,0 0 1 0 0,0-1-1 0 0,0-1 0 0 0,-1 0 1 0 0,-26 0-1 0 0,11 1-499 0 0,14-3 48 0 0,0 0-1 0 0,0-1 0 0 0,0-1 0 0 0,0 0 0 0 0,0-1 1 0 0,-16-4-1 0 0,20 3 505 0 0,1 0 0 0 0,-1-1 0 0 0,1 0 1 0 0,0-1-1 0 0,0-1 0 0 0,1 1 0 0 0,0-2 0 0 0,-16-11 0 0 0,15 9 1572 0 0,0 0 0 0 0,1-1 0 0 0,0 0 0 0 0,1 0 0 0 0,0-1-1 0 0,0 0 1 0 0,1-1 0 0 0,-9-18 0 0 0,16 27-1186 0 0,-1-1-1 0 0,1 0 1 0 0,0 0 0 0 0,0 0 0 0 0,0 0-1 0 0,0 0 1 0 0,1 0 0 0 0,-1 0 0 0 0,1 0-1 0 0,0 0 1 0 0,0 0 0 0 0,1-5 0 0 0,-1 7-252 0 0,1 0 1 0 0,-1 0 0 0 0,0 0 0 0 0,0 0 0 0 0,1-1-1 0 0,-1 1 1 0 0,1 1 0 0 0,0-1 0 0 0,-1 0 0 0 0,1 0-1 0 0,0 0 1 0 0,0 0 0 0 0,0 0 0 0 0,1 1 0 0 0,-1-1 0 0 0,0 1-1 0 0,1-1 1 0 0,2-2 0 0 0,-1 1 28 0 0,1 0-35 0 0,1-1 0 0 0,0 1 0 0 0,0 0 0 0 0,0 0 0 0 0,0 0 0 0 0,1 0 0 0 0,-1 1 0 0 0,0 0 1 0 0,1 1-1 0 0,0-1 0 0 0,0 1 0 0 0,-1 0 0 0 0,1 0 0 0 0,0 1 0 0 0,11 0 0 0 0,5 1-38 0 0,0 2 0 0 0,41 10 0 0 0,-22-4-16 0 0,28 9-21 0 0,-52-12-43 0 0,0-1 0 0 0,0-1 1 0 0,0-1-1 0 0,33 2 0 0 0,-44-5-118 0 0,0 0-1 0 0,0-1 1 0 0,0 0 0 0 0,0 0 0 0 0,-1 0 0 0 0,1-1-1 0 0,0 0 1 0 0,0 0 0 0 0,-1 0 0 0 0,0-1 0 0 0,1 0-1 0 0,4-3 1 0 0,-1 1-634 0 0,-7 4-28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5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220 103 12439 0 0,'0'0'566'0'0,"-1"-1"-6"0"0,-6-6-380 0 0,1 0 0 0 0,-8-12 1 0 0,3 2 3058 0 0,9 13-3118 0 0,-1 1 0 0 0,0-1 0 0 0,0 1 0 0 0,0-1 0 0 0,-1 1 1 0 0,1 0-1 0 0,-1 0 0 0 0,-4-3 0 0 0,3 4-370 0 0,0-1 0 0 0,0 1 0 0 0,0 0-1 0 0,0 0 1 0 0,-1 0 0 0 0,1 0 0 0 0,-1 1 0 0 0,1 0-1 0 0,0 0 1 0 0,-9 1 0 0 0,9 0 160 0 0,1 1 1 0 0,-1 0-1 0 0,1 0 1 0 0,0 0-1 0 0,0 1 1 0 0,0 0-1 0 0,0 0 1 0 0,0 0-1 0 0,0 0 1 0 0,0 0-1 0 0,0 1 1 0 0,-3 3-1 0 0,6-5 94 0 0,-1 0 0 0 0,0 1 0 0 0,0 0 0 0 0,1-1 0 0 0,-1 1 0 0 0,1 0 0 0 0,0 0 0 0 0,-1 0 0 0 0,1 0 0 0 0,0 0 0 0 0,0 0 0 0 0,0 0 0 0 0,0 0 0 0 0,1 0 0 0 0,-1 1 0 0 0,1-1 0 0 0,-1 3 0 0 0,1-4-20 0 0,-2 9-32 0 0,1 0-1 0 0,0 0 1 0 0,1 0 0 0 0,0 1 0 0 0,1-1-1 0 0,0 0 1 0 0,1 0 0 0 0,0 0-1 0 0,0 0 1 0 0,1 0 0 0 0,0 0-1 0 0,1-1 1 0 0,0 0 0 0 0,10 17 0 0 0,-12-23-64 0 0,0 0 1 0 0,0 0-1 0 0,0-1 1 0 0,1 1-1 0 0,-1 0 1 0 0,1-1-1 0 0,0 1 1 0 0,-1-1 0 0 0,1 0-1 0 0,5 2 1 0 0,-7-3 7 0 0,1 0 0 0 0,0 0-1 0 0,0-1 1 0 0,0 1 0 0 0,0-1 0 0 0,0 1 0 0 0,0-1 0 0 0,0 0 0 0 0,0 0 0 0 0,0 0 0 0 0,0 0 0 0 0,0 0 0 0 0,0-1 0 0 0,0 1 0 0 0,0 0 0 0 0,0-1-1 0 0,0 0 1 0 0,4-1 0 0 0,21-10-472 0 0,-1-1 0 0 0,48-32 1809 0 0,-72 45-995 0 0,-1 1-184 0 0,1-1 0 0 0,-1 0 0 0 0,1 1 0 0 0,-1-1 0 0 0,0 1 0 0 0,1 0 0 0 0,-1 0 0 0 0,0-1 0 0 0,0 1 0 0 0,0 0 0 0 0,0 0 0 0 0,2 1 0 0 0,19 16 306 0 0,-19-14-324 0 0,-1-3-24 0 0,0 1 1 0 0,-1-1 0 0 0,1 1-1 0 0,0-1 1 0 0,-1 1-1 0 0,1-1 1 0 0,3 2-1 0 0,6 1 54 0 0,8 3-56 0 0,-14-8-39 0 0,-1 0-16 0 0,8-2-340 0 0,0-1-118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58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15487 0 0,'0'0'3620'0'0,"5"13"-6385"0"0,-1-2 2518 0 0,1 0-1 0 0,0-1 1 0 0,1 1-1 0 0,0-1 1 0 0,1-1-1 0 0,0 1 0 0 0,13 13 1 0 0,-15-19 182 0 0,-1 1 0 0 0,1-1 0 0 0,0 0 0 0 0,0-1 0 0 0,0 1 0 0 0,1-1 0 0 0,0 0 1 0 0,-1 0-1 0 0,1-1 0 0 0,0 0 0 0 0,0 0 0 0 0,0 0 0 0 0,0-1 0 0 0,0 0 0 0 0,1 0 0 0 0,-1 0 0 0 0,0-1 1 0 0,7 0-1 0 0,-3-1-375 0 0,0 0 1 0 0,17-4 0 0 0,-23 3 298 0 0,0 1 1 0 0,-1-1-1 0 0,1 1 1 0 0,0-1-1 0 0,0 0 1 0 0,-1 0-1 0 0,1-1 1 0 0,-1 1-1 0 0,4-4 1 0 0,9-11-491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58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9 4607 0 0,'-3'-9'13004'0'0,"4"11"-13245"0"0,4 4 54 0 0,-1 1 0 0 0,0-1 0 0 0,0 1-1 0 0,-1 0 1 0 0,0 0 0 0 0,4 14 0 0 0,11 49-169 0 0,-17-63 306 0 0,40 163-2468 0 0,-40-166 2259 0 0,4 14-4451 0 0</inkml:trace>
  <inkml:trace contextRef="#ctx0" brushRef="#br0" timeOffset="1">0 213 8287 0 0,'0'0'10982'0'0,"3"-1"-10816"0"0,28-10-471 0 0,0 1 0 0 0,1 2 0 0 0,40-6-1 0 0,1 7-2581 0 0,-51 7 1399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59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15287 0 0,'0'0'4144'0'0,"2"3"-4641"0"0,11 35-11 0 0,-10-25 290 0 0,2-1 0 0 0,-1 0 1 0 0,1 0-1 0 0,8 12 1 0 0,-11-22-17 0 0,0 0 0 0 0,0 0 1 0 0,0 0-1 0 0,0 0 0 0 0,0-1 1 0 0,0 1-1 0 0,0-1 0 0 0,4 2 0 0 0,-1 0-129 0 0,-4-3 314 0 0,0 0-1 0 0,-1 0 0 0 0,1 0 0 0 0,0 0 1 0 0,-1 0-1 0 0,1 0 0 0 0,0 0 0 0 0,-1 0 1 0 0,1 0-1 0 0,0 0 0 0 0,-1 0 1 0 0,1 0-1 0 0,0-1 0 0 0,-1 1 0 0 0,1 0 1 0 0,-1 0-1 0 0,1-1 0 0 0,1 0 0 0 0,-1 0-101 0 0,9-3 28 0 0,-1 0 0 0 0,-1-1-1 0 0,1 0 1 0 0,-1-1 0 0 0,0 0 0 0 0,0 0-1 0 0,0-1 1 0 0,12-14 0 0 0,-6 4 362 0 0,0-1 0 0 0,22-37 4498 0 0,-36 55-4730 0 0,1 1 0 0 0,0-1 0 0 0,0 0 0 0 0,0 1 0 0 0,-1-1 1 0 0,1 0-1 0 0,0 1 0 0 0,-1-1 0 0 0,1 1 0 0 0,0 0 0 0 0,-1-1 1 0 0,1 1-1 0 0,0-1 0 0 0,-1 1 0 0 0,1 0 0 0 0,0 1 0 0 0,9 14-203 0 0,-8-12 124 0 0,44 63-453 0 0,-39-58 474 0 0,1 1-1 0 0,1-1 0 0 0,-1 0 1 0 0,16 11-1 0 0,-21-18-82 0 0,0-1-1 0 0,-1 1 0 0 0,1-1 1 0 0,1 0-1 0 0,-1 1 1 0 0,0-1-1 0 0,0-1 0 0 0,0 1 1 0 0,0 0-1 0 0,1-1 0 0 0,-1 0 1 0 0,0 1-1 0 0,1-1 1 0 0,-1-1-1 0 0,0 1 0 0 0,0 0 1 0 0,1-1-1 0 0,-1 0 1 0 0,0 1-1 0 0,0-1 0 0 0,0 0 1 0 0,0-1-1 0 0,0 1 0 0 0,0-1 1 0 0,0 1-1 0 0,4-4 1 0 0,9-6-1112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59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11055 0 0,'0'0'9532'0'0,"-2"0"-8838"0"0,-6 3-1029 0 0,1 0 0 0 0,-1 0 1 0 0,1 1-1 0 0,0-1 1 0 0,0 2-1 0 0,0-1 1 0 0,1 1-1 0 0,-1 0 0 0 0,1 1 1 0 0,-7 7-1 0 0,-6 9-1564 0 0,-25 39 0 0 0,16-21 1424 0 0,13-21 198 0 0,0 1-200 0 0,-19 31-1 0 0,30-42 496 0 0,4-8 1244 0 0,1 1-1095 0 0,1 1-165 0 0,1-1 0 0 0,-1 1 0 0 0,1-1 1 0 0,0 1-1 0 0,-1-1 0 0 0,1 0 0 0 0,0 0 0 0 0,0 0 0 0 0,1-1 1 0 0,-1 1-1 0 0,0-1 0 0 0,0 1 0 0 0,1-1 0 0 0,-1 0 0 0 0,5 0 0 0 0,-1 1 8 0 0,47 8 207 0 0,-23-9-15 0 0,-23-2 2583 0 0,5-6-5968 0 0,-1-5 3089 0 0,0-1-1 0 0,12-19 0 0 0,-15 19-512 0 0,-1 1-1 0 0,-1-1 1 0 0,0 0-1 0 0,9-27 1 0 0,-16 38-56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0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5063 0 0,'0'0'18620'0'0,"0"2"-18369"0"0,2 36-1035 0 0,-7 72 0 0 0,1-50 303 0 0,-8 93-319 0 0,-1 79 626 0 0,14-217 174 0 0,1-6 3 0 0,-1 0-1 0 0,-1 0 1 0 0,0 13 0 0 0,0-20 29 0 0,0-5-64 0 0,4-40-458 0 0,-3-1 1 0 0,-6-59-1 0 0,3 67-368 0 0,-3-41-793 0 0,0 31 881 0 0,3 0 0 0 0,4-61 0 0 0,-1 103 896 0 0,0-1 1 0 0,0 0 0 0 0,0 1-1 0 0,0-1 1 0 0,0 1-1 0 0,1 0 1 0 0,0-1-1 0 0,0 1 1 0 0,0 0-1 0 0,1 0 1 0 0,-1 0-1 0 0,1 0 1 0 0,4-4-1 0 0,-5 6-1 0 0,1-1 0 0 0,0 1 0 0 0,0 0-1 0 0,0 0 1 0 0,0 0 0 0 0,0 0-1 0 0,0 1 1 0 0,0-1 0 0 0,1 1-1 0 0,-1 0 1 0 0,0 0 0 0 0,1 0-1 0 0,-1 0 1 0 0,1 0 0 0 0,-1 1 0 0 0,1 0-1 0 0,6 0 1 0 0,-9 0-112 0 0,12 1 113 0 0,0 0-1 0 0,-1 0 1 0 0,0 2 0 0 0,24 6-1 0 0,-34-8-119 0 0,1-1 0 0 0,0 1-1 0 0,-1 0 1 0 0,1 0 0 0 0,-1 1-1 0 0,1-1 1 0 0,-1 0 0 0 0,0 1 0 0 0,0 0-1 0 0,1-1 1 0 0,-1 1 0 0 0,0 0-1 0 0,0 0 1 0 0,-1 0 0 0 0,1 0-1 0 0,0 0 1 0 0,-1 1 0 0 0,1-1-1 0 0,-1 1 1 0 0,0-1 0 0 0,0 1 0 0 0,0-1-1 0 0,0 1 1 0 0,0-1 0 0 0,0 1-1 0 0,-1 0 1 0 0,1 0 0 0 0,-1-1-1 0 0,0 1 1 0 0,0 0 0 0 0,0 0 0 0 0,0-1-1 0 0,0 1 1 0 0,-1 0 0 0 0,1-1-1 0 0,-1 1 1 0 0,0 0 0 0 0,1-1-1 0 0,-1 1 1 0 0,0 0 0 0 0,-1-1 0 0 0,1 0-1 0 0,0 1 1 0 0,-1-1 0 0 0,0 0-1 0 0,1 1 1 0 0,-1-1 0 0 0,0 0-1 0 0,0 0 1 0 0,-2 1 0 0 0,-5 2-33 0 0,1 0 1 0 0,-1-1-1 0 0,0 0 1 0 0,0 0-1 0 0,-1-1 1 0 0,1 0-1 0 0,0-1 1 0 0,-1 0-1 0 0,-14 1 1 0 0,-22 5-48 0 0,23-4 14 0 0,14-1 71 0 0,7-3 714 0 0,4 2-631 0 0,7 10-109 0 0,1 0 1 0 0,0-1-1 0 0,1 0 1 0 0,0-1-1 0 0,0-1 1 0 0,21 14-1 0 0,15 12 569 0 0,62 63 1799 0 0,-84-72-1939 0 0,-1 0 0 0 0,22 33 0 0 0,-37-47-450 0 0,18 32-898 0 0,-22-35-293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0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3223 0 0,'0'0'6760'0'0,"-1"2"-6700"0"0,-2 4-81 0 0,1 0-1 0 0,0-1 0 0 0,1 1 0 0 0,-2 7 0 0 0,-1 42-105 0 0,3-48 127 0 0,1-3 0 0 0,0 1 0 0 0,0 0 0 0 0,1-1 0 0 0,-1 1 0 0 0,3 5 0 0 0,-2-2 3 0 0,0 1 7 0 0,1 0 0 0 0,1-1 1 0 0,-1 1-1 0 0,1 0 0 0 0,5 7 0 0 0,-7-11-3 0 0,9 14 50 0 0,-4-10-34 0 0,0 0-1 0 0,1 0 1 0 0,0-1-1 0 0,1 0 1 0 0,0-1-1 0 0,0 0 1 0 0,1 0-1 0 0,14 9 1 0 0,-10-8-123 0 0,0 1-11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0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9215 0 0,'0'0'976'0'0,"0"3"-816"0"0,14 48-139 0 0,-2 1-1 0 0,5 55 0 0 0,-11-64 27 0 0,3 36-37 0 0,5 29 32 0 0,-11-98 2860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1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13823 0 0,'1'2'6179'0'0,"65"123"-5173"0"0,14 25-5217 0 0,-79-148 3659 0 0,5 9-34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1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3223 0 0,'0'0'17712'0'0,"14"12"-19184"0"0,3 3 616 0 0,-3-2-720 0 0,1 6-152 0 0,3 12-24 0 0,-7 1-3848 0 0</inkml:trace>
  <inkml:trace contextRef="#ctx0" brushRef="#br0" timeOffset="1">199 413 5063 0 0,'0'0'15838'0'0,"2"1"-15652"0"0,3 2-292 0 0,-1-1 1 0 0,1-1-1 0 0,-1 1 0 0 0,1 0 1 0 0,0-1-1 0 0,-1 0 0 0 0,1 0 1 0 0,9 0-1 0 0,-11-1-155 0 0,0 0 1 0 0,-1-1-1 0 0,1 1 1 0 0,0-1-1 0 0,0 1 1 0 0,-1-1-1 0 0,1 0 0 0 0,0 0 1 0 0,-1 0-1 0 0,1-1 1 0 0,-1 1-1 0 0,1-1 1 0 0,-1 1-1 0 0,0-1 1 0 0,0 0-1 0 0,1 0 0 0 0,2-3 1 0 0,8-12-1403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1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13391 0 0,'0'0'1210'0'0,"2"3"-933"0"0,12 19 164 0 0,-2 1-1 0 0,0 1 1 0 0,-1 0 0 0 0,7 26 0 0 0,0-2-184 0 0,3 6-68 0 0,-6-11-93 0 0,2-1 1 0 0,3-1-1 0 0,24 41 1 0 0,-40-77-416 0 0,-1 0 0 0 0,0 0 0 0 0,1-1 0 0 0,0 1 0 0 0,0-1 0 0 0,0 0 0 0 0,1 0 0 0 0,0-1 1 0 0,9 7-1 0 0,-13-10 239 0 0,-1 0 0 0 0,1 0 1 0 0,0 0-1 0 0,0 0 0 0 0,0 0 1 0 0,0 0-1 0 0,0 0 0 0 0,0 0 1 0 0,0 0-1 0 0,0 0 0 0 0,-1 0 1 0 0,1 0-1 0 0,0-1 0 0 0,0 1 0 0 0,0 0 1 0 0,0-1-1 0 0,0 1 0 0 0,-1-1 1 0 0,1 1-1 0 0,0-1 0 0 0,1 0 1 0 0,12-14-659 0 0,-8 6 630 0 0,-1-1 0 0 0,0 0 0 0 0,-1-1 0 0 0,0 1 0 0 0,0-1 0 0 0,-1 1 0 0 0,-1-1 0 0 0,2-18 0 0 0,2-91 7204 0 0,11 110-8999 0 0,-15 10 1615 0 0,0-1 32 0 0,8 0 128 0 0,1 2 48 0 0,-1-3 52 0 0,-8 2 1008 0 0,0 1-920 0 0,-1 0 0 0 0,1 0 0 0 0,-1 1-1 0 0,0-1 1 0 0,1 1 0 0 0,-1-1 0 0 0,0 0 0 0 0,0 1 0 0 0,0 0-1 0 0,2 2 1 0 0,-3-3-54 0 0,3 3-6 0 0,-1 1 0 0 0,1-1 0 0 0,-1 1 0 0 0,0 0 0 0 0,-1 0 0 0 0,1-1 0 0 0,-1 1 0 0 0,0 0 0 0 0,1 9 0 0 0,0 2 0 0 0,27 201 395 0 0,-17-100-214 0 0,11 23 22 0 0,-22-138 346 0 0,-12-10-249 0 0,8 3-449 0 0,-1 0-1 0 0,1 0 1 0 0,0 0-1 0 0,0 0 0 0 0,-3-7 1 0 0,-7-19-6262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2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5983 0 0,'0'0'11630'0'0,"3"0"-10734"0"0,14-4-821 0 0,-2 1-148 0 0,-1 0 0 0 0,1 1 0 0 0,27-1 0 0 0,-38 3 34 0 0,1 1-1 0 0,-1-1 1 0 0,0 1 0 0 0,1 0-1 0 0,-1 0 1 0 0,0 0 0 0 0,1 0-1 0 0,-1 1 1 0 0,0 0-1 0 0,0 0 1 0 0,0 0 0 0 0,-1 0-1 0 0,1 1 1 0 0,0-1-1 0 0,-1 1 1 0 0,0 0 0 0 0,6 6-1 0 0,-4-1 14 0 0,1 0 1 0 0,-1 0-1 0 0,-1 1 0 0 0,1 0 0 0 0,-1 0 0 0 0,-1 0 0 0 0,0 0 1 0 0,0 1-1 0 0,-1-1 0 0 0,0 1 0 0 0,-1-1 0 0 0,1 20 1 0 0,-2-2 104 0 0,-1 0 1 0 0,-1-1 0 0 0,-9 41 0 0 0,8-52-43 0 0,2-7-48 0 0,-1-1-1 0 0,1 0 1 0 0,-1 1 0 0 0,-4 8-1 0 0,-2-26-945 0 0,1-7 454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2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0 7831 0 0,'0'0'15119'0'0,"0"2"-14902"0"0,1 18-304 0 0,5 30 0 0 0,2 10-251 0 0,-4 120-470 0 0,-1-129 567 0 0,1 22-975 0 0,24 135 1 0 0,-23-182 86 0 0,-5-24 530 0 0,-4-4-2331 0 0,3 1 2894 0 0,0 0 0 0 0,0 1-1 0 0,0-1 1 0 0,0 0-1 0 0,1 0 1 0 0,-1 0-1 0 0,0 1 1 0 0,0-3-1 0 0,-2 1-122 0 0,-11-15-1453 0 0,1-1 1 0 0,0 0-1 0 0,-15-30 1 0 0,-17-24-1956 0 0,15 33 2954 0 0,16 22 2719 0 0,1 0 0 0 0,-16-28 0 0 0,28 44-1597 0 0,1 0 0 0 0,-1 1-1 0 0,0-1 1 0 0,1 0 0 0 0,-1 0 0 0 0,1 0-1 0 0,-1 0 1 0 0,1 0 0 0 0,0 0 0 0 0,-1-1 0 0 0,1 1-1 0 0,0 0 1 0 0,0 0 0 0 0,0 0 0 0 0,0 0-1 0 0,0 0 1 0 0,0 0 0 0 0,0 0 0 0 0,0-2 0 0 0,1 2-229 0 0,-1 1 0 0 0,1-1 0 0 0,-1 1 0 0 0,1 0 1 0 0,-1-1-1 0 0,1 1 0 0 0,-1-1 0 0 0,1 1 0 0 0,0 0 1 0 0,-1 0-1 0 0,1-1 0 0 0,-1 1 0 0 0,1 0 0 0 0,0 0 1 0 0,0-1-1 0 0,12-1-1911 0 0,112-3 1340 0 0,-35 3 186 0 0,-17-2-364 0 0,-11 0-1618 0 0,-21 2-3041 0 0,-9 0-1199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3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8287 0 0,'0'0'12910'0'0,"0"3"-12734"0"0,2 25-489 0 0,9 53 0 0 0,0-10 24 0 0,-8-42 216 0 0,15 117-201 0 0,-12-112 18 0 0,2 1-1 0 0,14 39 1 0 0,-10-50-149 0 0,-10-23 246 0 0,0-1-111 0 0,1-1 275 0 0,-1 1 0 0 0,1-1 0 0 0,-1 0 0 0 0,1 1 0 0 0,-1-1 0 0 0,0-1 0 0 0,1 1 0 0 0,-1 0-1 0 0,0 0 1 0 0,0-1 0 0 0,0 1 0 0 0,0-1 0 0 0,0 0 0 0 0,0 0 0 0 0,0 0 0 0 0,-1 0 0 0 0,1 0 0 0 0,0 0 0 0 0,-1 0 0 0 0,0 0 0 0 0,2-5 0 0 0,4-6 258 0 0,-1-1 1 0 0,7-25 0 0 0,-10 28-201 0 0,13-39 47 0 0,-3-1-1 0 0,-2 0 0 0 0,-2 0 1 0 0,4-105-1 0 0,-13 154 1400 0 0,1 6-1353 0 0,9 88-726 0 0,-3-32 420 0 0,14 63 0 0 0,-17-104 110 0 0,2-1-1 0 0,0 0 0 0 0,1 0 0 0 0,0 0 0 0 0,2-1 1 0 0,0 0-1 0 0,19 25 0 0 0,-25-38-74 0 0,0 0-1 0 0,0 0 0 0 0,0 0 1 0 0,0-1-1 0 0,1 1 0 0 0,0-1 1 0 0,0 0-1 0 0,0 0 1 0 0,0-1-1 0 0,0 1 0 0 0,0-1 1 0 0,1 0-1 0 0,-1 0 0 0 0,1 0 1 0 0,0-1-1 0 0,-1 0 1 0 0,1 1-1 0 0,0-2 0 0 0,0 1 1 0 0,0 0-1 0 0,-1-1 0 0 0,1 0 1 0 0,0 0-1 0 0,7-2 1 0 0,10-3-539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4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8287 0 0,'0'0'12587'0'0,"1"2"-12394"0"0,6 12-294 0 0,-1 2-1 0 0,-1-1 1 0 0,0 1 0 0 0,4 26-1 0 0,-2-14 23 0 0,59 326-368 0 0,-44-201-3428 0 0,-12-85 62 0 0,-4-29-1526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4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5063 0 0,'0'0'18348'0'0,"2"-2"-18151"0"0,4-3-241 0 0,1 1 0 0 0,-1 0 0 0 0,1 0-1 0 0,0 1 1 0 0,0-1 0 0 0,11-3 0 0 0,51-12-238 0 0,-38 12 192 0 0,73-26-555 0 0,-25 7-995 0 0,-32 13 533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0,'0'0'16206'0'0,"2"1"-15917"0"0,15 5-273 0 0,34 13-85 0 0,-44-16 68 0 0,-1 1-1 0 0,1 0 1 0 0,-1 1-1 0 0,9 7 1 0 0,14 16 227 0 0,0 1 0 0 0,-2 1 0 0 0,23 35 0 0 0,61 107 422 0 0,-89-136-747 0 0,33 58-1461 0 0,-54-92 1079 0 0,15-13-4790 0 0,-12 6 5097 0 0,-1 0 1 0 0,0 0-1 0 0,-1 0 0 0 0,1 0 0 0 0,-1-1 0 0 0,0 1 0 0 0,1-8 1 0 0,8-44-174 0 0,-8 34-142 0 0,0 1 189 0 0,0 0 1 0 0,-2 0 0 0 0,-1 1 0 0 0,-1-1 0 0 0,-1 0-1 0 0,-4-22 1 0 0,6 42 557 0 0,-1 0 0 0 0,1 0 0 0 0,0 1 0 0 0,-1-1 1 0 0,1 0-1 0 0,-1 1 0 0 0,0-1 0 0 0,1 1 0 0 0,-1-1 0 0 0,0 1 0 0 0,0-1 0 0 0,0 1 0 0 0,0-1 0 0 0,0 1 0 0 0,-3-2 1 0 0,3 2 35 0 0,-1 1 0 0 0,1-1 1 0 0,0 1-1 0 0,0 0 1 0 0,-1-1-1 0 0,1 1 0 0 0,0 0 1 0 0,-1 0-1 0 0,1 0 1 0 0,0 0-1 0 0,-1 0 0 0 0,1 0 1 0 0,0 1-1 0 0,-1-1 1 0 0,1 0-1 0 0,0 1 1 0 0,0-1-1 0 0,-1 1 0 0 0,1-1 1 0 0,0 1-1 0 0,-2 1 1 0 0,-16 9 241 0 0,1 1 0 0 0,0 1 0 0 0,1 0 0 0 0,1 2 1 0 0,-16 16-1 0 0,-34 29-1252 0 0,14-18-1916 0 0,24-19-3987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5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18255 0 0,'0'0'6069'0'0,"0"3"-6146"0"0,9 244-831 0 0,-7-119 1011 0 0,-1-63-1558 0 0,-1 0-3655 0 0,0 5-2144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7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2759 0 0,'0'0'528'0'0,"2"2"1178"0"0,-2-1-1437 0 0,1 0-1 0 0,0 1 1 0 0,0-1 0 0 0,-1 0 0 0 0,1 1-1 0 0,-1-1 1 0 0,1 1 0 0 0,-1-1 0 0 0,0 0 0 0 0,1 1-1 0 0,-1-1 1 0 0,0 1 0 0 0,0-1 0 0 0,0 1 0 0 0,0-1-1 0 0,-1 3 1 0 0,-6 30 2464 0 0,1-11-2633 0 0,-16 234-133 0 0,20-221 54 0 0,1-25 31 0 0,-1-12-50 0 0,-2-5-586 0 0,0-12-3598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7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1375 0 0,'0'-2'66'0'0,"2"-11"-3116"0"0,0-1 3655 0 0,-2 7 2396 0 0,1 0 1 0 0,0 1-1 0 0,4-13 1 0 0,-4 16-2155 0 0,0 1 0 0 0,0 0 0 0 0,0 0 0 0 0,1 0 0 0 0,-1 0 0 0 0,0 0 0 0 0,4-4 0 0 0,9-4 194 0 0,-3 5-1140 0 0,-1 1 0 0 0,1 0-1 0 0,-1 0 1 0 0,1 1-1 0 0,0 1 1 0 0,0 0 0 0 0,1 0-1 0 0,-1 1 1 0 0,0 1 0 0 0,17 0-1 0 0,-20 1-199 0 0,1 0-1 0 0,-1 1 0 0 0,1-1 1 0 0,-1 2-1 0 0,0-1 0 0 0,0 1 1 0 0,0 0-1 0 0,-1 1 0 0 0,1 0 1 0 0,-1 0-1 0 0,1 1 0 0 0,-1 0 1 0 0,-1 0-1 0 0,8 7 0 0 0,-13-11 234 0 0,0 1 0 0 0,0-1 1 0 0,0 0-1 0 0,0 1 0 0 0,0-1 0 0 0,0 1 0 0 0,0 0 0 0 0,0-1 0 0 0,-1 1 0 0 0,2 3 0 0 0,-1 1-97 0 0,3 9 68 0 0,-5-10 126 0 0,-1-2 3 0 0,0 8 296 0 0,1-9 84 0 0,1 0 8 0 0,-1 0-176 0 0,0 1 0 0 0,-1-1-1 0 0,1 1 1 0 0,0-1 0 0 0,-1 0-1 0 0,1 1 1 0 0,-1-1 0 0 0,0 0-1 0 0,0 0 1 0 0,1 0 0 0 0,-4 1-1 0 0,5-2-207 0 0,-1-1-1 0 0,0 0 1 0 0,1 1-1 0 0,-1-1 1 0 0,0 0-1 0 0,1 1 0 0 0,-1-1 1 0 0,0 1-1 0 0,1-1 1 0 0,-1 1-1 0 0,1-1 1 0 0,-1 1-1 0 0,1 0 1 0 0,-1-1-1 0 0,1 1 1 0 0,-1 0-1 0 0,1-1 0 0 0,0 1 1 0 0,-1 0-1 0 0,1-1 1 0 0,0 1-1 0 0,-1 1 1 0 0,2 0-68 0 0,1-1 1 0 0,-1 0 0 0 0,0 0 0 0 0,1 0-1 0 0,-1 0 1 0 0,1-1 0 0 0,-1 1-1 0 0,1 0 1 0 0,-1 0 0 0 0,4 0-1 0 0,-4 0 31 0 0,15 5-92 0 0,8 4-43 0 0,34 19 1 0 0,-50-24 129 0 0,-1 0-1 0 0,1 1 1 0 0,-1 0 0 0 0,0 0 0 0 0,0 1 0 0 0,-1-1-1 0 0,11 15 1 0 0,-3 1-11 0 0,0 0 0 0 0,-2 1 0 0 0,0 1 0 0 0,-1 0 0 0 0,8 30 0 0 0,-14-39 6 0 0,-2 1 0 0 0,0-1 0 0 0,0 1 0 0 0,-1 0 0 0 0,-1 0 0 0 0,-1 0 0 0 0,-1 0 0 0 0,0-1 0 0 0,-5 30 0 0 0,4-38 187 0 0,0 1 1 0 0,0-1-1 0 0,-1 0 0 0 0,0-1 0 0 0,0 1 0 0 0,0 0 1 0 0,-1-1-1 0 0,0 0 0 0 0,0 0 0 0 0,-1 0 0 0 0,0 0 1 0 0,0-1-1 0 0,0 1 0 0 0,0-1 0 0 0,-1-1 0 0 0,0 1 1 0 0,0-1-1 0 0,0 0 0 0 0,-1 0 0 0 0,1-1 0 0 0,-1 0 1 0 0,0 0-1 0 0,0 0 0 0 0,0-1 0 0 0,-11 2 1 0 0,-1 0 47 0 0,0-2 1 0 0,0 0-1 0 0,-1-1 1 0 0,1-1-1 0 0,-1-1 1 0 0,1-1-1 0 0,0 0 1 0 0,-1-2-1 0 0,2 0 1 0 0,-22-8-1 0 0,22 6-855 0 0,1-1 0 0 0,-20-12 0 0 0,22 11-1267 0 0,2-1 0 0 0,-23-19 0 0 0,5 1-4962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8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9 14135 0 0,'0'0'5946'0'0,"-9"-5"-5173"0"0,5 4-794 0 0,0 0-1 0 0,0 1 1 0 0,1-1 0 0 0,-1 1 0 0 0,0-1 0 0 0,0 1-1 0 0,1 1 1 0 0,-1-1 0 0 0,0 0 0 0 0,0 1-1 0 0,-4 1 1 0 0,-26 8-440 0 0,23-8 291 0 0,0 2 0 0 0,0-1 0 0 0,-18 10 0 0 0,17-7 107 0 0,0 2 0 0 0,0 0 0 0 0,0 0 0 0 0,1 1 0 0 0,-11 11 0 0 0,17-14 35 0 0,-1 0-1 0 0,2 0 1 0 0,-1 0-1 0 0,1 1 1 0 0,0-1 0 0 0,0 1-1 0 0,1 0 1 0 0,0 0-1 0 0,0 0 1 0 0,-4 16-1 0 0,4-4-32 0 0,0 1-1 0 0,1 1 1 0 0,1-1-1 0 0,0 0 1 0 0,4 21 0 0 0,-2-28 3 0 0,1 0 1 0 0,0 0 0 0 0,2 0-1 0 0,-1 0 1 0 0,1 0 0 0 0,1-1 0 0 0,0 0-1 0 0,11 18 1 0 0,-14-26-24 0 0,1-1 0 0 0,-1 0 0 0 0,1 0 0 0 0,-1 0 1 0 0,1 0-1 0 0,0 0 0 0 0,0-1 0 0 0,0 1 0 0 0,0-1 0 0 0,0 0 0 0 0,1 0 0 0 0,-1 0 0 0 0,1-1 0 0 0,-1 1 0 0 0,1-1 0 0 0,4 2 0 0 0,-5-3 0 0 0,0 1-1 0 0,-1-1 1 0 0,1 0-1 0 0,0 0 1 0 0,0 0-1 0 0,0 0 1 0 0,-1-1-1 0 0,1 1 1 0 0,0-1-1 0 0,0 0 1 0 0,-1 0-1 0 0,1 0 1 0 0,0 0-1 0 0,-1 0 1 0 0,1 0-1 0 0,-1-1 1 0 0,0 1-1 0 0,1-1 1 0 0,-1 1-1 0 0,0-1 1 0 0,0 0-1 0 0,0 0 1 0 0,2-3-1 0 0,4-5-78 0 0,-1 0-1 0 0,0-1 1 0 0,-1 0-1 0 0,0 0 1 0 0,8-23-1 0 0,-4 7 118 0 0,7-41 0 0 0,-13 49 11 0 0,2-37 0 0 0,-7 25 5837 0 0,5 65-6012 0 0,2-1 0 0 0,0 0 0 0 0,2-1-1 0 0,23 58 1 0 0,-27-81 205 0 0,0-1-1 0 0,1-1 1 0 0,-1 1 0 0 0,9 9-1 0 0,-11-14-6 0 0,0-1-1 0 0,0 1 0 0 0,0-1 0 0 0,1 1 1 0 0,-1-1-1 0 0,1 1 0 0 0,-1-1 0 0 0,1 0 1 0 0,4 2-1 0 0,-1 0-115 0 0,-4-3-71 0 0,0 0 1 0 0,1 0-1 0 0,-1 0 1 0 0,1 0-1 0 0,-1-1 1 0 0,1 1-1 0 0,-1-1 1 0 0,1 1-1 0 0,-1-1 1 0 0,1 0-1 0 0,0 0 1 0 0,4-1-1 0 0,-5 1-213 0 0,15-2-5102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9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6447 0 0,'0'0'586'0'0,"-12"1"7298"0"0,11-1-7320 0 0,0 0 1 0 0,0 0-1 0 0,0 1 1 0 0,0-1-1 0 0,1 0 1 0 0,-1 0-1 0 0,0 1 1 0 0,0-1-1 0 0,0 0 1 0 0,0 1 0 0 0,0-1-1 0 0,0 1 1 0 0,1-1-1 0 0,-1 1 1 0 0,-1 1-1 0 0,-9 13 782 0 0,7-7-1869 0 0,1 0 0 0 0,-3 13 0 0 0,0 0-68 0 0,2 0-1 0 0,1 0 1 0 0,0 0 0 0 0,1 0-1 0 0,2 1 1 0 0,0-1 0 0 0,4 26-1 0 0,-3-38 411 0 0,1 0 0 0 0,0-1 0 0 0,1 1 0 0 0,0-1 0 0 0,0 0 0 0 0,1 0 0 0 0,0 0 0 0 0,9 13 0 0 0,-9-16 109 0 0,0 0-1 0 0,0-1 1 0 0,0 1 0 0 0,1-1-1 0 0,0 0 1 0 0,0-1-1 0 0,0 1 1 0 0,0-1 0 0 0,1 0-1 0 0,-1 0 1 0 0,1 0-1 0 0,-1-1 1 0 0,12 3 0 0 0,-12-4 3 0 0,0 0 0 0 0,0 0 0 0 0,0 0 0 0 0,0 0 0 0 0,0-1 0 0 0,0 0 0 0 0,0 0 0 0 0,0-1 0 0 0,0 1 0 0 0,-1-1 0 0 0,1 0 0 0 0,0-1 1 0 0,0 1-1 0 0,0-1 0 0 0,-1 0 0 0 0,1 0 0 0 0,-1 0 0 0 0,1 0 0 0 0,-1-1 0 0 0,0 0 0 0 0,0 0 0 0 0,4-3 0 0 0,-1-1-356 0 0,0 0-1 0 0,0 0 0 0 0,6-9 1 0 0,3-6-1025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09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67 4607 0 0,'-3'-24'407'0'0,"1"17"-187"0"0,-5-28 18116 0 0,12 49-18947 0 0,11 43-240 0 0,-3 1-1 0 0,6 63 1 0 0,-4-24-1019 0 0,-14-91 1085 0 0,2 9 104 0 0,-5-5-5541 0 0,-3-3 3942 0 0</inkml:trace>
  <inkml:trace contextRef="#ctx0" brushRef="#br0" timeOffset="1">112 355 1839 0 0,'-1'-2'134'0'0,"-17"-15"-259"0"0,3 4 4011 0 0,-17-23-1 0 0,-13-22 9523 0 0,69 46-14105 0 0,-12 9 269 0 0,1 1 0 0 0,-1 1 0 0 0,1 0 0 0 0,0 0 0 0 0,-1 2 0 0 0,1-1 1 0 0,0 1-1 0 0,-1 1 0 0 0,1 1 0 0 0,-1-1 0 0 0,0 2 0 0 0,16 6 0 0 0,-7-2-1244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10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5 410 14831 0 0,'0'0'2140'0'0,"-1"3"-3200"0"0,-1 12 677 0 0,1 1 0 0 0,0 0-1 0 0,1 0 1 0 0,1 0 0 0 0,5 29-1 0 0,-4-32 462 0 0,-1-5 11 0 0,0 0 0 0 0,0-1 0 0 0,0 1 0 0 0,1-1 0 0 0,1 1 0 0 0,-1-1 0 0 0,1 0 0 0 0,0 1-1 0 0,1-1 1 0 0,5 8 0 0 0,-7-13-79 0 0,-1-1-1 0 0,1 1 0 0 0,0 0 0 0 0,0 0 0 0 0,0-1 1 0 0,1 1-1 0 0,-1-1 0 0 0,0 0 0 0 0,0 1 1 0 0,1-1-1 0 0,-1 0 0 0 0,1-1 0 0 0,2 2 1 0 0,8 0 0 0 0,-9-2-14 0 0,1-1 0 0 0,-1 0 0 0 0,1 0 0 0 0,-1 0 0 0 0,0 0 0 0 0,1-1 0 0 0,-1 1 0 0 0,0-1-1 0 0,0 0 1 0 0,0-1 0 0 0,0 1 0 0 0,-1-1 0 0 0,1 1 0 0 0,-1-1 0 0 0,1 0 0 0 0,-1-1 0 0 0,0 1 0 0 0,0 0-1 0 0,4-8 1 0 0,5-6-41 0 0,-2 0 0 0 0,0-1 0 0 0,7-20 0 0 0,-14 33 31 0 0,-2 2-19 0 0,9-19-259 0 0,-1-1 1 0 0,8-29-1 0 0,-13 44 1105 0 0,-1 9 1453 0 0,2 10-1298 0 0,2 13-1284 0 0,4 24 1 0 0,-7-26 255 0 0,10 32 0 0 0,8 5 60 0 0,-15-44 0 0 0,2-4-12 0 0,-8-9-32 0 0,0-1-1 0 0,1 0 1 0 0,-1 0-1 0 0,1 0 1 0 0,0 0-1 0 0,-1 0 1 0 0,1 0-1 0 0,0 0 1 0 0,-1 0-1 0 0,1-1 1 0 0,0 1-1 0 0,0-1 1 0 0,0 1-1 0 0,-1-1 1 0 0,1 0-1 0 0,0 0 1 0 0,0 1-1 0 0,0-1 1 0 0,0-1-1 0 0,0 1 1 0 0,0 0-1 0 0,0 0 1 0 0,2-1-1 0 0,-1 0-4 0 0,0-1 0 0 0,0 1 1 0 0,0 0-1 0 0,-1-1 0 0 0,1 1 0 0 0,0-1 0 0 0,-1 0 0 0 0,1 0 0 0 0,-1 0 0 0 0,0 0 0 0 0,1-1 0 0 0,-1 1 0 0 0,3-5 0 0 0,7-13 190 0 0,-1 0 0 0 0,-1-1 0 0 0,13-42 0 0 0,1 0 2956 0 0,-25 64-3586 0 0,-7 10 321 0 0,-1 0-1 0 0,2 0 1 0 0,0 1 0 0 0,-9 19-1 0 0,6-11 111 0 0,9-19-68 0 0,0 0-1 0 0,0 1 1 0 0,1-1 0 0 0,-1 0 0 0 0,1 1 0 0 0,-1-1-1 0 0,1 1 1 0 0,-1-1 0 0 0,1 0 0 0 0,0 1 0 0 0,0-1-1 0 0,0 1 1 0 0,0-1 0 0 0,0 1 0 0 0,0-1 0 0 0,0 1-1 0 0,0 1 1 0 0,2 0-46 0 0,-1 0 0 0 0,1-1 1 0 0,0 1-1 0 0,-1-1 0 0 0,1 1 0 0 0,0-1 0 0 0,3 3 0 0 0,-3-3 344 0 0,9 11-157 0 0,1-1 1 0 0,0 0-1 0 0,1 0 0 0 0,1-2 0 0 0,0 1 0 0 0,0-2 1 0 0,1 0-1 0 0,0-1 0 0 0,30 13 0 0 0,-36-18 5 0 0,-1 0-1 0 0,1-1 0 0 0,0 0 1 0 0,0-1-1 0 0,-1 1 0 0 0,1-2 0 0 0,13 1 1 0 0,-18-2-11 0 0,0 1 1 0 0,-1-1 0 0 0,1 0-1 0 0,0 0 1 0 0,-1 0-1 0 0,1 0 1 0 0,-1 0 0 0 0,1-1-1 0 0,-1 0 1 0 0,0 0-1 0 0,0 0 1 0 0,0 0 0 0 0,0 0-1 0 0,0 0 1 0 0,0-1-1 0 0,0 0 1 0 0,-1 1-1 0 0,0-1 1 0 0,1 0 0 0 0,2-5-1 0 0,4-8 351 0 0,-1-1-1 0 0,0 0 0 0 0,8-25 0 0 0,11-57 641 0 0,-23 82-865 0 0,8-38-159 0 0,-3-1 0 0 0,-2 0-1 0 0,-1-108 1 0 0,-6 133-145 0 0,-2 1-1 0 0,-11-57 4550 0 0,8 97-4116 0 0,0 2-358 0 0,1-1 0 0 0,1 0-1 0 0,0 1 1 0 0,0 0 0 0 0,1 0 0 0 0,1 0-1 0 0,-1 13 1 0 0,2 7-93 0 0,6 47 0 0 0,2-19 84 0 0,23 92 0 0 0,-24-128 100 0 0,1 0 1 0 0,1 0-1 0 0,1-1 1 0 0,1 0-1 0 0,1-1 1 0 0,22 31-1 0 0,-24-40-26 0 0,1 0 0 0 0,1-1-1 0 0,0 0 1 0 0,1-1 0 0 0,17 13 0 0 0,-22-19-229 0 0,0 0 0 0 0,0 0 0 0 0,0-1 0 0 0,1 0 0 0 0,-1 0 0 0 0,1-1 0 0 0,0 0 0 0 0,0-1 0 0 0,0 0 0 0 0,0 0 0 0 0,10 0 1 0 0,13-4-1137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11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15663 0 0,'0'0'2796'0'0,"0"2"-1554"0"0,-9 98 1395 0 0,0-22-3376 0 0,5 165-4941 0 0,4-241 4986 0 0,-4-14-42 0 0,-4-32 489 0 0,2 16-772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11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1375 0 0,'0'0'128'0'0,"12"7"2648"0"0,0 4 528 0 0,1 0 112 0 0,0 4 16 0 0,0 1-2904 0 0,1 2-528 0 0,-1 3-216 0 0,0-1-3744 0 0,0 2-744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12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1839 0 0,'0'0'428'0'0,"1"2"1126"0"0,4 7 179 0 0,0 0 0 0 0,-1 0 0 0 0,6 17 0 0 0,10 61 1404 0 0,-17-66-2915 0 0,2 1 0 0 0,0-1 0 0 0,11 25 0 0 0,-15-43 22 0 0,1-4-543 0 0,1 1 310 0 0,-1 0 0 0 0,1-1 1 0 0,-1 0-1 0 0,0 1 1 0 0,1-1-1 0 0,-1 0 0 0 0,0 0 1 0 0,0 0-1 0 0,0-1 0 0 0,0 1 1 0 0,0 0-1 0 0,0-1 1 0 0,0 1-1 0 0,0-1 0 0 0,0 0 1 0 0,-1 0-1 0 0,1 1 1 0 0,-1-1-1 0 0,2-3 0 0 0,4-6 265 0 0,0 0 1 0 0,8-21-1 0 0,-4 9 160 0 0,-8 17-370 0 0,-1 2-21 0 0,1-1-1 0 0,0 1 1 0 0,0-1 0 0 0,7-6 0 0 0,-10 10-32 0 0,1 1 1 0 0,0-1 0 0 0,-1 1-1 0 0,1-1 1 0 0,0 1 0 0 0,0-1 0 0 0,-1 1-1 0 0,1-1 1 0 0,0 1 0 0 0,0 0-1 0 0,0 0 1 0 0,0-1 0 0 0,-1 1 0 0 0,1 0-1 0 0,0 0 1 0 0,0 0 0 0 0,0 0-1 0 0,0 0 1 0 0,0 0 0 0 0,0 0 0 0 0,1 0-1 0 0,16 7 196 0 0,-10-2-182 0 0,-1 2-1 0 0,1-1 1 0 0,-2 1-1 0 0,1 1 1 0 0,-1-1-1 0 0,0 1 1 0 0,0 0 0 0 0,6 12-1 0 0,13 19 106 0 0,-15-29-52 0 0,3 0-146 0 0,-9-10 3 0 0,-2 0 13 0 0,1 0-3 0 0,0 0 0 0 0,0 0 1 0 0,-1-1-1 0 0,1 1 0 0 0,0-1 0 0 0,0 0 0 0 0,-1 0 0 0 0,1 0 0 0 0,0 0 0 0 0,-1 0 0 0 0,1 0 1 0 0,-1-1-1 0 0,0 1 0 0 0,5-4 0 0 0,2-3 52 0 0,0-1 1 0 0,-1 1-1 0 0,0-1 0 0 0,0-1 1 0 0,-1 0-1 0 0,-1 0 0 0 0,10-18 1 0 0,5-7 62 0 0,-20 33-56 0 0,0 1 0 0 0,0-1 0 0 0,0 1-1 0 0,0-1 1 0 0,1 1 0 0 0,-1-1 0 0 0,0 1 0 0 0,1 0-1 0 0,-1 0 1 0 0,3-2 0 0 0,8 2 173 0 0,-11 1-158 0 0,1 0-16 0 0,0 1 0 0 0,0-1 0 0 0,1 0-1 0 0,-1 1 1 0 0,0-1 0 0 0,0 1 0 0 0,0 0-1 0 0,0 0 1 0 0,0 0 0 0 0,0 0 0 0 0,0 0 0 0 0,0 0-1 0 0,0 0 1 0 0,0 1 0 0 0,-1-1 0 0 0,3 3-1 0 0,2 1 3 0 0,30 29-7 0 0,-28-25 0 0 0,-2 4 0 0 0,-4-6 11 0 0,1 0 0 0 0,-1 0-1 0 0,0 0 1 0 0,0 0 0 0 0,0 8-1 0 0,1 3 1 0 0,3 9 70 0 0,2 42 0 0 0,-1-15 69 0 0,-7-52-139 0 0,9 55 289 0 0,3-1 1 0 0,30 90 0 0 0,-39-136-238 0 0,-2-8 1280 0 0,-3-5-1111 0 0,-9-16-1368 0 0,-4-14-5498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0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17391 0 0,'0'0'1888'0'0,"12"7"-1888"0"0,0 2 0 0 0,1 1 0 0 0,0 2 64 0 0,2 0-64 0 0,0 1 80 0 0,-1 3-80 0 0,2 3-400 0 0,1 3-128 0 0,-1 2-24 0 0,-2 2-4312 0 0,1 1-856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12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12895 0 0,'0'0'2064'0'0,"3"1"-1310"0"0,15 5-655 0 0,0 1 0 0 0,0 1 1 0 0,-1 0-1 0 0,0 2 1 0 0,-1 0-1 0 0,1 0 0 0 0,-2 2 1 0 0,28 25-1 0 0,-38-32-169 0 0,-1 0 0 0 0,0 1-1 0 0,0-1 1 0 0,-1 1 0 0 0,1-1 0 0 0,-1 1-1 0 0,0 0 1 0 0,-1 0 0 0 0,0 0 0 0 0,0 1-1 0 0,0-1 1 0 0,0 0 0 0 0,0 8-1 0 0,-1-4 70 0 0,-1-1 0 0 0,0 1-1 0 0,0 0 1 0 0,-1-1 0 0 0,0 1-1 0 0,0 0 1 0 0,-1-1 0 0 0,-4 12-1 0 0,0 2 542 0 0,3-9-4836 0 0,7-25-136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12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1 555 919 0 0,'1'2'67'0'0,"6"16"3747"0"0,7 23 1 0 0,1 21-391 0 0,8 24-2408 0 0,-18-73-845 0 0,0 0 1 0 0,1 0-1 0 0,0 0 0 0 0,9 13 0 0 0,-12-22-104 0 0,-2-3-74 0 0,0 0 1 0 0,-1 0-1 0 0,1 0 1 0 0,0-1-1 0 0,0 1 1 0 0,0 0-1 0 0,0 0 0 0 0,0-1 1 0 0,0 1-1 0 0,1 0 1 0 0,-1-1-1 0 0,0 1 0 0 0,0-1 1 0 0,0 0-1 0 0,1 1 1 0 0,-1-1-1 0 0,0 0 1 0 0,0 0-1 0 0,1 0 0 0 0,-1 1 1 0 0,0-2-1 0 0,0 1 1 0 0,1 0-1 0 0,-1 0 1 0 0,0 0-1 0 0,0 0 0 0 0,1-1 1 0 0,-1 1-1 0 0,0-1 1 0 0,0 1-1 0 0,0-1 1 0 0,1 1-1 0 0,-1-1 0 0 0,0 0 1 0 0,1 0-1 0 0,0 0 1 0 0,1-2 74 0 0,0 0 0 0 0,0 1 0 0 0,0-1 0 0 0,0 0 0 0 0,0 0 0 0 0,-1-1 1 0 0,1 1-1 0 0,-1 0 0 0 0,3-5 0 0 0,15-35 998 0 0,-20 43-1065 0 0,23-65 1207 0 0,-16 42-859 0 0,2 0 1 0 0,16-31-1 0 0,-24 52 35 0 0,11 3-140 0 0,-11-1-232 0 0,0 0-1 0 0,0 1 1 0 0,0-1-1 0 0,0 0 1 0 0,0 1-1 0 0,-1-1 1 0 0,1 0-1 0 0,0 1 1 0 0,0-1 0 0 0,0 1-1 0 0,0-1 1 0 0,-1 1-1 0 0,1 0 1 0 0,0-1-1 0 0,-1 1 1 0 0,1 0-1 0 0,0 0 1 0 0,2 3 15 0 0,8 6-30 0 0,-1 1 1 0 0,-1 0-1 0 0,0 0 1 0 0,-1 1-1 0 0,8 15 0 0 0,-4-8-10 0 0,15 20-1 0 0,-21-32-73 0 0,0-1-1 0 0,0 0 1 0 0,0 0-1 0 0,1 0 1 0 0,0 0-1 0 0,0-1 1 0 0,1 0-1 0 0,-1-1 1 0 0,1 0-1 0 0,14 6 1 0 0,-16-8 17 0 0,0-1 1 0 0,-1 1 0 0 0,1-1-1 0 0,0-1 1 0 0,0 1 0 0 0,0-1-1 0 0,0 0 1 0 0,0 0 0 0 0,0 0-1 0 0,0-1 1 0 0,0 0 0 0 0,-1 0-1 0 0,1-1 1 0 0,0 0 0 0 0,-1 0-1 0 0,11-5 1 0 0,-7 2-57 0 0,1-2 1 0 0,-1 1-1 0 0,0-1 0 0 0,0-1 1 0 0,-1 1-1 0 0,0-2 1 0 0,0 1-1 0 0,-1-1 0 0 0,8-13 1 0 0,5-9-629 0 0,23-53 1 0 0,-27 47 671 0 0,-2-1-1 0 0,-1-1 1 0 0,-3 0 0 0 0,-1 0-1 0 0,-1-1 1 0 0,-2 0-1 0 0,-3-1 1 0 0,0 1-1 0 0,-3 0 1 0 0,-8-73 0 0 0,5 89 230 0 0,2 11 583 0 0,0 1 0 0 0,-1-1 0 0 0,0 1 0 0 0,-7-19 2649 0 0,8 32-2182 0 0,-1 8-1059 0 0,-1-1 0 0 0,1 1-1 0 0,0-1 1 0 0,1 1 0 0 0,0 0 0 0 0,1 0 0 0 0,0 10-1 0 0,-1 7-11 0 0,2 249-227 0 0,22 0-53 0 0,10-49-3736 0 0,-33-223 3242 0 0,-5-3-1237 0 0,2-1 1871 0 0,-1 0 0 0 0,1 0 1 0 0,0 0-1 0 0,0 0 0 0 0,-1 0 0 0 0,1 0 1 0 0,0-1-1 0 0,0 0 0 0 0,0 0 1 0 0,1 0-1 0 0,-1 0 0 0 0,0 0 1 0 0,1 0-1 0 0,-1 0 0 0 0,1-1 0 0 0,-2-3 1 0 0,-4-3 295 0 0,0-1 1 0 0,1-1-1 0 0,-8-16 1 0 0,-4-14 483 0 0,2-2 0 0 0,1 0 0 0 0,-14-65 0 0 0,27 92-429 0 0,1 0 1 0 0,0-1 0 0 0,0-20-1 0 0,2 37-274 0 0,0-1 1 0 0,0 0-1 0 0,0 0 0 0 0,0 0 0 0 0,1 1 0 0 0,-1-1 1 0 0,0 0-1 0 0,0 0 0 0 0,1 1 0 0 0,-1-1 1 0 0,0 0-1 0 0,1 1 0 0 0,-1-1 0 0 0,1 0 0 0 0,-1 1 1 0 0,1-1-1 0 0,-1 0 0 0 0,1 1 0 0 0,0-1 0 0 0,-1 1 1 0 0,1-1-1 0 0,0 1 0 0 0,-1 0 0 0 0,1-1 1 0 0,0 1-1 0 0,-1-1 0 0 0,1 1 0 0 0,0 0 0 0 0,0 0 1 0 0,-1 0-1 0 0,3-1 0 0 0,0 1-38 0 0,1-1-1 0 0,0 1 1 0 0,0 0-1 0 0,-1 0 1 0 0,6 1-1 0 0,23 4-272 0 0,1 1-1 0 0,-1 2 1 0 0,0 1-1 0 0,37 16 1 0 0,-26-7-1140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13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13359 0 0,'0'0'14016'0'0,"5"15"-13904"0"0,0 8-112 0 0,-2 14 0 0 0,-1 13-904 0 0,-4 12-184 0 0,-3 10-32 0 0,-4 12-8744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15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11 246 8751 0 0,'0'0'1767'0'0,"3"-4"-842"0"0,9-11 41 0 0,0 0 10014 0 0,-12 13-10310 0 0,1-3 414 0 0,-1 7-1239 0 0,-3 3 79 0 0,-2 8 8 0 0,0 0-1 0 0,1 0 1 0 0,0 0-1 0 0,-2 23 1 0 0,4-25 57 0 0,-2 10-42 0 0,2-1 1 0 0,0 1-1 0 0,1 0 0 0 0,1 0 1 0 0,3 21-1 0 0,-2-33 32 0 0,0-1 0 0 0,1 0-1 0 0,0 1 1 0 0,1-1 0 0 0,-1 0 0 0 0,2 0-1 0 0,-1-1 1 0 0,1 1 0 0 0,0-1 0 0 0,1 1-1 0 0,0-1 1 0 0,0 0 0 0 0,0-1 0 0 0,1 0-1 0 0,7 7 1 0 0,-7-7-14 0 0,0-1-1 0 0,1 0 1 0 0,0 0-1 0 0,-1 0 1 0 0,2-1 0 0 0,-1 0-1 0 0,0-1 1 0 0,1 1-1 0 0,0-1 1 0 0,-1-1-1 0 0,1 0 1 0 0,0 0 0 0 0,12 1-1 0 0,0-1-246 0 0,-9-1 55 0 0,0 0 0 0 0,0-1 0 0 0,12-1-1 0 0,-20 1 207 0 0,0-1-1 0 0,0 0 0 0 0,-1 0 1 0 0,1 0-1 0 0,0 0 0 0 0,-1-1 0 0 0,1 1 1 0 0,-1-1-1 0 0,0 1 0 0 0,1-1 1 0 0,3-3-1 0 0,19-25-6 0 0,-24 29 15 0 0,8-11 52 0 0,-1-1 0 0 0,0-1 0 0 0,-1 1 0 0 0,-1-1 1 0 0,6-18-1 0 0,18-75 178 0 0,-22 68-42 0 0,-2 0-1 0 0,-2-1 1 0 0,-1 1 0 0 0,-3-1-1 0 0,-7-74 1 0 0,6 110 92 0 0,0 0 1 0 0,0 0-1 0 0,0 0 0 0 0,-1 1 0 0 0,1-1 0 0 0,-1 0 1 0 0,0 1-1 0 0,-4-6 0 0 0,0-1-17 0 0,4 6-147 0 0,-4-1-43 0 0,-4-1 35 0 0,6 4-102 0 0,0 0 0 0 0,0 1-1 0 0,0-1 1 0 0,-1 1 0 0 0,1 0 0 0 0,0 0-1 0 0,-1 1 1 0 0,1-1 0 0 0,-1 1-1 0 0,1 0 1 0 0,-1 0 0 0 0,1 1-1 0 0,0-1 1 0 0,-1 1 0 0 0,1 0-1 0 0,-8 3 1 0 0,-6 2-740 0 0,0 1-1 0 0,-26 13 1 0 0,5 2-1304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21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4143 0 0,'0'0'3282'0'0,"2"1"-2405"0"0,10 12-604 0 0,-8-10-319 0 0,2 0-9 0 0,2 1 52 0 0,-5-3-13 0 0,0 0 0 0 0,1 1 0 0 0,-1-1 0 0 0,0 1 1 0 0,0 0-1 0 0,0 0 0 0 0,0 0 0 0 0,3 5 0 0 0,-6-7 15 0 0,0 0-2 0 0,1 0-1 0 0,-1 0 1 0 0,0 1-1 0 0,0-1 0 0 0,0 0 1 0 0,0 0-1 0 0,1 0 1 0 0,-1 0-1 0 0,0 1 0 0 0,0-1 1 0 0,0 0-1 0 0,1 0 1 0 0,-1 0-1 0 0,0 0 1 0 0,0 0-1 0 0,1 0 0 0 0,-1 1 1 0 0,0-1-1 0 0,0 0 1 0 0,1 0-1 0 0,-1 0 0 0 0,0 0 1 0 0,0 0-1 0 0,1 0 1 0 0,-1 0-1 0 0,0 0 0 0 0,0 0 1 0 0,1 0-1 0 0,-1-1 1 0 0,9 3-114 0 0,-2 3 24 0 0,-3-3 38 0 0,-1 0-1 0 0,0-1 1 0 0,0 1-1 0 0,1-1 1 0 0,-1 0-1 0 0,1 1 0 0 0,0-2 1 0 0,-1 1-1 0 0,1 0 1 0 0,0-1-1 0 0,3 1 0 0 0,10 0-33 0 0,-12-4 79 0 0,-2 2 4 0 0,9-3 222 0 0,1 0 0 0 0,-1-1 0 0 0,-1 0 1 0 0,1-1-1 0 0,-1 0 0 0 0,0-1 0 0 0,0 0 0 0 0,11-10 0 0 0,28-17 172 0 0,-21 16-270 0 0,-17 10-78 0 0,0 1-1 0 0,0 0 0 0 0,1 1 0 0 0,18-7 0 0 0,-18 9 2 0 0,2 1 1 0 0,-1 1-1 0 0,0 0 1 0 0,1 1-1 0 0,-1 0 1 0 0,20 2-1 0 0,-29-1-1 0 0,0 1 0 0 0,0-1 0 0 0,1 1 0 0 0,-1 0 0 0 0,0 0-1 0 0,0 0 1 0 0,9 4 0 0 0,-4-1 17 0 0,-8-3 15 0 0,0 0-1 0 0,5 2 0 0 0,-5-3 14 0 0,18 7 132 0 0,-15-5-189 0 0,20 7-697 0 0,-11-6-3046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37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8751 0 0,'0'0'10295'0'0,"2"2"-10574"0"0,52 29-1035 0 0,-35-22 1110 0 0,-1 2 1 0 0,31 23-1 0 0,-41-29 193 0 0,3-2 11 0 0,-7-3 5 0 0,-1 0 0 0 0,0 0 1 0 0,1 0-1 0 0,-1 0 0 0 0,0-1 0 0 0,0 1 0 0 0,1-1 0 0 0,-1 0 0 0 0,0 0 0 0 0,0 0 1 0 0,0-1-1 0 0,0 1 0 0 0,5-4 0 0 0,2-2 38 0 0,1-1 0 0 0,11-11 0 0 0,-3 1 4 0 0,-14 15-32 0 0,133-100 281 0 0,-122 94-298 0 0,0-1 1 0 0,1 2 0 0 0,1 0-1 0 0,0 1 1 0 0,0 1 0 0 0,37-8 0 0 0,-32 11-16 0 0,1 1 0 0 0,-1 1 1 0 0,1 1-1 0 0,0 1 1 0 0,-1 1-1 0 0,1 1 0 0 0,-1 1 1 0 0,24 8-1 0 0,38 8 316 0 0,-83-19-230 0 0,36 1 515 0 0,-15 3-2350 0 0,-21-5 732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09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17391 0 0,'0'0'1574'0'0,"0"2"-1280"0"0,10 329-1995 0 0,2-189-2959 0 0,-9-112-239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10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9 416 3223 0 0,'-2'-29'-704'0'0,"-4"-41"2413"0"0,5 48 719 0 0,1 1 0 0 0,5-40 0 0 0,-3 51-1675 0 0,0 0 0 0 0,1 0 0 0 0,-1 1 0 0 0,2-1 0 0 0,0 1 0 0 0,0-1 0 0 0,10-16 1 0 0,-8 19-842 0 0,-1 0 0 0 0,1 0 0 0 0,0 0 0 0 0,1 1 0 0 0,14-12 0 0 0,-9 10 183 0 0,0 0 1 0 0,1 0 0 0 0,0 2-1 0 0,1-1 1 0 0,-1 1 0 0 0,1 1-1 0 0,0 1 1 0 0,0 0 0 0 0,1 1-1 0 0,-1 0 1 0 0,1 1 0 0 0,17 0 0 0 0,-25 2-88 0 0,0 1 0 0 0,0 0 0 0 0,0 0 0 0 0,0 1 0 0 0,-1 0 0 0 0,1 0 0 0 0,0 0 0 0 0,-1 1 0 0 0,1 0 0 0 0,5 4 0 0 0,-7-4-27 0 0,-1-1-1 0 0,0 1 0 0 0,0 0 0 0 0,-1 0 0 0 0,1 0 1 0 0,0 1-1 0 0,-1 0 0 0 0,0-1 0 0 0,0 1 0 0 0,0 0 1 0 0,0 0-1 0 0,-1 1 0 0 0,0-1 0 0 0,0 0 0 0 0,2 7 1 0 0,-2-2-114 0 0,0 1 1 0 0,-1 0 0 0 0,0 0 0 0 0,-1 0-1 0 0,0 0 1 0 0,-1 0 0 0 0,0 0 0 0 0,0 0-1 0 0,-1 0 1 0 0,0 0 0 0 0,-1 0 0 0 0,0-1-1 0 0,-1 1 1 0 0,0-1 0 0 0,0 0 0 0 0,-1 0-1 0 0,0-1 1 0 0,-1 1 0 0 0,0-1 0 0 0,0 0 0 0 0,-14 13-1 0 0,15-17 436 0 0,-1 0 0 0 0,0 0 0 0 0,0 0 0 0 0,0-1-1 0 0,0 0 1 0 0,-1 0 0 0 0,-11 3 1823 0 0,13-6-1660 0 0,3-1-529 0 0,4 1-422 0 0,87 22-318 0 0,-76-19 766 0 0,-1 2 1 0 0,0-1 0 0 0,0 2-1 0 0,-1 0 1 0 0,15 9 0 0 0,-20-10 31 0 0,0 0-1 0 0,-1 0 1 0 0,0 1-1 0 0,0 0 1 0 0,0 0 0 0 0,-1 0-1 0 0,1 1 1 0 0,-2-1 0 0 0,1 1-1 0 0,-1 0 1 0 0,0 0 0 0 0,0 0-1 0 0,-1 0 1 0 0,3 13 0 0 0,-3-7-22 0 0,0-1 1 0 0,0 1 0 0 0,-2-1 0 0 0,1 1 0 0 0,-2-1-1 0 0,0 1 1 0 0,0 0 0 0 0,-4 14 0 0 0,4-22 62 0 0,-1 0 0 0 0,1 0 0 0 0,-1-1 0 0 0,0 1 1 0 0,0-1-1 0 0,-1 0 0 0 0,1 1 0 0 0,-1-1 0 0 0,0 0 0 0 0,0-1 0 0 0,0 1 1 0 0,0 0-1 0 0,-1-1 0 0 0,0 0 0 0 0,0 0 0 0 0,0 0 0 0 0,-5 3 0 0 0,-1-1 270 0 0,-1 0-1 0 0,0-1 0 0 0,0 0 1 0 0,-1 0-1 0 0,-22 2 1 0 0,-27 2-451 0 0,19-7-5372 0 0,13-1-831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05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19 762 17447 0 0,'0'0'796'0'0,"-3"-1"-12"0"0,2 1-771 0 0,0-1-1 0 0,0 1 0 0 0,0-1 1 0 0,0 1-1 0 0,1 0 0 0 0,-1-1 1 0 0,0 1-1 0 0,0-1 1 0 0,1 0-1 0 0,-1 1 0 0 0,0-1 1 0 0,1 0-1 0 0,-1 1 0 0 0,1-1 1 0 0,-1 0-1 0 0,1 0 1 0 0,-1 1-1 0 0,1-1 0 0 0,0 0 1 0 0,-1 0-1 0 0,1 0 0 0 0,0 0 1 0 0,-1 1-1 0 0,1-1 1 0 0,0-1-1 0 0,0-2-11 0 0,0 1 0 0 0,0-1 0 0 0,1 1 0 0 0,-1-1 0 0 0,1 1 0 0 0,0-1 0 0 0,1-3 0 0 0,7-19 55 0 0,2-1 0 0 0,25-46 0 0 0,39-47-259 0 0,-44 73 147 0 0,4-4-2 0 0,2 2-1 0 0,2 1 1 0 0,3 3 0 0 0,1 1 0 0 0,54-43 0 0 0,-81 74 36 0 0,1 1 1 0 0,1 0-1 0 0,0 1 1 0 0,36-16-1 0 0,-45 23 22 0 0,0 1 0 0 0,0 0 0 0 0,1 1 0 0 0,-1 0 0 0 0,1 0 0 0 0,0 1 1 0 0,0 0-1 0 0,-1 0 0 0 0,1 1 0 0 0,0 1 0 0 0,0 0 0 0 0,15 3 0 0 0,-18-2 5 0 0,-1 1 1 0 0,0-1-1 0 0,1 1 0 0 0,-1 1 1 0 0,0-1-1 0 0,-1 1 1 0 0,1 0-1 0 0,-1 0 0 0 0,10 10 1 0 0,-4-3 7 0 0,-1 2 0 0 0,0-1 0 0 0,9 16 1 0 0,36 62 87 0 0,74 163 0 0 0,-123-238-274 0 0,-1-1 0 0 0,-1 1-1 0 0,0 0 1 0 0,2 18 0 0 0,-6-30 3 0 0,-1 0 0 0 0,1 0 0 0 0,-1 0 0 0 0,0 0 1 0 0,0 0-1 0 0,0 0 0 0 0,0 0 0 0 0,0-1 1 0 0,0 1-1 0 0,-1 0 0 0 0,-1 2 0 0 0,-1 1-518 0 0,-2 4-922 0 0,-1 1 0 0 0,0-1-1 0 0,-11 12 1 0 0,1-5-2349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06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87 11519 0 0,'0'-2'887'0'0,"-8"-9"-1398"0"0,7 9 1373 0 0,1 1-1 0 0,-1-1 0 0 0,1 0 0 0 0,-1 1 0 0 0,1-1 0 0 0,0 1 0 0 0,0-1 0 0 0,0 0 0 0 0,0-2 1 0 0,0 2-614 0 0,0 0 816 0 0,1 1-966 0 0,4-3-127 0 0,0 0 1 0 0,0 0-1 0 0,1 1 1 0 0,-1 0-1 0 0,1 0 1 0 0,0 0-1 0 0,-1 1 1 0 0,1-1-1 0 0,12-2 1 0 0,8 0-238 0 0,27-3 0 0 0,-50 8 261 0 0,21-2-941 0 0,1 2 0 0 0,-1 0 1 0 0,1 2-1 0 0,26 5 0 0 0,-12 2-685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0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4143 0 0,'0'0'3368'0'0,"-6"16"128"0"0,-4 1 120 0 0,-2 5 16 0 0,-3 3-2720 0 0,-1 5-544 0 0,-3 7-112 0 0,0 3-16 0 0,-6 4-176 0 0,0 4-64 0 0,-1 0 0 0 0,1 0-5320 0 0,-3-2-1120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45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4143 0 0,'10'-2'371'0'0,"14"-7"6834"0"0,-22 9-7358 0 0,74-22-130 0 0,-51 14 433 0 0,41-7 0 0 0,-24 7 130 0 0,59-7 636 0 0,-53 10-591 0 0,73-4 288 0 0,-104 9-596 0 0,1 1 1 0 0,-1 1 0 0 0,1 0 0 0 0,-1 1 0 0 0,21 7-1 0 0,53 13-17 0 0,-14-4 0 0 0,-54-12 0 0 0,149 46-35 0 0,-132-39 26 0 0,1 3-1 0 0,43 25 0 0 0,-69-33 11 0 0,177 104 29 0 0,-10 16 15 0 0,-155-105-17 0 0,-1 0 0 0 0,-1 2 0 0 0,-1 0 0 0 0,-2 2 0 0 0,21 33-1 0 0,-17-18 120 0 0,-1 1 0 0 0,-3 2-1 0 0,17 48 1 0 0,-12-17 202 0 0,18 92 1 0 0,0 79 153 0 0,4 340-282 0 0,-42-455-174 0 0,24 697 152 0 0,4 43 1088 0 0,9-329 271 0 0,42-4-622 0 0,24-93-737 0 0,-67-307-194 0 0,70 153-1 0 0,-80-222-31 0 0,2-1 0 0 0,4-3 0 0 0,2-1-1 0 0,63 76 1 0 0,-85-119 14 0 0,331 371-38 0 0,-138-207 50 0 0,3 4 13 0 0,-142-122 31 0 0,2-4-1 0 0,3-3 1 0 0,106 65 0 0 0,-65-55-35 0 0,152 91-5 0 0,9-20-4 0 0,117 17 285 0 0,9 4 794 0 0,45 73-465 0 0,-245-110-349 0 0,-145-88-127 0 0,206 136 380 0 0,-237-157-372 0 0,-1 2 0 0 0,52 45 0 0 0,-68-46 486 0 0,-12-18 495 0 0,3 8-1247 0 0,-12-9-1027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5:48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1 220 9583 0 0,'0'0'3167'0'0,"3"0"-3678"0"0,9-1 562 0 0,0-1 0 0 0,0-1 0 0 0,0 0 0 0 0,0-1-1 0 0,0 0 1 0 0,19-10 0 0 0,-1 1 265 0 0,81-34 890 0 0,121-45 952 0 0,-197 82-2107 0 0,1 2-1 0 0,-1 1 1 0 0,1 2 0 0 0,1 1-1 0 0,-1 2 1 0 0,0 2-1 0 0,1 1 1 0 0,-1 2-1 0 0,0 1 1 0 0,0 2 0 0 0,-1 1-1 0 0,1 2 1 0 0,63 26-1 0 0,180 89-50 0 0,-219-96 0 0 0,-7-2 14 0 0,-1 2 0 0 0,51 38 0 0 0,87 81 1296 0 0,2 3-1677 0 0,37 32-634 0 0,226 193 1129 0 0,40 34 248 0 0,-416-341-296 0 0,232 223 149 0 0,-115-102-170 0 0,339 391 27 0 0,-430-456-59 0 0,122 154 12 0 0,-124-136 52 0 0,137 179 338 0 0,88 87 346 0 0,-19-70 210 0 0,114 90-669 0 0,-220-220-232 0 0,-160-165-84 0 0,86 94 0 0 0,10 21 370 0 0,-111-129-262 0 0,2-1-1 0 0,1-2 1 0 0,38 25-1 0 0,192 100 228 0 0,-109-66-200 0 0,-35-13-1 0 0,29 16-106 0 0,232 133-37 0 0,-243-141-201 0 0,-73-46 204 0 0,112 42-1 0 0,-27-6 97 0 0,-65-29-52 0 0,-13-6-38 0 0,31 14 11 0 0,-59-30 42 0 0,52 35 0 0 0,-42-23 86 0 0,-24-15 259 0 0,0 1 0 0 0,-2 1 0 0 0,44 42 0 0 0,-68-60 405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52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47 12439 0 0,'0'0'1126'0'0,"-7"-7"576"0"0,6 7-1573 0 0,1-1 0 0 0,0 1 0 0 0,0 0 0 0 0,0 0 0 0 0,-1 0 0 0 0,1 0 0 0 0,0 0 0 0 0,0-1 0 0 0,-1 1 0 0 0,1 0 0 0 0,0 0 0 0 0,-1 0 0 0 0,1 0 0 0 0,0 0 0 0 0,0 0 0 0 0,-1 0-1 0 0,1 0 1 0 0,0 0 0 0 0,-1 0 0 0 0,1 0 0 0 0,0 0 0 0 0,-1 0 0 0 0,1 0 0 0 0,0 0 0 0 0,0 0 0 0 0,-1 0 0 0 0,1 1 0 0 0,0-1 0 0 0,0 0 0 0 0,-1 0 0 0 0,1 0 0 0 0,0 0 0 0 0,0 0 0 0 0,-1 1 0 0 0,1-1 0 0 0,0 0 0 0 0,-8 14 460 0 0,1 20-1335 0 0,5-6 675 0 0,1 0 1 0 0,2-1-1 0 0,5 33 0 0 0,-5-49 73 0 0,1-1 0 0 0,0 0-1 0 0,1 0 1 0 0,0 0 0 0 0,1-1-1 0 0,0 1 1 0 0,0-1 0 0 0,1 0-1 0 0,6 9 1 0 0,-8-14-12 0 0,0 0 0 0 0,0 0 0 0 0,0 0 0 0 0,1 0 0 0 0,-1-1 0 0 0,1 0 0 0 0,0 0 0 0 0,0 0 0 0 0,0 0 1 0 0,0-1-1 0 0,1 1 0 0 0,-1-1 0 0 0,1 0 0 0 0,0 0 0 0 0,-1-1 0 0 0,1 1 0 0 0,0-1 0 0 0,0 0 0 0 0,0-1 0 0 0,8 1 0 0 0,0-1 30 0 0,-1-1 1 0 0,1 0-1 0 0,-1-1 0 0 0,1 0 0 0 0,-1-1 1 0 0,0-1-1 0 0,0 0 0 0 0,0 0 0 0 0,0-1 1 0 0,-1-1-1 0 0,0 0 0 0 0,0 0 0 0 0,0-1 1 0 0,-1-1-1 0 0,0 1 0 0 0,16-18 0 0 0,-19 18 50 0 0,1-1 0 0 0,-1 0-1 0 0,-1 0 1 0 0,1-1 0 0 0,6-11-1 0 0,-12 17-3 0 0,1-1 0 0 0,-1 1-1 0 0,0-1 1 0 0,1 0 0 0 0,-2 0-1 0 0,1 1 1 0 0,0-1 0 0 0,-1 0-1 0 0,0 0 1 0 0,1 0 0 0 0,-1 1-1 0 0,-1-1 1 0 0,1 0 0 0 0,-1 0-1 0 0,1 0 1 0 0,-1 1 0 0 0,-3-8-1 0 0,0 2 139 0 0,0 1-1 0 0,0-1 1 0 0,-1 1-1 0 0,-1 0 1 0 0,1 0-1 0 0,-1 0 1 0 0,-1 1-1 0 0,-10-11 1 0 0,-6-1 172 0 0,-35-23 0 0 0,54 39-363 0 0,1 1-1 0 0,-1 0 0 0 0,0 0 1 0 0,0 0-1 0 0,0 0 0 0 0,0 1 1 0 0,0-1-1 0 0,0 1 1 0 0,0 0-1 0 0,0 1 0 0 0,-1-1 1 0 0,1 1-1 0 0,0 0 1 0 0,-7 0-1 0 0,6 1-91 0 0,0 0 0 0 0,0 0 0 0 0,0 0 0 0 0,0 1 0 0 0,0 0 0 0 0,0 0 0 0 0,0 0 1 0 0,1 1-1 0 0,-1 0 0 0 0,1 0 0 0 0,-6 5 0 0 0,1-1-293 0 0,1 2 0 0 0,0-1 0 0 0,0 1 0 0 0,1 0 0 0 0,0 1 0 0 0,1 0 1 0 0,0 0-1 0 0,0 0 0 0 0,-3 12 0 0 0,5-12-1388 0 0,1-1 1 0 0,0 1-1 0 0,-2 13 1 0 0,3-9-3603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53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56 8287 0 0,'0'0'11196'0'0,"0"3"-11184"0"0,0 30-42 0 0,-1-16-42 0 0,0 0 1 0 0,2 0 0 0 0,0 0 0 0 0,7 32 0 0 0,-4-34 25 0 0,1 0 1 0 0,0-1 0 0 0,1 0 0 0 0,0 0 0 0 0,1 0 0 0 0,10 13 0 0 0,-14-23 27 0 0,0 0 0 0 0,-1-1 0 0 0,2 1 0 0 0,-1-1 0 0 0,0 1-1 0 0,1-1 1 0 0,0 0 0 0 0,-1-1 0 0 0,1 1 0 0 0,0-1 0 0 0,0 1 0 0 0,1-1 0 0 0,-1 0 0 0 0,0-1 0 0 0,1 1-1 0 0,-1-1 1 0 0,1 0 0 0 0,0 0 0 0 0,-1 0 0 0 0,1-1 0 0 0,0 0 0 0 0,-1 0 0 0 0,1 0 0 0 0,5-1 0 0 0,-3 0 17 0 0,1-1 0 0 0,-1 0 0 0 0,0-1 0 0 0,1 1 1 0 0,-1-1-1 0 0,0-1 0 0 0,-1 1 0 0 0,1-1 0 0 0,-1-1 1 0 0,11-8-1 0 0,0-2 85 0 0,-1-1-1 0 0,19-24 1 0 0,-31 36-11 0 0,-1-1 0 0 0,1 1 1 0 0,-1-1-1 0 0,0 0 0 0 0,-1-1 0 0 0,1 1 0 0 0,-1 0 0 0 0,0-1 0 0 0,0 1 0 0 0,-1-1 1 0 0,0 0-1 0 0,0 0 0 0 0,0 1 0 0 0,0-1 0 0 0,-1 0 0 0 0,0 0 0 0 0,0 0 0 0 0,-2-5 1 0 0,0-3 319 0 0,0 3 148 0 0,-1 0-1 0 0,-6-20 1 0 0,7 27-406 0 0,0 0 0 0 0,0 0 0 0 0,0 0 0 0 0,0 1 0 0 0,-1-1 0 0 0,0 1 0 0 0,0-1 0 0 0,0 1 0 0 0,0 0 0 0 0,0 0 0 0 0,-4-3 0 0 0,1 2-108 0 0,0 1 0 0 0,0 0 0 0 0,0 0 0 0 0,0 0 0 0 0,-1 0 0 0 0,1 1 0 0 0,-1 0 0 0 0,-13-2 0 0 0,-2 0-460 0 0,15 2 0 0 0,0 1 1 0 0,-1 0-1 0 0,1 0 1 0 0,0 1-1 0 0,-1 0 0 0 0,-8 0 1 0 0,15 1-408 0 0,-8 6-2815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53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33 6415 0 0,'0'0'3144'0'0,"-4"-10"3896"0"0,3 8-6776 0 0,-2 0 202 0 0,1 0 0 0 0,-1 0 1 0 0,1 0-1 0 0,-1 0 0 0 0,0 0 0 0 0,1 0 0 0 0,-1 1 0 0 0,0-1 0 0 0,0 1 0 0 0,-5-2 0 0 0,-3 4-361 0 0,-6 2-24 0 0,13 0-85 0 0,2-1 7 0 0,-2 0-24 0 0,1 1-1 0 0,0-1 1 0 0,0 1 0 0 0,0 0-1 0 0,1 0 1 0 0,-1 0-1 0 0,1 0 1 0 0,-1 0 0 0 0,1 0-1 0 0,0 1 1 0 0,0-1 0 0 0,1 1-1 0 0,-1-1 1 0 0,1 1-1 0 0,0 0 1 0 0,0 0 0 0 0,-1 5-1 0 0,-1 7-37 0 0,1-1 0 0 0,0 1 0 0 0,2 15 0 0 0,0-18 11 0 0,1-1 0 0 0,0 1 1 0 0,1-1-1 0 0,4 16 0 0 0,-4-22 11 0 0,0 0 1 0 0,0-1-1 0 0,0 0 0 0 0,0 1 0 0 0,1-1 1 0 0,0 0-1 0 0,0 0 0 0 0,0 0 1 0 0,1-1-1 0 0,8 9 0 0 0,-11-12-27 0 0,2 1 0 0 0,4 1 33 0 0,-5-1 20 0 0,1-1 1 0 0,-1 1 0 0 0,0-1 0 0 0,1 0 0 0 0,-1 0-1 0 0,1 0 1 0 0,0-1 0 0 0,-1 1 0 0 0,1-1-1 0 0,-1 1 1 0 0,1-1 0 0 0,0 0 0 0 0,0 0 0 0 0,-1 0-1 0 0,1 0 1 0 0,0 0 0 0 0,-1-1 0 0 0,1 1-1 0 0,0-1 1 0 0,-1 0 0 0 0,1 0 0 0 0,3-2 0 0 0,-2 1 41 0 0,0 0 1 0 0,0-1-1 0 0,-1 1 1 0 0,1-1 0 0 0,-1 0-1 0 0,1 0 1 0 0,-1 0-1 0 0,0-1 1 0 0,-1 1 0 0 0,1-1-1 0 0,-1 1 1 0 0,1-1 0 0 0,-1 0-1 0 0,0 0 1 0 0,3-8-1 0 0,-1-1 230 0 0,0 1-1 0 0,0-1 0 0 0,-2 0 0 0 0,3-15 0 0 0,0-72 261 0 0,-5 90-510 0 0,-1 1-27 0 0,1 7-61 0 0,-2-4-628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5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8751 0 0,'0'0'12264'0'0,"-1"2"-12197"0"0,-2 6-52 0 0,1 0 1 0 0,0 0-1 0 0,0 1 1 0 0,0-1-1 0 0,0 13 0 0 0,0 48-28 0 0,2-37 19 0 0,5 338 305 0 0,-4-347-1348 0 0,-1-1-3935 0 0,0-1-1682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7:59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 18199 0 0,'0'0'1646'0'0,"0"2"-1356"0"0,3 6-346 0 0,-1-1 0 0 0,0 1 0 0 0,-1 0 0 0 0,0 0 0 0 0,0 16 0 0 0,-4 44-287 0 0,0-31 182 0 0,-3 25 104 0 0,-3-1-1 0 0,-2 1 0 0 0,-3-2 1 0 0,-25 70-1 0 0,10-52 12 0 0,-14 51 28 0 0,40-117 18 0 0,3-1-162 0 0,0-9-684 0 0,12 0-2356 0 0,4-4-2300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00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56 19551 0 0,'0'0'2416'0'0,"0"2"-2383"0"0,-1 10-339 0 0,-1 0 0 0 0,-2 12-1 0 0,-1 10-305 0 0,-2 7-273 0 0,3-23 711 0 0,2 0 0 0 0,0 1-1 0 0,1 27 1 0 0,1-44 155 0 0,0 0-1 0 0,1-1 1 0 0,-1 1-1 0 0,1 0 1 0 0,0 0 0 0 0,-1-1-1 0 0,1 1 1 0 0,0-1-1 0 0,0 1 1 0 0,0-1-1 0 0,0 1 1 0 0,0-1-1 0 0,2 2 1 0 0,-2-2 9 0 0,0 0-6 0 0,0 1 1 0 0,1-1 0 0 0,-1 0 0 0 0,0 0 0 0 0,1 0 0 0 0,-1 0 0 0 0,1 0 0 0 0,-1 0 0 0 0,1 0 0 0 0,-1-1 0 0 0,1 1 0 0 0,0 0-1 0 0,-1-1 1 0 0,1 1 0 0 0,0-1 0 0 0,0 0 0 0 0,2 0 0 0 0,0 1-16 0 0,-1-1 1 0 0,1 0-1 0 0,-1-1 0 0 0,1 1 0 0 0,-1-1 1 0 0,1 0-1 0 0,3-1 0 0 0,0-1 19 0 0,1 0-1 0 0,-1-1 0 0 0,0 0 0 0 0,0 0 1 0 0,0-1-1 0 0,-1 1 0 0 0,1-2 1 0 0,-1 1-1 0 0,8-10 0 0 0,-5 5 209 0 0,-1-1 0 0 0,-1 0 0 0 0,0 0 0 0 0,11-24 1 0 0,-17 33-51 0 0,0-1 0 0 0,0 0 1 0 0,-1 0-1 0 0,1 0 0 0 0,-1 0 1 0 0,0 1-1 0 0,1-1 0 0 0,-1 0 1 0 0,-1 0-1 0 0,1 0 0 0 0,0 0 1 0 0,-1 0-1 0 0,1 0 1 0 0,-1 1-1 0 0,0-1 0 0 0,0 0 1 0 0,0 0-1 0 0,0 1 0 0 0,-1-1 1 0 0,-1-2-1 0 0,-3-5 347 0 0,-1 0 1 0 0,-1 1-1 0 0,-11-13 1 0 0,13 16-482 0 0,0-1 52 0 0,-1 1 0 0 0,0-1 0 0 0,0 1 0 0 0,0 1 0 0 0,-1-1-1 0 0,-9-4 1 0 0,8 4-89 0 0,5 4-10 0 0,1 1 0 0 0,0-1 0 0 0,0 0 0 0 0,-1 1 0 0 0,1-1 1 0 0,0 1-1 0 0,-1 0 0 0 0,0 0 0 0 0,1 1 0 0 0,-1-1 0 0 0,-3 0 0 0 0,2 1-260 0 0,1 0 1 0 0,0 0-1 0 0,0 1 0 0 0,0-1 0 0 0,0 1 0 0 0,-7 2 0 0 0,9-2 5 0 0,-1 0-1 0 0,1 1 1 0 0,-1-1-1 0 0,1 1 1 0 0,0 0-1 0 0,0-1 0 0 0,0 1 1 0 0,0 0-1 0 0,0 0 1 0 0,0 0-1 0 0,-2 4 1 0 0,2-3-294 0 0,0 0 1 0 0,0 0 0 0 0,0 1-1 0 0,1-1 1 0 0,-2 6 0 0 0,-1 5-5027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00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88 1375 0 0,'0'0'19720'0'0,"-1"1"-20018"0"0,-8 16-55 0 0,1 0 0 0 0,1 0 1 0 0,0 1-1 0 0,2-1 0 0 0,0 1 1 0 0,1 1-1 0 0,-4 36 0 0 0,7-52 369 0 0,1-1 0 0 0,0 1 0 0 0,0 0 0 0 0,0 0 0 0 0,0-1 0 0 0,0 1 0 0 0,0 0-1 0 0,1 0 1 0 0,0-1 0 0 0,1 6 0 0 0,1-1 40 0 0,1 7 37 0 0,6 4-32 0 0,-7-15-16 0 0,0-2-32 0 0,-1 0-26 0 0,0 1 1 0 0,0 0-1 0 0,0-1 0 0 0,0 1 1 0 0,1-1-1 0 0,-1 0 1 0 0,0 0-1 0 0,1 0 1 0 0,-1 0-1 0 0,1 0 0 0 0,-1-1 1 0 0,1 1-1 0 0,-1-1 1 0 0,1 1-1 0 0,-1-1 0 0 0,1 0 1 0 0,0 0-1 0 0,-1 0 1 0 0,1-1-1 0 0,-1 1 0 0 0,1 0 1 0 0,0-1-1 0 0,-1 0 1 0 0,1 0-1 0 0,-1 1 0 0 0,0-1 1 0 0,1-1-1 0 0,2 0 1 0 0,3-3-41 0 0,-1 1 1 0 0,1-1 0 0 0,-1-1 0 0 0,0 0 0 0 0,0 1-1 0 0,10-13 1 0 0,-10 10 182 0 0,0 0 0 0 0,-1-1 0 0 0,0 0 0 0 0,0 0 0 0 0,-1 0 1 0 0,-1-1-1 0 0,1 0 0 0 0,2-11 0 0 0,-5 14 73 0 0,0 0-1 0 0,-1-1 1 0 0,0 1 0 0 0,0 0 0 0 0,-1-1 0 0 0,0 1 0 0 0,0-1 0 0 0,-1 1 0 0 0,0-1 0 0 0,0 1-1 0 0,-1 0 1 0 0,-3-11 0 0 0,1 7 19 0 0,0 0 0 0 0,-1 1 0 0 0,-6-12 1 0 0,7 17-205 0 0,1 0 1 0 0,-1 0-1 0 0,0 0 1 0 0,0 1 0 0 0,-1 0-1 0 0,1 0 1 0 0,-1 0 0 0 0,0 0-1 0 0,-6-3 1 0 0,10 7-291 0 0,0-1-75 0 0,0 1 160 0 0,0-1 0 0 0,0 1 0 0 0,0 0 0 0 0,0 0 0 0 0,0 0-1 0 0,0 0 1 0 0,0 0 0 0 0,0 0 0 0 0,0 0 0 0 0,0 0 0 0 0,0 0 0 0 0,0 0 0 0 0,0 1-1 0 0,0-1 1 0 0,0 0 0 0 0,0 0 0 0 0,1 1 0 0 0,-1-1 0 0 0,0 1 0 0 0,0-1 0 0 0,0 1-1 0 0,0-1 1 0 0,1 1 0 0 0,-1 0 0 0 0,0-1 0 0 0,1 1 0 0 0,-1 0 0 0 0,0 0 0 0 0,1-1 0 0 0,-1 1-1 0 0,0 1 1 0 0,-6 11-5825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01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66 4143 0 0,'-2'-2'15579'0'0,"-5"-2"-14588"0"0,5 4-1030 0 0,0 0 1 0 0,1 0-1 0 0,-1 0 1 0 0,1 0-1 0 0,-1 0 1 0 0,1 1 0 0 0,-1-1-1 0 0,1 0 1 0 0,-1 1-1 0 0,1 0 1 0 0,0-1 0 0 0,-3 2-1 0 0,-13 16-454 0 0,16-16 468 0 0,-12 14-182 0 0,1 1-1 0 0,1 0 0 0 0,1 1 1 0 0,-16 37-1 0 0,20-41 236 0 0,2 0 0 0 0,-1 1 0 0 0,2-1-1 0 0,0 1 1 0 0,1 0 0 0 0,0 0-1 0 0,1 22 1 0 0,1-29-13 0 0,1-1-1 0 0,0 1 0 0 0,1-1 1 0 0,2 10-1 0 0,-3-14-11 0 0,-1-1-1 0 0,1 1 0 0 0,0-1 1 0 0,0 0-1 0 0,0 1 0 0 0,0-1 1 0 0,0 0-1 0 0,0 0 0 0 0,1 0 1 0 0,-1 0-1 0 0,1 0 0 0 0,2 3 1 0 0,2 0 20 0 0,8 11 14 0 0,-9-13-23 0 0,0-1-1 0 0,0 0-4 0 0,-1 0 0 0 0,1 0 1 0 0,-1 0-1 0 0,1 0 1 0 0,0-1-1 0 0,0 1 1 0 0,0-1-1 0 0,0-1 0 0 0,0 1 1 0 0,0-1-1 0 0,0 0 1 0 0,0 0-1 0 0,0 0 1 0 0,0 0-1 0 0,0-1 1 0 0,0 0-1 0 0,7-2 0 0 0,-3 0 20 0 0,-1 0 0 0 0,1-1-1 0 0,-1 0 1 0 0,0 0-1 0 0,0-1 1 0 0,0 0-1 0 0,-1 0 1 0 0,13-12-1 0 0,-6 4 61 0 0,0-1 0 0 0,-1-1-1 0 0,0 0 1 0 0,-1-1 0 0 0,11-21-1 0 0,-19 31 39 0 0,-1-1 0 0 0,0 0 0 0 0,0 0 0 0 0,-1 0-1 0 0,0-1 1 0 0,0 1 0 0 0,0-1 0 0 0,-1 1 0 0 0,0-1-1 0 0,-1 1 1 0 0,0-1 0 0 0,0 1 0 0 0,0-1 0 0 0,-1 0 0 0 0,0 1-1 0 0,-4-13 1 0 0,1 8 150 0 0,-1 0 0 0 0,0 0 0 0 0,0 0 0 0 0,-2 1 0 0 0,1 0 0 0 0,-1 0 0 0 0,-1 0 0 0 0,-12-13 0 0 0,13 17-1972 0 0,-1 0 0 0 0,1 1 0 0 0,-15-10 1 0 0,1 4-5988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16271 0 0,'0'0'2352'0'0,"1"3"-2185"0"0,2 17-226 0 0,-1 0 0 0 0,0 32 0 0 0,-1-12 43 0 0,-3 355 18 0 0,-3-142 372 0 0,19 322 1191 0 0,95 611 0 0 0,-77-960-1297 0 0,25 203-314 0 0,-54-400-1027 0 0,-1 38 0 0 0,-3-47-83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09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19 19807 0 0,'-6'-6'1760'0'0,"-1"-1"-1408"0"0,-1 1 488 0 0,20 8-3368 0 0,1-1 992 0 0,6-1-176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1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13359 0 0,'0'0'7186'0'0,"1"2"-7106"0"0,2 6-158 0 0,-1 0 1 0 0,0 0 0 0 0,-1 1 0 0 0,1-1-1 0 0,-1 1 1 0 0,-1-1 0 0 0,0 15-1 0 0,-3 4 37 0 0,-7 29 0 0 0,-1 9 4 0 0,2 13 162 0 0,4 0-1 0 0,4 95 1 0 0,15 166-51 0 0,-8-273-80 0 0,1 43 2663 0 0,-6-107-2363 0 0,2-1-150 0 0,-1 1 0 0 0,1-1-1 0 0,0 1 1 0 0,-1-1-1 0 0,1 0 1 0 0,0 0-1 0 0,0 0 1 0 0,-1 0-1 0 0,1 0 1 0 0,0-1-1 0 0,6 1 1 0 0,37 3-481 0 0,1-2 269 0 0,0-2 1 0 0,92-12-1 0 0,-132 11 68 0 0,53-10 0 0 0,86-4 0 0 0,26 10 64 0 0,-154 5-65 0 0,-15 1 13 0 0,-2-1 169 0 0,9 0-582 0 0,-15 1-270 0 0,0-1 0 0 0,0-1 1 0 0,0 1-1 0 0,-7-2 1 0 0,-10-3-7024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1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30 919 0 0,'-8'3'19861'0'0,"23"-8"-17821"0"0,22-5-3269 0 0,-8 4 1229 0 0,1 1 0 0 0,0 2 0 0 0,0 1 0 0 0,0 1 0 0 0,0 1 0 0 0,50 8 0 0 0,-48-2 46 0 0,0 1-1 0 0,0 2 0 0 0,0 1 1 0 0,-1 2-1 0 0,55 28 0 0 0,-81-36 23 0 0,1-1 0 0 0,-1 2 0 0 0,0-1 0 0 0,0 0-1 0 0,0 1 1 0 0,-1 0 0 0 0,0 0 0 0 0,0 1 0 0 0,0-1 0 0 0,0 1-1 0 0,-1 0 1 0 0,0 0 0 0 0,0 0 0 0 0,-1 0 0 0 0,1 0 0 0 0,-1 1-1 0 0,-1-1 1 0 0,1 1 0 0 0,0 9 0 0 0,0 11 123 0 0,-1-1 1 0 0,-1 1-1 0 0,-6 39 1 0 0,4-48-139 0 0,-38 252 545 0 0,4-40-188 0 0,32-106-2796 0 0,4-102 1055 0 0,0-4-6456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4143 0 0,'0'0'9912'0'0,"-5"-4"-9008"0"0,5 4-841 0 0,0 0-1 0 0,0 0 1 0 0,0 0 0 0 0,0 0-1 0 0,-1 0 1 0 0,1 0-1 0 0,0 0 1 0 0,0 0 0 0 0,0-1-1 0 0,0 1 1 0 0,0 0-1 0 0,0 0 1 0 0,0 0 0 0 0,-1 0-1 0 0,1 0 1 0 0,0 0 0 0 0,0 0-1 0 0,0 0 1 0 0,0 0-1 0 0,0-1 1 0 0,0 1 0 0 0,0 0-1 0 0,0 0 1 0 0,0 0-1 0 0,0 0 1 0 0,0 0 0 0 0,0 0-1 0 0,0-1 1 0 0,0 1-1 0 0,0 0 1 0 0,0 0 0 0 0,0 0-1 0 0,0 0 1 0 0,0 0 0 0 0,0 0-1 0 0,0-1 1 0 0,0 1-1 0 0,0 0 1 0 0,0 0 0 0 0,0 0-1 0 0,0 0 1 0 0,0 0-1 0 0,0 0 1 0 0,0-1 0 0 0,0 1-1 0 0,48-7 148 0 0,-15 2-211 0 0,52-2 0 0 0,-45 4 1 0 0,-27 2 0 0 0,23 0 0 0 0,-15 1-2 0 0,-1-3 58 0 0,-7 3-46 0 0,-3 1 1 0 0,-7-1 212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2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0,'0'0'9575'0'0,"2"0"-9474"0"0,8 3-89 0 0,16 1-33 0 0,-24-3 16 0 0,0-1 0 0 0,0 1 0 0 0,0-1 0 0 0,0 1 0 0 0,0 0 0 0 0,0 0 0 0 0,0 0 0 0 0,0 0 0 0 0,4 3 0 0 0,-2-1 4 0 0,4 1-10 0 0,10 8-35 0 0,1 5 29 0 0,-14-13 12 0 0,0 1-1 0 0,-1-1 1 0 0,1 1 0 0 0,-1 0 0 0 0,0 0 0 0 0,0 0 0 0 0,0 1 0 0 0,-1-1 0 0 0,4 9 0 0 0,4 6 13 0 0,-1-4 55 0 0,7 13 176 0 0,18 36 0 0 0,-34-63-159 0 0,0 0 54 0 0,0-1 0 0 0,1 1 0 0 0,-1 0 1 0 0,0 0-1 0 0,0 1 0 0 0,0-1 0 0 0,0 0 0 0 0,0 0 0 0 0,0 0 0 0 0,-1 1 0 0 0,1-1 0 0 0,-1 0 0 0 0,1 1 0 0 0,-1-1 0 0 0,0 4 1 0 0,-1-5-76 0 0,1 0 0 0 0,0 0 0 0 0,-1-1 1 0 0,1 1-1 0 0,-1 0 0 0 0,1 0 1 0 0,-1 0-1 0 0,1-1 0 0 0,-1 1 0 0 0,0 0 1 0 0,1-1-1 0 0,-1 1 0 0 0,0 0 1 0 0,0-1-1 0 0,1 1 0 0 0,-1-1 0 0 0,-1 1 1 0 0,-14 8 399 0 0,-68 24-180 0 0,68-27-2063 0 0,5-1-2364 0 0,-3 1-2327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 7367 0 0,'14'-1'6269'0'0,"-3"-3"-5488"0"0,-4 1-87 0 0,-2 2 1010 0 0,-3 19-1928 0 0,1 4 153 0 0,-1 1-1 0 0,-2-1 0 0 0,-1 26 1 0 0,-13 69 251 0 0,5-55-58 0 0,-22 141 226 0 0,6-49 19 0 0,11-63 87 0 0,4-35-83 0 0,2 0 0 0 0,0 101 0 0 0,9-141-368 0 0,0 0 1 0 0,2 0 0 0 0,6 24-1 0 0,-7-30 13 0 0,-1-8 128 0 0,-1-2-143 0 0,0 0-1 0 0,0 0 1 0 0,1 0-1 0 0,-1 0 1 0 0,0 0-1 0 0,0 0 1 0 0,0 0-1 0 0,0 0 1 0 0,1 0-1 0 0,-1 0 0 0 0,0 0 1 0 0,0 0-1 0 0,0 0 1 0 0,0 0-1 0 0,1 1 1 0 0,-1-1-1 0 0,0 0 1 0 0,0 0-1 0 0,0 0 1 0 0,0 0-1 0 0,0 0 1 0 0,0 0-1 0 0,0 1 1 0 0,1-1-1 0 0,-1 0 1 0 0,0 0-1 0 0,0 0 1 0 0,0 0-1 0 0,0 1 1 0 0,0-1-1 0 0,0 0 1 0 0,0 0 36 0 0,0 1 0 0 0,0-1 0 0 0,1 0 0 0 0,-1 1 0 0 0,0-1 0 0 0,0 0 0 0 0,0 1 0 0 0,1-1 0 0 0,-1 0 0 0 0,0 1 0 0 0,0-1 0 0 0,1 0 0 0 0,-1 0 0 0 0,0 1 0 0 0,1-1 0 0 0,-1 0 0 0 0,0 0 0 0 0,0 0 0 0 0,1 0 0 0 0,-1 1 0 0 0,1-1 0 0 0,-1 0 0 0 0,1 0 0 0 0,5 1 160 0 0,1 0-1 0 0,0 0 1 0 0,0 0-1 0 0,0-1 1 0 0,-1 0 0 0 0,1-1-1 0 0,0 1 1 0 0,0-1-1 0 0,0-1 1 0 0,-1 1-1 0 0,1-1 1 0 0,-1 0 0 0 0,10-5-1 0 0,0 2-170 0 0,0 1 1 0 0,0 0-1 0 0,1 2 0 0 0,-1 0 1 0 0,0 0-1 0 0,23 2 0 0 0,15-2-18 0 0,104-10-8 0 0,-98 6 37 0 0,19-2 293 0 0,116-28-1 0 0,-185 35-321 0 0,-3-1 665 0 0,-7 2-864 0 0,0 0 0 0 0,0-1 1 0 0,0 1-1 0 0,0 0 1 0 0,0 0-1 0 0,0-1 1 0 0,0 1-1 0 0,0 0 1 0 0,-1 0-1 0 0,1-1 1 0 0,0 1-1 0 0,0 0 1 0 0,0 0-1 0 0,-2-2-952 0 0,2 2 952 0 0,0 0 1 0 0,0 0-1 0 0,-1 0 1 0 0,1 0-1 0 0,0 0 1 0 0,0 0-1 0 0,-1-1 1 0 0,-10-6-7956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1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18599 0 0,'0'0'3052'0'0,"2"1"-4273"0"0,129 43-1336 0 0,-98-34 2619 0 0,0-2 0 0 0,39 4 0 0 0,104-7 650 0 0,-132-5-508 0 0,-40 0-165 0 0,1 1 0 0 0,-1 0 0 0 0,0 1-1 0 0,1-1 1 0 0,-1 1 0 0 0,0-1 0 0 0,0 1 0 0 0,8 5 0 0 0,-11-6 341 0 0,13 8 250 0 0,-11-5-531 0 0,1 0 0 0 0,-1 0 0 0 0,0 0 0 0 0,0 1-1 0 0,0-1 1 0 0,-1 1 0 0 0,0 0 0 0 0,0 0 0 0 0,0-1 0 0 0,0 2 0 0 0,-1-1-1 0 0,2 6 1 0 0,0 5 132 0 0,-1 0 0 0 0,0 30-1 0 0,5 239 863 0 0,-5-232-1034 0 0,-1-41-288 0 0,7 146 1101 0 0,1-80-2286 0 0,7 0-5121 0 0,-9-48-424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8:4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1375 0 0,'0'0'10008'0'0,"-1"2"-10100"0"0,-5 10 80 0 0,7 9-117 0 0,1 2-766 0 0,-4-11 543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2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3047 0 0,'0'0'8976'0'0,"1"-1"-8873"0"0,-1-1 4 0 0,1 1 0 0 0,-1-1 0 0 0,1 0-1 0 0,-1 1 1 0 0,0-1 0 0 0,0 0 0 0 0,0 1 0 0 0,0-1 0 0 0,0 0 0 0 0,0 1-1 0 0,0-1 1 0 0,-2-3 0 0 0,1-7 649 0 0,1 10-618 0 0,0 1-54 0 0,2-5 1 0 0,-1 5-42 0 0,1 2-462 0 0,6 5 408 0 0,1 0 22 0 0,-8-5 42 0 0,13 6 547 0 0,-13-5-562 0 0,15 4 324 0 0,-14-6-284 0 0,11-2 116 0 0,-11 2-183 0 0,0 0 0 0 0,0 0-1 0 0,0-1 1 0 0,0 1 0 0 0,0-1-1 0 0,0 1 1 0 0,0-1 0 0 0,0 0-1 0 0,0 0 1 0 0,-1 0 0 0 0,1 0-1 0 0,0 0 1 0 0,-1 0 0 0 0,1-1-1 0 0,-1 1 1 0 0,3-3 0 0 0,1 0 58 0 0,25-19 259 0 0,-16 10-220 0 0,-12 12-39 0 0,-1 0-11 0 0,0 0-29 0 0,-1 0-10 0 0,1 1 0 0 0,-1 0 0 0 0,0-1 0 0 0,1 1 0 0 0,-1-1 0 0 0,0 1 0 0 0,1 0 0 0 0,-1 0 0 0 0,1-1 0 0 0,-1 1 0 0 0,1 0 0 0 0,-1-1 0 0 0,1 1 0 0 0,-1 0 0 0 0,0 0 0 0 0,1 0 0 0 0,-1 0 0 0 0,2-1 0 0 0,7 0-7 0 0,1 1-24 0 0,-6 1-36 0 0,6 2 36 0 0,1 1 12 0 0,-2 2 0 0 0,0 0 0 0 0,2 2 0 0 0,0-2 0 0 0,-2 0 0 0 0,1 1 0 0 0,-1-2 11 0 0,-7-4 42 0 0,0 0 1 0 0,5 2-33 0 0,-5-2 34 0 0,12 3 207 0 0,-4-6-192 0 0,-5 1-17 0 0,0 0 1 0 0,0-1 0 0 0,0 0 0 0 0,0 0 0 0 0,0 0 0 0 0,0 0-1 0 0,0-1 1 0 0,5-4 0 0 0,3-2 48 0 0,-1 2 93 0 0,-6 4 0 0 0,0 0 0 0 0,1 0 0 0 0,0 0 0 0 0,7-2 0 0 0,-4 1-181 0 0,-3 3-15 0 0,11 4 54 0 0,-8-3-90 0 0,-6 0 68 0 0,3-1-10 0 0,-3 1 11 0 0,6-1-64 0 0,0 4 32 0 0,-4-1 42 0 0,-2 1-31 0 0,8 8-95 0 0,-3-4 2 0 0,0 0 64 0 0,0 0 18 0 0,-2-1 14 0 0,-5-6 570 0 0,-2 0-583 0 0,0 0 1 0 0,0 0 0 0 0,0 0 0 0 0,0 0 0 0 0,0 0 0 0 0,0 0 0 0 0,1 0 0 0 0,-1 0-1 0 0,0 0 1 0 0,0 0 0 0 0,0 0 0 0 0,0 0 0 0 0,0 0 0 0 0,0 0 0 0 0,0 0 0 0 0,1 0 0 0 0,-1 0-1 0 0,0 0 1 0 0,0 0 0 0 0,0 0 0 0 0,0 0 0 0 0,0 0 0 0 0,0 0 0 0 0,0 0 0 0 0,1 0-1 0 0,-1 0 1 0 0,0 1 0 0 0,0-1 0 0 0,0 0 0 0 0,0 0 0 0 0,0 0 0 0 0,0 0 0 0 0,0 0-1 0 0,0 0 1 0 0,0 0 0 0 0,0 0 0 0 0,0 0 0 0 0,1 0 0 0 0,-1 1 0 0 0,0-1 0 0 0,0 0 0 0 0,0 0-1 0 0,0 0 1 0 0,0 0 0 0 0,0 0 0 0 0,0 0 0 0 0,0 0 0 0 0,0 1 0 0 0,2 2-3 0 0,14-3 96 0 0,22-4-159 0 0,-26 2 64 0 0,-2 0 0 0 0,1-1 0 0 0,0 1 3421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2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21 919 0 0,'0'0'9598'0'0,"2"0"-9452"0"0,6-1 12 0 0,-6 1 54 0 0,1-11 3848 0 0,-2 7-3867 0 0,3-1-936 0 0,5 10 727 0 0,2 1 16 0 0,-2 1 0 0 0,-2-1 11 0 0,-5-4 13 0 0,2 1-5 0 0,14 2 175 0 0,-16-5-34 0 0,1 0-93 0 0,9-1-54 0 0,7-1 39 0 0,-7-1 134 0 0,6-4-136 0 0,-9 4-66 0 0,-2-1-65 0 0,2 3 62 0 0,1-1-22 0 0,2 2 84 0 0,-3 1-22 0 0,-4 0 22 0 0,5 0-33 0 0,2 2-10 0 0,0 1 0 0 0,-1 2 0 0 0,5 2 0 0 0,-13-6 0 0 0,9 11 0 0 0,-9-9 0 0 0,14 11 0 0 0,0-3-3 0 0,-5-1 72 0 0,-10-10 68 0 0,6 2-30 0 0,-5-2-39 0 0,-1 0 1 0 0,1-1 0 0 0,-1 1 0 0 0,1 0-1 0 0,-1-1 1 0 0,1 0 0 0 0,-1 0 0 0 0,5 0-1 0 0,-2-1-8 0 0,0 0-1 0 0,0 0 1 0 0,0 0 0 0 0,-1-1-1 0 0,1 0 1 0 0,-1 0-1 0 0,1 0 1 0 0,-1-1 0 0 0,0 0-1 0 0,5-3 1 0 0,24-15 403 0 0,-31 20-59 0 0,1-1-146 0 0,-1 0-230 0 0,12-3 1027 0 0,-3 5-1065 0 0,1 1-39 0 0,-4 1 37 0 0,-3 0-34 0 0,11 8 35 0 0,-13-8 11 0 0,21 17 0 0 0,-13-11 0 0 0,-2-3 11 0 0,-5-4 32 0 0,5 1-22 0 0,1 1 54 0 0,3-1 3442 0 0,-32-12-10920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0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17767 0 0,'0'0'1912'0'0,"7"-11"-1632"0"0,2 2-320 0 0,0 1 0 0 0,0 0 0 0 0,1 0 0 0 0,0 0-1 0 0,1 1 1 0 0,-1 1 0 0 0,1 0 0 0 0,0 0 0 0 0,1 1 0 0 0,-1 1-1 0 0,1 0 1 0 0,0 0 0 0 0,0 1 0 0 0,0 1 0 0 0,14-2 0 0 0,45-5 266 0 0,149-16 882 0 0,3 16 158 0 0,-52 11-631 0 0,130 4-87 0 0,425 5-232 0 0,-611-11-172 0 0,1017 14 879 0 0,-1025-11-962 0 0,680 25 510 0 0,-568-16-373 0 0,294 13 351 0 0,1-18-20 0 0,45-39-112 0 0,-479 23-394 0 0,223-30 262 0 0,-4-16 191 0 0,31-29-777 0 0,-327 83-2 0 0,18-7-385 0 0,-20 7 157 0 0,-1 1 1 0 0,1-1-1 0 0,0 1 1 0 0,0-1 0 0 0,-1 1-1 0 0,1-1 1 0 0,-1 0-1 0 0,1 1 1 0 0,0-1 0 0 0,-1 0-1 0 0,0 0 1 0 0,1 1-1 0 0,0-3 1 0 0,0-6-7637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2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15175 0 0,'0'0'2486'0'0,"-5"164"-7587"0"0,1 56 5256 0 0,8-138-89 0 0,1 85 40 0 0,-5-165 126 0 0,0 0-137 0 0,0 9 4738 0 0,0-13-4595 0 0,0 1-220 0 0,2-12 87 0 0,-1 1 0 0 0,-1-1 0 0 0,0 1-1 0 0,-3-25 1 0 0,1 24-105 0 0,1 1 0 0 0,1-2 0 0 0,0 1-1 0 0,1 0 1 0 0,0 1 0 0 0,1-1 0 0 0,0 0-1 0 0,1 0 1 0 0,1 1 0 0 0,0-1 0 0 0,11-22 0 0 0,2 5-151 0 0,1 1 0 0 0,35-41 1 0 0,-45 58 137 0 0,-1 2 3 0 0,21-15-53 0 0,-20 18 63 0 0,-1 1 11 0 0,-6 5-2 0 0,2-8-5743 0 0,9-13-1424 0 0,-11 21 6294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6447 0 0,'2'-1'5408'0'0,"2"-2"-4831"0"0,-1 1 0 0 0,0-1-1 0 0,1 0 1 0 0,4-7 0 0 0,-1 2-325 0 0,-5 7-22 0 0,-1 1-179 0 0,0-1 1 0 0,0 1-1 0 0,-1-1 1 0 0,1 1 0 0 0,0-1-1 0 0,0 1 1 0 0,0-1-1 0 0,0 0 1 0 0,0 1-1 0 0,-1-1 1 0 0,2-1 0 0 0,8-6 187 0 0,29-11 29 0 0,2 2 0 0 0,0 2 0 0 0,53-13 0 0 0,-60 18-220 0 0,-1-2-1 0 0,39-19 1 0 0,-32 14-559 0 0,-38 16 158 0 0,5 0-1683 0 0,-5 0 849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0,'0'0'6300'0'0,"2"3"-7036"0"0,21 27 688 0 0,54 52 0 0 0,-5-7 188 0 0,-42-44-53 0 0,2-1-1 0 0,68 50 1 0 0,-59-49 289 0 0,-35-27-330 0 0,17 16 222 0 0,11 11-194 0 0,-30-26-494 0 0,1 1-1 0 0,-1-1 1 0 0,0 1-1 0 0,6 11 1 0 0,-2-2-750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69 4143 0 0,'0'0'15238'0'0,"-9"1"-16073"0"0,0 6 546 0 0,4-4-2 0 0,0 0-1 0 0,0 1 1 0 0,1 0-1 0 0,0 0 1 0 0,-1 0-1 0 0,2 1 1 0 0,-1-1-1 0 0,0 1 1 0 0,1 0-1 0 0,0 0 1 0 0,-5 10-1 0 0,0 8 708 0 0,8-21-192 0 0,0 1-26 0 0,0 2-190 0 0,0-1 1 0 0,1 1 0 0 0,0-1 0 0 0,0 1 0 0 0,0-1 0 0 0,0 0 0 0 0,1 1 0 0 0,-1-1 0 0 0,1 0-1 0 0,0 0 1 0 0,1 0 0 0 0,-1 0 0 0 0,1 0 0 0 0,0 0 0 0 0,0-1 0 0 0,0 1 0 0 0,0-1 0 0 0,0 0-1 0 0,1 0 1 0 0,-1 0 0 0 0,1-1 0 0 0,0 1 0 0 0,0-1 0 0 0,0 0 0 0 0,0 0 0 0 0,0 0 0 0 0,1 0-1 0 0,-1-1 1 0 0,6 1 0 0 0,1 0-11 0 0,1-1-1 0 0,0-1 1 0 0,-1 0-1 0 0,1 0 1 0 0,0-1-1 0 0,-1-1 1 0 0,1 0-1 0 0,-1 0 1 0 0,1-1-1 0 0,-1-1 1 0 0,0 0-1 0 0,0 0 1 0 0,-1-1-1 0 0,0 0 0 0 0,1-1 1 0 0,-2-1-1 0 0,10-7 1 0 0,-17 13 158 0 0,-1 0 1 0 0,0 0-1 0 0,0-1 1 0 0,0 1-1 0 0,0-1 1 0 0,0 1-1 0 0,0-1 1 0 0,-1 0-1 0 0,1 1 1 0 0,0-1-1 0 0,-1 0 1 0 0,1 1-1 0 0,-1-1 1 0 0,0 0-1 0 0,0 1 1 0 0,1-1-1 0 0,-1 0 1 0 0,0 0-1 0 0,-1 1 1 0 0,1-1-1 0 0,0 0 0 0 0,0 0 1 0 0,-1 1-1 0 0,1-1 1 0 0,-1 0-1 0 0,1 1 1 0 0,-1-1-1 0 0,-1-2 1 0 0,-3-5 171 0 0,1 0 0 0 0,-2 0 0 0 0,-8-12 0 0 0,12 20-265 0 0,-24-42-79 0 0,20 32-165 0 0,-1 0 0 0 0,0 0 0 0 0,-16-18 0 0 0,22 28 37 0 0,-2-2-333 0 0,1 0-332 0 0,-12 5-8593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19519 0 0,'0'0'2058'0'0,"-1"16"-5877"0"0,0-4 3328 0 0,-1 1-1 0 0,-1-1 1 0 0,0 0 0 0 0,0 0-1 0 0,-1 0 1 0 0,-1 0-1 0 0,-8 17 1 0 0,4-13 322 0 0,-1 1 1 0 0,-1-1 0 0 0,0 0 0 0 0,-26 27 0 0 0,35-42 791 0 0,8-9-2729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19231 0 0,'0'0'2632'0'0,"-1"0"-2352"0"0,-4 2-367 0 0,1-1 1 0 0,-1 1-1 0 0,1 1 0 0 0,0-1 1 0 0,0 0-1 0 0,0 1 0 0 0,0 0 1 0 0,0 0-1 0 0,1 0 0 0 0,-1 1 0 0 0,-2 3 1 0 0,0 0-328 0 0,1 0 1 0 0,0 0 0 0 0,0 1 0 0 0,1 0-1 0 0,-5 10 1 0 0,7-15 399 0 0,1 0 0 0 0,0-1 0 0 0,0 1 0 0 0,0 0 0 0 0,0-1 0 0 0,1 1 0 0 0,-1 0-1 0 0,1 0 1 0 0,-1-1 0 0 0,1 1 0 0 0,0 0 0 0 0,1 6 0 0 0,0-2 32 0 0,-1 1 5 0 0,1-1 0 0 0,0 0 0 0 0,1 0 0 0 0,-1 0-1 0 0,1 0 1 0 0,1 0 0 0 0,-1-1 0 0 0,1 1 0 0 0,1-1 0 0 0,-1 1 0 0 0,1-1 0 0 0,0 0 0 0 0,0-1 0 0 0,10 11 0 0 0,-5-8-2 0 0,0 0 1 0 0,0-1-1 0 0,1 0 1 0 0,0 0-1 0 0,0-1 1 0 0,0-1-1 0 0,1 0 1 0 0,14 5-1 0 0,-9-3 24 0 0,-5-3-66 0 0,-1 0 0 0 0,1-1 0 0 0,10 2 1 0 0,-18-4-224 0 0,4 2 4 0 0,-3-2-2936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19119 0 0,'0'0'2136'0'0,"2"-1"-2082"0"0,56-38-488 0 0,-38 24 333 0 0,1 2 0 0 0,0 0 0 0 0,37-16 0 0 0,-25 18 88 0 0,1 1 1 0 0,0 1-1 0 0,0 2 0 0 0,51-3 0 0 0,186-17 72 0 0,121-11 42 0 0,238-5-101 0 0,-414 28 0 0 0,16-1 0 0 0,-38 7 124 0 0,-130 3-21 0 0,64-15 0 0 0,-117 18-54 0 0,23-3 467 0 0,-1-3 1 0 0,41-15-1 0 0,-72 23-157 0 0,-18-2-871 0 0,-8 0 185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0,'0'0'11014'0'0,"1"3"-11084"0"0,32 132-1458 0 0,25 148 1231 0 0,-19 4 35 0 0,-10-63 181 0 0,-16-131 100 0 0,34 194 109 0 0,-46-279-74 0 0,0-5-53 0 0,6 13 77 0 0,-2-6-227 0 0,-4-8-626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15199 0 0,'0'0'1379'0'0,"1"-1"-1008"0"0,59-47 2859 0 0,-37 28-3429 0 0,1 1-1 0 0,1 0 0 0 0,35-18 1 0 0,-4 8-266 0 0,2 3 0 0 0,1 2 0 0 0,0 3 1 0 0,2 2-1 0 0,64-10 0 0 0,317-32 1136 0 0,235 20 921 0 0,-510 34-1600 0 0,400 20 144 0 0,-530-10-127 0 0,-8-2 13 0 0,0 2 1 0 0,1 1 0 0 0,42 12 0 0 0,-68-14 22 0 0,0 0-1 0 0,0 0 0 0 0,0 0 1 0 0,0 0-1 0 0,0 1 0 0 0,-1-1 1 0 0,1 1-1 0 0,-1 0 0 0 0,0 0 1 0 0,0 1-1 0 0,0-1 0 0 0,0 1 1 0 0,0-1-1 0 0,-1 1 0 0 0,1 0 1 0 0,-1 0-1 0 0,0 0 1 0 0,0 0-1 0 0,-1 0 0 0 0,2 8 1 0 0,2 5 17 0 0,-2 1 1 0 0,0-1 0 0 0,0 31 0 0 0,-3-46-58 0 0,2 36 10 0 0,4 108-2 0 0,-3-46 108 0 0,28 178-1 0 0,46 93 38 0 0,-2-5 197 0 0,-57-270 63 0 0,-5-35 590 0 0,-13-59-632 0 0,0-2-390 0 0,1 0 0 0 0,-1 0 1 0 0,0 1-1 0 0,0-1 0 0 0,0 0 0 0 0,1 0 0 0 0,-1 1 0 0 0,0-1 0 0 0,0 0 1 0 0,0 0-1 0 0,0 1 0 0 0,0-1 0 0 0,0 0 0 0 0,0 0 0 0 0,0 1 1 0 0,0-1-1 0 0,0 0 0 0 0,0 0 0 0 0,0 1 0 0 0,0-1 0 0 0,0 0 0 0 0,0 1 1 0 0,0-1-1 0 0,0 0 0 0 0,0 0 0 0 0,0 1 0 0 0,0-1 0 0 0,0 0 0 0 0,0 0 1 0 0,0 1-1 0 0,0-1 0 0 0,-1 0 0 0 0,1 0 0 0 0,0 1 0 0 0,0-1 0 0 0,-15 2-5427 0 0,-7-1-1835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16127 0 0,'0'0'5690'0'0,"0"25"-9412"0"0,0-11 3722 0 0,3 0 0 0 0,-1-3 11 0 0,-2-8 134 0 0,1-1-91 0 0,-1 1-1 0 0,1-1 0 0 0,0 0 1 0 0,0 1-1 0 0,0-1 1 0 0,0 0-1 0 0,0 1 0 0 0,0-1 1 0 0,3 3-1 0 0,14 18 135 0 0,-16-19-179 0 0,0-1-9 0 0,14 8 97 0 0,-1-3-17 0 0,0 0-1 0 0,0-1 0 0 0,0-1 1 0 0,27 7-1 0 0,68 10 387 0 0,-47-15-50 0 0,1-2 0 0 0,83-4 0 0 0,126-26 377 0 0,-171 4-419 0 0,-3 1-4 0 0,13 0-171 0 0,36-5-89 0 0,94 1-88 0 0,-174 19 29 0 0,-42 4 291 0 0,0-1 0 0 0,48-10 0 0 0,-57 8 469 0 0,-10 3-3713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0,'0'0'11602'0'0,"4"1"-11844"0"0,-3-1 235 0 0,0 0 0 0 0,0 1 0 0 0,0-1-1 0 0,0 0 1 0 0,0 1 0 0 0,0-1 0 0 0,0 0 0 0 0,0 1-1 0 0,0 0 1 0 0,0-1 0 0 0,0 1 0 0 0,0-1-1 0 0,0 1 1 0 0,0 0 0 0 0,-1 0 0 0 0,2 1 0 0 0,7 18-147 0 0,-5-8 86 0 0,2 0 19 0 0,1 1 1 0 0,0-1-1 0 0,0 0 0 0 0,1-1 0 0 0,1 0 1 0 0,13 14-1 0 0,-15-18-116 0 0,1 0 0 0 0,0-1 0 0 0,1 0 0 0 0,-1 0 0 0 0,1-1 0 0 0,0 0 0 0 0,0 0 1 0 0,1-1-1 0 0,0-1 0 0 0,15 5 0 0 0,-19-7 96 0 0,1 1 0 0 0,0-1 1 0 0,0 0-1 0 0,-1 0 0 0 0,1-1 1 0 0,0 0-1 0 0,0 0 0 0 0,-1-1 1 0 0,1 0-1 0 0,0 0 0 0 0,-1 0 0 0 0,1-1 1 0 0,-1 0-1 0 0,1 0 0 0 0,-1-1 1 0 0,0 0-1 0 0,6-3 0 0 0,-7 2 197 0 0,-1 0 0 0 0,-1 0 0 0 0,1 0 0 0 0,0-1 0 0 0,-1 1 0 0 0,5-9 0 0 0,-7 12 875 0 0,-1-2-307 0 0,4-18 728 0 0,-4 20-140 0 0,-1-1-1131 0 0,0 1 1 0 0,0-1-1 0 0,0 0 0 0 0,0 1 1 0 0,0-1-1 0 0,0 0 0 0 0,1 0 1 0 0,-2-2-1 0 0,1-1 83 0 0,-3-1-99 0 0,1 1 0 0 0,-1-1 0 0 0,0 1 0 0 0,-1 0 0 0 0,1 1 0 0 0,-1-1 0 0 0,0 1 1 0 0,0 0-1 0 0,-11-7 0 0 0,3 3-173 0 0,-1 1 0 0 0,0 0 0 0 0,-15-5-1 0 0,21 10-747 0 0,1 0-1 0 0,-1 0 0 0 0,1 1 0 0 0,-15-2 1 0 0,2 4-6102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24879 0 0,'0'0'3184'0'0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14743 0 0,'0'0'9648'0'0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9:3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0,'0'0'20491'0'0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5:4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0,'0'0'16544'0'0,"1"3"-17026"0"0,0 2 401 0 0,0 1 1 0 0,0-1-1 0 0,-1 1 1 0 0,0-1-1 0 0,0 1 1 0 0,-1 5-1 0 0,0-3-35 0 0,1 1-1 0 0,0 0 1 0 0,2 8-1 0 0,-1-3 45 0 0,2 0 0 0 0,-1-1-1 0 0,2 1 1 0 0,0-1 0 0 0,0 0-1 0 0,2 0 1 0 0,-1-1 0 0 0,12 19 0 0 0,-11-24-59 0 0,-1-1 0 0 0,1 0 1 0 0,0 0-1 0 0,9 7 0 0 0,-11-12 14 0 0,9 1 60 0 0,-10-1 27 0 0,0-1 0 0 0,0 0 0 0 0,-1 0 0 0 0,1 0 0 0 0,0 0 0 0 0,0 0 0 0 0,-1 0 1 0 0,1 0-1 0 0,0-1 0 0 0,0 0 0 0 0,-1 1 0 0 0,1-1 0 0 0,-1 0 0 0 0,1 0 0 0 0,-1-1 0 0 0,5-1 1 0 0,-3 0 129 0 0,1 1 0 0 0,0-1 0 0 0,-1 0 0 0 0,0 0 1 0 0,0 0-1 0 0,0-1 0 0 0,0 0 0 0 0,-1 1 1 0 0,1-1-1 0 0,-1 0 0 0 0,0-1 0 0 0,0 1 0 0 0,0 0 1 0 0,-1-1-1 0 0,1 0 0 0 0,-1 0 0 0 0,0 1 0 0 0,-1-1 1 0 0,1 0-1 0 0,-1-1 0 0 0,0 1 0 0 0,0 0 0 0 0,-1 0 1 0 0,1-8-1 0 0,-2 9 52 0 0,1 0-1 0 0,-1 0 1 0 0,0 0 0 0 0,0 0-1 0 0,0 1 1 0 0,-1-1-1 0 0,0 0 1 0 0,1 1 0 0 0,-1-1-1 0 0,0 1 1 0 0,0-1 0 0 0,-1 1-1 0 0,1 0 1 0 0,-1 0 0 0 0,0 0-1 0 0,0 0 1 0 0,0 1 0 0 0,0-1-1 0 0,0 1 1 0 0,0 0 0 0 0,-1 0-1 0 0,-6-4 1 0 0,-9-1 293 0 0,6 1-216 0 0,0 1 0 0 0,0 1 0 0 0,-20-4 0 0 0,29 8-181 0 0,1-1-12 0 0,-11-7-40 0 0,-10-5-727 0 0,22 11 632 0 0,0 1-247 0 0,-1-8-4662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5:4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 3679 0 0,'0'0'11114'0'0,"-10"6"-10294"0"0,8-2-864 0 0,0 1 1 0 0,0 0-1 0 0,0 0 1 0 0,1 0-1 0 0,-1-1 1 0 0,1 2-1 0 0,0-1 1 0 0,1 0-1 0 0,0 0 1 0 0,-1 0-1 0 0,1 0 1 0 0,1 0-1 0 0,-1 0 1 0 0,2 6-1 0 0,1 6 1 0 0,1 1 0 0 0,11 29 0 0 0,-14-44 40 0 0,0-1-1 0 0,0 0 0 0 0,0 1 0 0 0,0-1 1 0 0,0 0-1 0 0,0 0 0 0 0,1 0 1 0 0,-1 0-1 0 0,1 0 0 0 0,0 0 1 0 0,-1 0-1 0 0,1 0 0 0 0,0-1 1 0 0,3 3-1 0 0,1 0-5 0 0,-4-2 7 0 0,1 0 0 0 0,0 0-1 0 0,0 0 1 0 0,0-1 0 0 0,0 1-1 0 0,0-1 1 0 0,0 0 0 0 0,1 0-1 0 0,-1 0 1 0 0,0 0 0 0 0,1-1 0 0 0,-1 1-1 0 0,0-1 1 0 0,4 0 0 0 0,0 0-1 0 0,-1 0 0 0 0,0-1 1 0 0,0 1-1 0 0,0-1 0 0 0,0-1 1 0 0,11-3-1 0 0,-7 0 111 0 0,0 1 1 0 0,-1-2 0 0 0,1 1-1 0 0,-1-2 1 0 0,0 1-1 0 0,-1-1 1 0 0,0 0-1 0 0,0-1 1 0 0,11-13-1 0 0,-17 19 860 0 0,-2 1-942 0 0,0-1 338 0 0,0 0 0 0 0,0-1 1 0 0,-1 1-1 0 0,1-1 0 0 0,0 1 0 0 0,-1 0 0 0 0,1-1 1 0 0,-1 1-1 0 0,0 0 0 0 0,-1-4 0 0 0,-1 2-202 0 0,0 0 0 0 0,0 0 0 0 0,0 0 0 0 0,-1 0 0 0 0,1 1 0 0 0,-1 0 0 0 0,-5-5-1 0 0,-33-18 104 0 0,17 11-249 0 0,-47-39-299 0 0,67 51 206 0 0,4 2-11 0 0,-6 0-2913 0 0,0 1-804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5:4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43 8751 0 0,'0'0'3867'0'0,"-1"1"-3638"0"0,-22 12-749 0 0,21-12 339 0 0,2-1 202 0 0,0 0-1 0 0,0 1 1 0 0,0-1 0 0 0,-1 0-1 0 0,1 1 1 0 0,0-1 0 0 0,0 0-1 0 0,0 1 1 0 0,-1-1 0 0 0,1 0 0 0 0,0 1-1 0 0,0-1 1 0 0,-1 0 0 0 0,1 1-1 0 0,0-1 1 0 0,0 0 0 0 0,-1 0-1 0 0,1 0 1 0 0,0 1 0 0 0,-1-1-1 0 0,1 0 1 0 0,-1 0 0 0 0,1 0-1 0 0,-2 1 48 0 0,1 0-1 0 0,-1 0 0 0 0,1 0 0 0 0,0 0 0 0 0,-1 0 0 0 0,1 0 0 0 0,0 1 0 0 0,0-1 0 0 0,0 0 1 0 0,0 1-1 0 0,0-1 0 0 0,0 0 0 0 0,0 1 0 0 0,0-1 0 0 0,0 1 0 0 0,0 3 0 0 0,-2 6-79 0 0,1 1-46 0 0,2 0 3 0 0,0-9 53 0 0,0 0 1 0 0,0 1-1 0 0,1-1 1 0 0,-1 0-1 0 0,1 0 1 0 0,-1 0-1 0 0,3 6 1 0 0,0-2 2 0 0,-1 0-1 0 0,0-1 0 0 0,0 0 0 0 0,1 1 0 0 0,0-1 0 0 0,6 9 0 0 0,-3-4 11 0 0,-1-3 45 0 0,-2-4-31 0 0,0 0 0 0 0,0-1 0 0 0,0 1 0 0 0,0-1 0 0 0,0 1 0 0 0,1-1 0 0 0,0 0 0 0 0,-1-1 0 0 0,1 1 0 0 0,0 0 0 0 0,0-1 0 0 0,9 3 0 0 0,-10-4 16 0 0,0 0 0 0 0,0 0 0 0 0,0 0 0 0 0,0-1-1 0 0,0 0 1 0 0,1 0 0 0 0,-1 0 0 0 0,0 0 0 0 0,0 0-1 0 0,0 0 1 0 0,0-1 0 0 0,0 1 0 0 0,0-1 0 0 0,0 0-1 0 0,0 0 1 0 0,0 0 0 0 0,0-1 0 0 0,0 1-1 0 0,2-2 1 0 0,1-1 95 0 0,5-2 97 0 0,0-1 0 0 0,-1 0 1 0 0,0-1-1 0 0,0 0 1 0 0,-1 0-1 0 0,0-1 0 0 0,15-20 1808 0 0,-22 19-185 0 0,-3 8-1777 0 0,0 0 1 0 0,1 0 0 0 0,-1 0 0 0 0,0 0 0 0 0,0 0-1 0 0,0 0 1 0 0,0 0 0 0 0,-1 0 0 0 0,1 0 0 0 0,0 1-1 0 0,-1-1 1 0 0,1 0 0 0 0,-1 1 0 0 0,-3-3 0 0 0,-31-18 154 0 0,16 10-67 0 0,9 4 53 0 0,0-1-1 0 0,1-1 0 0 0,0 0 1 0 0,0-1-1 0 0,-9-12 1 0 0,18 21-193 0 0,-16-27 272 0 0,15 27-278 0 0,-7 2-5253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5:4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0,'0'0'8191'0'0,"0"2"-8704"0"0,34 233 694 0 0,-24-187-126 0 0,4 55 1 0 0,-12-38-3583 0 0,-2-46-3180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5:5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10135 0 0,'0'0'6416'0'0,"-1"2"-6558"0"0,-5 15-21 0 0,0 0 1 0 0,1 0-1 0 0,-4 20 1 0 0,-5 59-39 0 0,6-34 146 0 0,-6 45-1302 0 0,14-105 578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5:5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6911 0 0,'0'0'12462'0'0,"0"2"-13317"0"0,1 14 311 0 0,0-1-1 0 0,0 0 1 0 0,8 29 0 0 0,-7-36 476 0 0,0 1 16 0 0,0-1 1 0 0,1 0-1 0 0,0 0 1 0 0,7 15-1 0 0,-8-21 39 0 0,-1 0 0 0 0,0-1 0 0 0,0 1 0 0 0,0-1 0 0 0,1 0-1 0 0,-1 1 1 0 0,1-1 0 0 0,-1 0 0 0 0,1 0 0 0 0,-1 0 0 0 0,1 0 0 0 0,0 0-1 0 0,0 0 1 0 0,-1 0 0 0 0,1-1 0 0 0,0 1 0 0 0,0-1 0 0 0,0 1 0 0 0,0-1-1 0 0,0 0 1 0 0,0 1 0 0 0,0-1 0 0 0,0 0 0 0 0,-1 0 0 0 0,1-1 0 0 0,4 0 0 0 0,-2 1-3 0 0,0-2 0 0 0,0 1 0 0 0,0 0 0 0 0,0-1 0 0 0,0 0 0 0 0,0 0 0 0 0,0 0 0 0 0,0 0 0 0 0,-1-1 0 0 0,6-4 0 0 0,2-5 90 0 0,-1-1 0 0 0,-1 1 1 0 0,0-1-1 0 0,0-1 1 0 0,11-26-1 0 0,-9 18 18 0 0,-8 17 1 0 0,0-1-1 0 0,-1 1 1 0 0,0-1-1 0 0,0 0 0 0 0,-1 0 1 0 0,0 0-1 0 0,0 0 1 0 0,1-9-1 0 0,-2 13 52 0 0,0 0 1 0 0,0 0-1 0 0,0 1 0 0 0,-1-1 0 0 0,1 0 0 0 0,0 1 1 0 0,-1-1-1 0 0,1 0 0 0 0,-1 1 0 0 0,1-1 0 0 0,-1 1 1 0 0,0-1-1 0 0,0 1 0 0 0,0-1 0 0 0,0 1 0 0 0,0-1 1 0 0,0 1-1 0 0,0 0 0 0 0,0-1 0 0 0,0 1 0 0 0,-1 0 1 0 0,1 0-1 0 0,0 0 0 0 0,-1 0 0 0 0,1 0 0 0 0,-1 0 1 0 0,1 1-1 0 0,-1-1 0 0 0,1 0 0 0 0,-1 1 0 0 0,0 0 0 0 0,1-1 1 0 0,-1 1-1 0 0,0 0 0 0 0,-3-1 0 0 0,-2 1 63 0 0,-1 0 0 0 0,1 0 0 0 0,-1 1-1 0 0,1 0 1 0 0,0 0 0 0 0,-13 5 0 0 0,-1 1-1073 0 0,-35 18 1 0 0,6 2-5007 0 0,7-3-980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5:5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12175 0 0,'0'0'3583'0'0,"-1"1"-3642"0"0,-9 18-620 0 0,2 1 0 0 0,0-1 0 0 0,-10 40 0 0 0,17-57 383 0 0,1 4 147 0 0,-1 0-2975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 13759 0 0,'0'0'3810'0'0,"-9"7"-3962"0"0,7-5 104 0 0,-1 0 1 0 0,1 0 0 0 0,0 0 0 0 0,0 0 0 0 0,0 1 0 0 0,0-1-1 0 0,-3 6 1 0 0,5-7-43 0 0,-1 2 20 0 0,-2 5 44 0 0,1-5 15 0 0,1 0 0 0 0,0 0 0 0 0,0 0 0 0 0,0 1 0 0 0,1-1 0 0 0,-1 0 0 0 0,1 1 0 0 0,-1-1 0 0 0,1 0 1 0 0,0 1-1 0 0,0-1 0 0 0,1 0 0 0 0,-1 1 0 0 0,1-1 0 0 0,0 0 0 0 0,-1 1 0 0 0,2-1 0 0 0,-1 0 0 0 0,0 0 0 0 0,2 4 0 0 0,-1-5 18 0 0,0 1-1 0 0,-1 0 1 0 0,1-1 0 0 0,0 1-1 0 0,0-1 1 0 0,1 1-1 0 0,-1-1 1 0 0,0 0 0 0 0,1 0-1 0 0,-1 0 1 0 0,1 0-1 0 0,0-1 1 0 0,-1 1-1 0 0,1-1 1 0 0,0 0 0 0 0,3 2-1 0 0,-1-2 7 0 0,-1 0-1 0 0,1 0 0 0 0,-1 0 1 0 0,1-1-1 0 0,-1 1 0 0 0,1-1 1 0 0,-1 0-1 0 0,1 0 1 0 0,-1-1-1 0 0,8-1 0 0 0,22-2 106 0 0,-26 3-70 0 0,0 0 0 0 0,-1 0 0 0 0,15-4 0 0 0,-5 0-10 0 0,-11 3-9 0 0,0 0 0 0 0,-1 0 0 0 0,1 0 0 0 0,-1-1 0 0 0,1 0 0 0 0,-1 0-1 0 0,0 0 1 0 0,6-5 0 0 0,-7 5 105 0 0,-1 0-1 0 0,0 1 0 0 0,0-1 1 0 0,0 0-1 0 0,4-6 0 0 0,-6 8 893 0 0,-1-1-620 0 0,1-1-250 0 0,-1 0 1 0 0,0 0-1 0 0,0-1 0 0 0,-1 1 0 0 0,1 0 1 0 0,0 0-1 0 0,-1 0 0 0 0,0 0 0 0 0,0 0 1 0 0,0 0-1 0 0,0 0 0 0 0,-2-4 0 0 0,0 1 8 0 0,-1 1-1 0 0,1 0 0 0 0,-1 0 0 0 0,0 0 1 0 0,-10-8-1 0 0,6 5-158 0 0,-1 1 1 0 0,-1 0-1 0 0,1 1 0 0 0,-1 0 1 0 0,-1 1-1 0 0,-17-7 0 0 0,19 9-461 0 0,-1 0 1 0 0,1 2-1 0 0,0-1 1 0 0,-1 1-1 0 0,1 0 0 0 0,-1 1 1 0 0,0 0-1 0 0,1 0 0 0 0,-1 1 1 0 0,1 1-1 0 0,-12 2 0 0 0,2 2-1436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5:5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64 139 10135 0 0,'0'0'6380'0'0,"1"3"-6597"0"0,2 6-107 0 0,2 0 0 0 0,-1 0 1 0 0,1 0-1 0 0,0 0 0 0 0,1-1 0 0 0,0 0 1 0 0,0 0-1 0 0,10 8 0 0 0,-13-13 209 0 0,1 0-1 0 0,-1 0 1 0 0,1-1 0 0 0,0 1-1 0 0,0-1 1 0 0,0 0-1 0 0,0 0 1 0 0,0 0 0 0 0,0 0-1 0 0,1-1 1 0 0,-1 0-1 0 0,0 0 1 0 0,1 0 0 0 0,-1 0-1 0 0,1-1 1 0 0,0 0-1 0 0,-1 0 1 0 0,1 0-1 0 0,-1 0 1 0 0,9-2 0 0 0,-9 1 181 0 0,1-1 0 0 0,-1 1 0 0 0,1-1 0 0 0,-1 0 1 0 0,1-1-1 0 0,-1 1 0 0 0,0-1 0 0 0,0 1 0 0 0,0-1 1 0 0,0-1-1 0 0,-1 1 0 0 0,1 0 0 0 0,-1-1 0 0 0,0 0 1 0 0,0 1-1 0 0,0-1 0 0 0,0-1 0 0 0,-1 1 0 0 0,0 0 1 0 0,3-7-1 0 0,-3 6 302 0 0,0 0 0 0 0,-1 0 0 0 0,1-1 1 0 0,-1 1-1 0 0,0 0 0 0 0,-1-1 0 0 0,1 1 0 0 0,-1-1 0 0 0,0 1 1 0 0,-1-1-1 0 0,1 1 0 0 0,-1-1 0 0 0,0 1 0 0 0,0 0 0 0 0,-1-1 1 0 0,0 1-1 0 0,-4-9 0 0 0,2 8-223 0 0,-1-1 0 0 0,0 1 0 0 0,0 0-1 0 0,-1 0 1 0 0,0 1 0 0 0,0-1 0 0 0,0 2 0 0 0,-1-1 0 0 0,1 0 0 0 0,-1 1 0 0 0,0 0 0 0 0,-1 1-1 0 0,1 0 1 0 0,-15-4 0 0 0,17 6-339 0 0,-1 0 1 0 0,1 1-1 0 0,-1 0 0 0 0,1 0 0 0 0,-1 1 1 0 0,1-1-1 0 0,-1 1 0 0 0,1 0 0 0 0,0 1 1 0 0,-1-1-1 0 0,1 1 0 0 0,0 0 0 0 0,0 1 1 0 0,0-1-1 0 0,0 1 0 0 0,1 0 0 0 0,-1 0 1 0 0,-7 7-1 0 0,4-3-631 0 0,0 1-1 0 0,0 0 1 0 0,0 0 0 0 0,1 1-1 0 0,1 0 1 0 0,-1 0 0 0 0,1 1-1 0 0,-5 12 1 0 0,2-1-3026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5:5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12607 0 0,'0'0'2768'0'0,"1"2"-3269"0"0,0 2 342 0 0,1 0-1 0 0,-1 0 1 0 0,0 0-1 0 0,0 1 1 0 0,-1-1-1 0 0,1 0 1 0 0,-1 1-1 0 0,0-1 1 0 0,0 0 0 0 0,-1 5-1 0 0,-2 13 40 0 0,-7 23 0 0 0,8-40 141 0 0,-37 146 861 0 0,33-131-767 0 0,4-13-53 0 0,0 1-1 0 0,1-1 1 0 0,-1 0 0 0 0,1 1-1 0 0,1 0 1 0 0,0-1 0 0 0,1 10-1 0 0,-1-15 1538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5:5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5407 0 0,'0'0'12127'0'0,"0"2"-12766"0"0,0 2 472 0 0,1 1 1 0 0,-1-1-1 0 0,0 1 0 0 0,1-1 0 0 0,0 1 1 0 0,0-1-1 0 0,0 0 0 0 0,1 0 0 0 0,0 0 1 0 0,-1 1-1 0 0,1-1 0 0 0,1-1 0 0 0,-1 1 1 0 0,5 6-1 0 0,0 0-964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1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3223 0 0,'0'0'13570'0'0,"2"-1"-13506"0"0,36-10-170 0 0,-35 9 85 0 0,1 1 0 0 0,0 0 1 0 0,0 0-1 0 0,7-1 0 0 0,297-22 18 0 0,-117 12 22 0 0,0-8 445 0 0,-44 2-124 0 0,-75 13-290 0 0,1 4-1 0 0,105 10 0 0 0,-84 0-49 0 0,-74-8 15 0 0,1 0-1 0 0,-1-1 1 0 0,1-2-1 0 0,31-5 1 0 0,-4 1-24 0 0,11-1 104 0 0,166-10 1345 0 0,-189 18-1357 0 0,0 2 0 0 0,52 10 0 0 0,-86-13-83 0 0,0 0 0 0 0,0 0-1 0 0,0 0 1 0 0,0 1 0 0 0,0-1-1 0 0,-1 1 1 0 0,1-1 0 0 0,0 1-1 0 0,0 0 1 0 0,3 1 0 0 0,2 0 4 0 0,37 1 70 0 0,-34-3-21 0 0,-4 0-4 0 0,-3 0-26 0 0,0 0 0 0 0,0 0 0 0 0,1-1 0 0 0,-1 1 0 0 0,0-1 0 0 0,0 0 0 0 0,0 0 0 0 0,4-2 0 0 0,-7 3-34 0 0,2-1-292 0 0,0 1 0 0 0,0-1 0 0 0,0 0-1 0 0,0 0 1 0 0,-1 0 0 0 0,1 0 0 0 0,0 0 0 0 0,-1 0 0 0 0,3-1 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9671 0 0,'0'0'7512'0'0,"3"0"-8258"0"0,45-4 1324 0 0,51 5-154 0 0,-15 3-312 0 0,-1-4 0 0 0,0-4 0 0 0,-1-3 0 0 0,86-19 0 0 0,-6 8 598 0 0,-48 6-212 0 0,58-12 262 0 0,38 5-359 0 0,-149 16-382 0 0,102 0 232 0 0,-4 0 368 0 0,-127 1-443 0 0,-11 0-90 0 0,-1 1 1 0 0,0 1-1 0 0,25 3 0 0 0,-24 1-63 0 0,-14-3-19 0 0,1 0 0 0 0,0 0 1 0 0,0 0-1 0 0,-1-1 0 0 0,1 0 1 0 0,12-2-1 0 0,-16 2-4 0 0,-4 0-2 0 0,2 1 2 0 0,29 4 13 0 0,-23-4 7 0 0,33 2 170 0 0,-11-3-64 0 0,-10 0 132 0 0,-18 0-195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1839 0 0,'-8'-12'10780'0'0,"8"12"-10718"0"0,2 20 2591 0 0,0 0-3556 0 0,-6 105-504 0 0,1-85 1431 0 0,2 1 0 0 0,5 46-1 0 0,4-45 4547 0 0,-7-48-4511 0 0,0 1 1 0 0,0 0 0 0 0,0-1-1 0 0,1 1 1 0 0,2-5 0 0 0,0-2-128 0 0,2-3-6 0 0,0 1-1 0 0,1 0 0 0 0,1 0 1 0 0,1 1-1 0 0,18-23 0 0 0,-1 0-41 0 0,-9 15 45 0 0,0 0-1 0 0,1 2 1 0 0,40-33 0 0 0,-34 31-12 0 0,-12 10 6 0 0,22-17-364 0 0,-33 27 134 0 0,1 1-12 0 0,4-2 214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1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14223 0 0,'0'0'2687'0'0,"2"1"-2715"0"0,12 2-84 0 0,0 0 1 0 0,-1 1-1 0 0,1 1 1 0 0,-1 0-1 0 0,0 1 1 0 0,0 0-1 0 0,-1 1 1 0 0,0 1-1 0 0,0 0 1 0 0,18 16-1 0 0,-27-22 85 0 0,4 5-59 0 0,1-1 1 0 0,0 1-1 0 0,1-2 0 0 0,0 1 0 0 0,0-1 1 0 0,0 0-1 0 0,0-1 0 0 0,12 4 1 0 0,-18-7-694 0 0,6 2-252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1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9383 0 0,'0'0'4040'0'0,"0"2"-3921"0"0,1 5-176 0 0,-1-5-81 0 0,0 0 6 0 0,2 18-114 0 0,-2-18 159 0 0,0 0-65 0 0,6 22 141 0 0,-3-13 7 0 0,-2-9 0 0 0,-1 1-1 0 0,1-1 1 0 0,0 0-1 0 0,-1 0 1 0 0,1 0-1 0 0,0 0 0 0 0,0 0 1 0 0,0 0-1 0 0,1 0 1 0 0,-1 0-1 0 0,0 0 0 0 0,1 0 1 0 0,-1-1-1 0 0,1 1 1 0 0,0 0-1 0 0,0-1 1 0 0,-1 0-1 0 0,1 1 0 0 0,3 0 1 0 0,-2 1 3 0 0,8 5 1 0 0,0-1-10 0 0,2-2-33 0 0,-9-4 39 0 0,19-3 80 0 0,-19 2-46 0 0,18-6 103 0 0,-18 5-101 0 0,0 0-24 0 0,10-10 282 0 0,-12 9-7 0 0,-1 1-1 0 0,1-1 0 0 0,0 0 0 0 0,-1 0 1 0 0,1 0-1 0 0,-1 0 0 0 0,0 0 1 0 0,0-1-1 0 0,1 1 0 0 0,-1 0 0 0 0,-1-1 1 0 0,1 1-1 0 0,1-5 0 0 0,-2 5 782 0 0,-2-6-456 0 0,0 3-317 0 0,0 1-1 0 0,-1 0 1 0 0,1-1-1 0 0,-6-5 0 0 0,-3-6-38 0 0,10 14-244 0 0,0 1-1 0 0,1 0 1 0 0,-1 0 0 0 0,0 0-1 0 0,0 0 1 0 0,0 0-1 0 0,0 0 1 0 0,0 0 0 0 0,0 0-1 0 0,0 0 1 0 0,0 0-1 0 0,0 1 1 0 0,-1-1 0 0 0,1 0-1 0 0,-2 0 1 0 0,1 0 17 0 0,0 0-126 0 0,0 0 0 0 0,0 0 0 0 0,0 1 0 0 0,0-1 0 0 0,0 1 0 0 0,0 0 0 0 0,0-1 0 0 0,-2 1 1 0 0,-5-1-997 0 0,-18-4-3553 0 0,26 5 3440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1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 9503 0 0,'0'0'7464'0'0,"-1"2"-7432"0"0,-7 4-133 0 0,2 0 0 0 0,-1 1 1 0 0,1 0-1 0 0,0 1 0 0 0,0-1 0 0 0,1 1 0 0 0,-4 8 0 0 0,0 0 10 0 0,2 0-1 0 0,0 0 0 0 0,-5 17 1 0 0,11-29 18 0 0,-1 0-1 0 0,1 0 1 0 0,0 0 0 0 0,1 0 0 0 0,-1 0-1 0 0,1 1 1 0 0,0 7 0 0 0,0-6-128 0 0,0-4-36 0 0,-1-11-5066 0 0,1 1 5092 0 0,0 1 0 0 0,1-1 0 0 0,0 1 0 0 0,0-1 0 0 0,1 1 0 0 0,0 0-1 0 0,0-1 1 0 0,0 1 0 0 0,4-7 0 0 0,17-29 140 0 0,6 5 3376 0 0,-26 34-3092 0 0,1 0-1 0 0,0 0 1 0 0,0 1 0 0 0,0-1-1 0 0,0 1 1 0 0,1 0 0 0 0,-1 0-1 0 0,1 0 1 0 0,7-3 0 0 0,-3 4-203 0 0,8 1-7 0 0,-14 2-4 0 0,-1 0-15 0 0,0 0-32 0 0,1 0-1 0 0,-1 0 1 0 0,0 1 0 0 0,0-1 0 0 0,0 0 0 0 0,0 1 0 0 0,0 0 0 0 0,0-1 0 0 0,0 1 0 0 0,0 0 0 0 0,-1 0 0 0 0,1 0-1 0 0,2 4 1 0 0,13 25-120 0 0,-6-7 76 0 0,-6-9 63 0 0,9 21-2 0 0,-9-27 42 0 0,-4-7-146 0 0,0 0 0 0 0,1 0-1 0 0,-1 0 1 0 0,0 0 0 0 0,0 0 0 0 0,0 0 0 0 0,-1 0 0 0 0,1 0 0 0 0,0 1-1 0 0,-1-1 1 0 0,1 0 0 0 0,-1 0 0 0 0,0 1 0 0 0,0-1 0 0 0,0 0-1 0 0,0 0 1 0 0,0 1 0 0 0,0-1 0 0 0,-1 0 0 0 0,1 0 0 0 0,-1 1-1 0 0,0-1 1 0 0,-1 4 0 0 0,1-4-512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1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6911 0 0,'-4'-5'9176'0'0,"11"1"-9386"0"0,0 1 0 0 0,0 1-1 0 0,1 0 1 0 0,0 0 0 0 0,-1 0-1 0 0,1 1 1 0 0,0 0 0 0 0,0 0-1 0 0,0 1 1 0 0,-1 0 0 0 0,13 2-1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18399 0 0,'0'0'3004'0'0,"1"2"-3222"0"0,13 50-184 0 0,-3 0 1 0 0,8 66-1 0 0,-8-39 325 0 0,37 308 517 0 0,-16 1 859 0 0,2 18-145 0 0,60 680-775 0 0,-88-987-338 0 0,-5 0 1 0 0,-18 156-1 0 0,16-245-9 0 0,-1 0-1 0 0,0-1 1 0 0,0 0-1 0 0,-5 11 0 0 0,6-19-73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2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2303 0 0,'0'0'13964'0'0,"1"3"-14217"0"0,5 11 158 0 0,-2-1 15 0 0,-3-8 68 0 0,-1 15-52 0 0,-2-8 52 0 0,2-11 15 0 0,0 0 0 0 0,0 0-1 0 0,-1 0 1 0 0,1 0-1 0 0,0 0 1 0 0,0 0 0 0 0,-1 1-1 0 0,1-1 1 0 0,-1 0 0 0 0,1 0-1 0 0,-1 0 1 0 0,1-1-1 0 0,-1 1 1 0 0,1 0 0 0 0,-1 0-1 0 0,0 0 1 0 0,0 0 0 0 0,0 0-1 0 0,1-1 1 0 0,-1 1-1 0 0,-1 0 1 0 0,-5 5 119 0 0,-36 34-850 0 0,33-29-4692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2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0,'0'0'12167'0'0,"2"2"-12079"0"0,8 7-132 0 0,-9-9 39 0 0,-1 1-1 0 0,1-1 1 0 0,-1 1-1 0 0,1 0 1 0 0,-1-1 0 0 0,1 1-1 0 0,-1 0 1 0 0,0 0 0 0 0,1-1-1 0 0,-1 1 1 0 0,0 0 0 0 0,0 0-1 0 0,1 0 1 0 0,-1-1-1 0 0,0 1 1 0 0,0 0 0 0 0,0 0-1 0 0,0 0 1 0 0,0-1 0 0 0,0 2-1 0 0,0 2-16 0 0,5 68-298 0 0,-2-15 292 0 0,5 71 22 0 0,-2-9 90 0 0,-3-80-15 0 0,-1 1 0 0 0,-2 0 1 0 0,-8 58-1 0 0,-3-49 7376 0 0,11-51-7365 0 0,-2 1-67 0 0,0-2-11 0 0,0-13 79 0 0,1 6-137 0 0,1-1 0 0 0,1 1 0 0 0,3-20 0 0 0,0-6-309 0 0,-3 25 307 0 0,-1 1-6 0 0,1-1 0 0 0,4-15-1 0 0,-2 6 65 0 0,0 12 0 0 0,-1 1-1 0 0,1 0 1 0 0,0-1 0 0 0,0 1-1 0 0,1 0 1 0 0,0 1-1 0 0,1-1 1 0 0,-1 1 0 0 0,1 0-1 0 0,0 0 1 0 0,0 0-1 0 0,8-5 1 0 0,-5 3-5 0 0,13-11-62 0 0,25-18 1 0 0,-1 2 17 0 0,-5 2 30 0 0,58-54-36 0 0,-97 86 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2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0,'0'0'10046'0'0,"2"1"-9990"0"0,1 2-59 0 0,19 20 112 0 0,57 63 302 0 0,-53-58-318 0 0,49 51 63 0 0,-69-72-121 0 0,11 10 73 0 0,2 0 19 0 0,-11-10-58 0 0,-6-6 2 0 0,8 6 153 0 0,32 35-450 0 0,-40-41-50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6447 0 0,'0'0'9927'0'0,"0"3"-9772"0"0,0 3-130 0 0,0 2-45 0 0,0 0-1 0 0,-1-1 0 0 0,-2 13 0 0 0,1-12 21 0 0,-2 34 0 0 0,4-32 11 0 0,1 15-586 0 0,-1-23-777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11055 0 0,'0'0'4579'0'0,"0"2"-4355"0"0,-2 14-382 0 0,-3 12-178 0 0,-15 26-489 0 0,20-52 865 0 0,-1 0 1 0 0,0 0-1 0 0,0 0 0 0 0,0 1 0 0 0,0-1 1 0 0,0 0-1 0 0,-1 0 0 0 0,-2 3 0 0 0,1-2 108 0 0,2-2 701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3679 0 0,'0'0'13175'0'0,"0"2"-13058"0"0,-8 23-482 0 0,-1 0 0 0 0,-16 30 0 0 0,-3 8 216 0 0,22-46 84 0 0,-18 37-1247 0 0,29-81 97 0 0,-2 13 791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17:3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8375 0 0,'0'0'2256'0'0,"2"2"-1840"0"0,1-1-293 0 0,13 14-86 0 0,-9-6-3 0 0,1-1 0 0 0,-2 1 0 0 0,1 1 0 0 0,-1-1 0 0 0,6 13 0 0 0,21 56 305 0 0,-13-29-242 0 0,3 8 230 0 0,-22-55 488 0 0,-14-3-1373 0 0,9 1-117 0 0,0-1-1 0 0,-1 0 1 0 0,1 0-1 0 0,0 0 0 0 0,0 0 1 0 0,0-1-1 0 0,0 1 1 0 0,1-1-1 0 0,-6-4 1 0 0,-1 0-436 0 0,1-1 1 0 0,-9-9 0 0 0,15 15 1078 0 0,1-1 0 0 0,0 0 0 0 0,-1 0 0 0 0,1 0 0 0 0,0-1 0 0 0,-11-14 13689 0 0,12 15-12756 0 0,1 2-860 0 0,0 0 0 0 0,0 0 1 0 0,0 0-1 0 0,-1-1 0 0 0,1 1 0 0 0,0 0 1 0 0,0 0-1 0 0,0 0 0 0 0,0 0 0 0 0,0-1 1 0 0,0 1-1 0 0,0 0 0 0 0,0 0 0 0 0,0 0 0 0 0,0 0 1 0 0,0-1-1 0 0,0 1 0 0 0,0 0 0 0 0,0 0 1 0 0,0 0-1 0 0,0 0 0 0 0,0-1 0 0 0,0 1 1 0 0,0 0-1 0 0,0 0 0 0 0,0 0 0 0 0,0 0 1 0 0,0-1-1 0 0,0 1 0 0 0,0 0 0 0 0,0 0 1 0 0,0 0-1 0 0,0 0 0 0 0,0-1 0 0 0,0 1 1 0 0,1 0-1 0 0,-1 0 0 0 0,0 0 0 0 0,9-3-70 0 0,-5 1 23 0 0,-1 1 1 0 0,1 0 0 0 0,0 0 0 0 0,0 0 0 0 0,7-1-1 0 0,11 0 3 0 0,-8 1 40 0 0,-7 0-577 0 0,1 0-1 0 0,-1 0 1 0 0,9-2-1 0 0,-5-2-638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1:0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10591 0 0,'0'0'4247'0'0,"-2"2"-4288"0"0,-1 1 5 0 0,0 0 0 0 0,1 0 0 0 0,-1 0 0 0 0,1 0 0 0 0,-1 0 0 0 0,1 1-1 0 0,0-1 1 0 0,1 1 0 0 0,-1-1 0 0 0,1 1 0 0 0,-1 0 0 0 0,0 6 0 0 0,-3 11-130 0 0,-2 22-1 0 0,-17 212-71 0 0,23-205 243 0 0,2 1-1 0 0,2 0 1 0 0,12 52-1 0 0,-13-86-3 0 0,-1-10 1 0 0,0 0 0 0 0,0-1 1 0 0,1 1-1 0 0,5 12 0 0 0,-1-5 1626 0 0,-4-15-1598 0 0,-1 0-1 0 0,1 0 0 0 0,-1 0 1 0 0,0 0-1 0 0,1 0 1 0 0,-1 0-1 0 0,0 0 0 0 0,0-1 1 0 0,0 1-1 0 0,0 0 1 0 0,0-1-1 0 0,0 1 0 0 0,0-1 1 0 0,-1 1-1 0 0,2-2 0 0 0,-1 1-47 0 0,2-4-401 0 0,0-1 0 0 0,-1 0-1 0 0,4-12 1 0 0,0-4-4732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1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91 314 10591 0 0,'0'0'819'0'0,"0"-2"-534"0"0,-2-6-81 0 0,2 6-79 0 0,-1 0-1 0 0,1 0 1 0 0,0 1-1 0 0,0-1 0 0 0,0 0 1 0 0,0 0-1 0 0,1 0 1 0 0,-1 0-1 0 0,0 0 1 0 0,1 1-1 0 0,-1-1 0 0 0,1 0 1 0 0,0 0-1 0 0,0 1 1 0 0,-1-1-1 0 0,1 0 0 0 0,0 1 1 0 0,0-1-1 0 0,3-2 1 0 0,1-2 576 0 0,1 1 1 0 0,-1-1 0 0 0,10-5-1 0 0,-10 7-592 0 0,5-3-122 0 0,0 0-1 0 0,0 1 0 0 0,1 1 1 0 0,17-8-1 0 0,48-11-54 0 0,-9 11 69 0 0,-15 3-12 0 0,119-14-138 0 0,-86 15 31 0 0,-41 5 90 0 0,53 2 0 0 0,-9 2 9 0 0,196-24 187 0 0,331-56 390 0 0,-609 79-556 0 0,36-2-2 0 0,1 1 1 0 0,70 7-1 0 0,84 22-7 0 0,-152-20 1 0 0,63 18-40 0 0,-40-9 32 0 0,-61-14 6 0 0,0 0 0 0 0,0 0 0 0 0,0 1 0 0 0,-1 0 0 0 0,1 0 0 0 0,-1 0 0 0 0,12 9 0 0 0,-10-7 8 0 0,-6-5 0 0 0,0 1 0 0 0,0 0 0 0 0,0 1 0 0 0,0-1 0 0 0,-1 0 0 0 0,1 0 0 0 0,0 1 0 0 0,1 2 0 0 0,12 12 0 0 0,23 23 0 0 0,-33-35 0 0 0,-1 0 0 0 0,0 0 0 0 0,1 0 0 0 0,8 5 0 0 0,15 9 0 0 0,-13-6 0 0 0,-10-7 0 0 0,0-1 0 0 0,0 0 0 0 0,1 0 0 0 0,-1-1 0 0 0,1 1 0 0 0,7 2 0 0 0,10 7 32 0 0,24 20 0 0 0,-41-29-32 0 0,0 1 0 0 0,-1-1 0 0 0,9 9 0 0 0,16 15 0 0 0,-26-24 1 0 0,1 0 6 0 0,0 0 1 0 0,-1 1-1 0 0,1 0 1 0 0,-1 0-1 0 0,0 1 0 0 0,-1-1 1 0 0,6 10-1 0 0,1-2 33 0 0,-8-10-22 0 0,1 0 0 0 0,-1 0 0 0 0,0 1 0 0 0,0-1 0 0 0,0 0 0 0 0,0 1 0 0 0,-1-1 0 0 0,0 1 0 0 0,3 6 0 0 0,-3-6 32 0 0,-1-1 0 0 0,1 0 1 0 0,0 1-1 0 0,-1-1 0 0 0,0 1 0 0 0,1-1 0 0 0,-2 1 0 0 0,1-1 0 0 0,0 1 0 0 0,-1-1 0 0 0,1 1 0 0 0,-1-1 1 0 0,0 0-1 0 0,0 1 0 0 0,0-1 0 0 0,-1 0 0 0 0,1 0 0 0 0,-4 5 0 0 0,5-6 66 0 0,-8 8 160 0 0,-1-2-102 0 0,1-1 0 0 0,-2 0 0 0 0,1 0 0 0 0,-1-1 0 0 0,0 0 0 0 0,0-1 0 0 0,-15 6 0 0 0,-10 5 166 0 0,-58 15 0 0 0,72-23-241 0 0,-37 16 0 0 0,27-10-49 0 0,-118 45 230 0 0,113-47-256 0 0,-1-2 0 0 0,-46 7 0 0 0,-96 20 396 0 0,103-20-332 0 0,42-10-75 0 0,-23 5-14 0 0,-17 5 119 0 0,23-7-92 0 0,22-4 24 0 0,0-1 0 0 0,-37 0-1 0 0,-61-3 465 0 0,79-3-225 0 0,-420-4 15 0 0,394 6-304 0 0,1 3 0 0 0,0 4 0 0 0,-122 28 0 0 0,181-33 0 0 0,-492 139-72 0 0,477-130 72 0 0,18-8 0 0 0,4-4-16 0 0,5 0-61 0 0,15-12-4638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1:1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129 626 12895 0 0,'-24'-28'224'0'0,"11"13"1071"0"0,1 0-1 0 0,1 0 0 0 0,0-1 0 0 0,-9-18 1 0 0,17 29-1162 0 0,1-1 0 0 0,0 1 0 0 0,0 0 0 0 0,1-1 0 0 0,0 1 0 0 0,0 0 0 0 0,0-1 0 0 0,0 0 0 0 0,1 1 1 0 0,0-1-1 0 0,0 1 0 0 0,0-1 0 0 0,1 1 0 0 0,0-1 0 0 0,0 1 0 0 0,1-1 0 0 0,-1 1 0 0 0,5-9 0 0 0,6-8-133 0 0,1 0 0 0 0,1 1 0 0 0,1 0 0 0 0,28-28 0 0 0,-39 44 0 0 0,19-20-9 0 0,1 1 1 0 0,1 0-1 0 0,1 2 0 0 0,1 2 1 0 0,45-27-1 0 0,-47 33 4 0 0,1 1 1 0 0,0 1-1 0 0,0 1 0 0 0,1 2 0 0 0,1 1 1 0 0,55-10-1 0 0,-67 16-10 0 0,0 1 1 0 0,0 1 0 0 0,0 0-1 0 0,0 1 1 0 0,0 0-1 0 0,0 2 1 0 0,-1 0-1 0 0,26 8 1 0 0,-30-8-20 0 0,-1 2 0 0 0,0-1 1 0 0,-1 1-1 0 0,1 0 0 0 0,-1 1 0 0 0,0 0 1 0 0,-1 1-1 0 0,1 0 0 0 0,-1 0 0 0 0,-1 1 0 0 0,1 0 1 0 0,-1 0-1 0 0,10 16 0 0 0,-8-7-23 0 0,0 0 0 0 0,-2 1 0 0 0,0 0 0 0 0,-1 0 0 0 0,0 1-1 0 0,-2 0 1 0 0,0 0 0 0 0,-1 0 0 0 0,-1 0 0 0 0,-1 1 0 0 0,-1 26 0 0 0,-3-11 6 0 0,0 0 1 0 0,-3 0 0 0 0,-1 0 0 0 0,-1-1 0 0 0,-18 46 0 0 0,12-45-75 0 0,-2-1 0 0 0,-1-1 1 0 0,-1 0-1 0 0,-2-2 1 0 0,-2 0-1 0 0,-47 53 1 0 0,33-48 61 0 0,-1-1 0 0 0,-2-2 0 0 0,-1-2 0 0 0,-70 42 0 0 0,90-61 309 0 0,-1-2 0 0 0,-1 0 0 0 0,0-1-1 0 0,0-1 1 0 0,0-1 0 0 0,-1-1 0 0 0,0-1 0 0 0,0-2 0 0 0,-1 0 0 0 0,1-1 0 0 0,-1-1 0 0 0,1-1 0 0 0,-48-7-1 0 0,64 6-142 0 0,0-1 0 0 0,0 0-1 0 0,0-1 1 0 0,0 1-1 0 0,0-1 1 0 0,0-1-1 0 0,1 1 1 0 0,-1-1-1 0 0,-8-7 1 0 0,14 10 257 0 0,17 0-283 0 0,16 2-98 0 0,117 29-165 0 0,-83-15 141 0 0,53 10 45 0 0,154 12 0 0 0,-195-32-51 0 0,0-3 0 0 0,92-10 0 0 0,-156 6-72 0 0,-1 0-1 0 0,1-1 1 0 0,-1-1 0 0 0,14-5 0 0 0,-25 8-52 0 0,2-10-2102 0 0,-5-1 1122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2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18255 0 0,'0'0'1654'0'0,"2"-1"-1364"0"0,6-1-173 0 0,-1-1 1 0 0,0 0-1 0 0,13-8 0 0 0,6-2 197 0 0,-11 7-267 0 0,0 1 0 0 0,0 0 1 0 0,1 0-1 0 0,-1 2 0 0 0,22-3 1 0 0,-27 5-76 0 0,-1 1 1 0 0,1 0-1 0 0,0 1 1 0 0,-1-1-1 0 0,1 2 1 0 0,0-1-1 0 0,-1 1 1 0 0,0 1-1 0 0,1 0 1 0 0,9 4-1 0 0,6 6-517 0 0,-16-7 333 0 0,1-1 0 0 0,0-1 0 0 0,0 0 0 0 0,0 0 0 0 0,0-1 0 0 0,11 2 0 0 0,-3-4-99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38 12815 0 0,'0'0'3050'0'0,"-2"1"-2540"0"0,1-1-502 0 0,-1 0 0 0 0,1 0 0 0 0,0 1 0 0 0,0-1 0 0 0,0 1 0 0 0,0-1 0 0 0,-1 1-1 0 0,1-1 1 0 0,0 1 0 0 0,0 0 0 0 0,0 0 0 0 0,0-1 0 0 0,0 1 0 0 0,0 0 0 0 0,0 0 0 0 0,1 0 0 0 0,-1 0 0 0 0,0 0-1 0 0,0 0 1 0 0,1 0 0 0 0,-1 2 0 0 0,-2 1-8 0 0,-1 5-69 0 0,1 0 1 0 0,0 0 0 0 0,0 0 0 0 0,0 0 0 0 0,1 1 0 0 0,1-1 0 0 0,-1 1 0 0 0,2-1 0 0 0,-1 1-1 0 0,2 10 1 0 0,0-4 10 0 0,1 1 0 0 0,1 0 0 0 0,0-1 0 0 0,7 20-1 0 0,-7-29 63 0 0,-1-1 0 0 0,1 1 0 0 0,1 0 0 0 0,-1-1 0 0 0,1 0 0 0 0,0 0 0 0 0,0 0 0 0 0,1 0 0 0 0,-1-1 0 0 0,2 1-1 0 0,-1-1 1 0 0,7 5 0 0 0,-10-8-3 0 0,1-1-1 0 0,0 1 1 0 0,0-1-1 0 0,-1 1 1 0 0,1-1-1 0 0,0 0 1 0 0,0 0-1 0 0,0 0 1 0 0,0-1 0 0 0,0 1-1 0 0,1-1 1 0 0,-1 1-1 0 0,0-1 1 0 0,0 0-1 0 0,3-1 1 0 0,-1 1-3 0 0,0-1 0 0 0,-1-1-1 0 0,1 1 1 0 0,-1 0 0 0 0,1-1 0 0 0,-1 0 0 0 0,0 0 0 0 0,1-1 0 0 0,3-2 0 0 0,2-3 42 0 0,0 0 1 0 0,-1-1 0 0 0,0 0-1 0 0,0 0 1 0 0,-1-1 0 0 0,10-16-1 0 0,-8 11 139 0 0,0 0-1 0 0,-2-1 1 0 0,0 0-1 0 0,-1 0 1 0 0,-1-1-1 0 0,7-26 1 0 0,-12 37-62 0 0,0-1 0 0 0,0 1 0 0 0,-1-1 1 0 0,1 1-1 0 0,-2-1 0 0 0,1 1 0 0 0,-1-1 0 0 0,0 1 1 0 0,-2-7-1 0 0,2 9-26 0 0,-1-1 0 0 0,0 1 1 0 0,0-1-1 0 0,0 1 0 0 0,0 0 1 0 0,-1 0-1 0 0,0 0 0 0 0,0 0 1 0 0,0 1-1 0 0,0-1 0 0 0,-1 1 1 0 0,1 0-1 0 0,-7-5 0 0 0,9 8-200 0 0,0-1-1 0 0,0 1 0 0 0,0-1 1 0 0,0 1-1 0 0,0-1 0 0 0,-1 1 1 0 0,1 0-1 0 0,0-1 0 0 0,0 1 1 0 0,0 0-1 0 0,0 0 0 0 0,-1 0 1 0 0,1 0-1 0 0,0 0 0 0 0,0 0 1 0 0,0 0-1 0 0,-1 0 0 0 0,1 1 1 0 0,0-1-1 0 0,0 0 0 0 0,0 1 1 0 0,0-1-1 0 0,0 1 0 0 0,0-1 1 0 0,-1 1-1 0 0,1 0 0 0 0,0-1 1 0 0,1 1-1 0 0,-1 0 0 0 0,0 0 1 0 0,0 0-1 0 0,0 0 1 0 0,0 0-1 0 0,1-1 0 0 0,-1 1 1 0 0,-1 2-1 0 0,-4 7-1453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1:1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7831 0 0,'0'0'1076'0'0,"-1"1"198"0"0,-21 21 4210 0 0,16-14-5346 0 0,1 1 0 0 0,0-1 0 0 0,1 1 0 0 0,0 0 0 0 0,-5 15 0 0 0,-10 40-51 0 0,-12 71 1 0 0,21-84-82 0 0,9-43 26 0 0,-1-4-38 0 0,-11 33 220 0 0,5-15 394 0 0,3-10-354 0 0,0 1 0 0 0,0 0-1 0 0,2 1 1 0 0,0-1-1 0 0,0 1 1 0 0,1-1 0 0 0,0 23-1 0 0,3-23-328 0 0,0 1-1 0 0,1-1 1 0 0,1 0-1 0 0,0 0 1 0 0,1 0 0 0 0,8 18-1 0 0,-7-16-1060 0 0,1-2-360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1:1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16151 0 0,'0'0'4242'0'0,"4"1"-7095"0"0,3 1 2693 0 0,0-1 0 0 0,0 0 0 0 0,0 0 0 0 0,1-1 1 0 0,10 0-1 0 0,-14 1 117 0 0,-2 0 53 0 0,0 0 1 0 0,-1 0-1 0 0,1 0 1 0 0,0 0-1 0 0,-1 0 0 0 0,1 0 1 0 0,-1 0-1 0 0,1 1 1 0 0,-1-1-1 0 0,0 1 1 0 0,1-1-1 0 0,-1 1 0 0 0,0-1 1 0 0,0 1-1 0 0,0 0 1 0 0,0-1-1 0 0,-1 1 1 0 0,1 0-1 0 0,0 0 0 0 0,0 3 1 0 0,1 0-1 0 0,-1 0 18 0 0,0 0 1 0 0,-1-1-1 0 0,1 1 0 0 0,-1 0 0 0 0,0 0 1 0 0,0 0-1 0 0,-1 0 0 0 0,1 0 0 0 0,-1 0 1 0 0,-2 9-1 0 0,-4 6 51 0 0,-9 22 0 0 0,13-33-78 0 0,-14 28-253 0 0,-1 0 0 0 0,-1 0 0 0 0,-2-2 0 0 0,-2-1 1 0 0,-42 50-1 0 0,60-78 252 0 0,0 0 0 0 0,-1-1 0 0 0,0 0 1 0 0,0 0-1 0 0,0 0 0 0 0,-1-1 0 0 0,1 0 0 0 0,-1 0 1 0 0,0 0-1 0 0,0-1 0 0 0,-1 0 0 0 0,1-1 0 0 0,-11 3 1 0 0,16-5 635 0 0,2 0-569 0 0,0 0 1 0 0,0 0 0 0 0,0 0 0 0 0,-1 0-1 0 0,1-1 1 0 0,0 1 0 0 0,0 0 0 0 0,0 0-1 0 0,0 0 1 0 0,-1 0 0 0 0,1 0 0 0 0,0-1-1 0 0,0 1 1 0 0,0 0 0 0 0,-1 0 0 0 0,1 0-1 0 0,0 0 1 0 0,0 0 0 0 0,-1 0 0 0 0,1 0-1 0 0,0 0 1 0 0,0 0 0 0 0,0 0 0 0 0,-4-1 3265 0 0,5-4-2251 0 0,1 4-1098 0 0,-1 0 0 0 0,0 0 0 0 0,1 0 0 0 0,-1 1 0 0 0,1-1 0 0 0,-1 0 0 0 0,1 1 0 0 0,-1-1 0 0 0,1 1 0 0 0,-1 0 0 0 0,1 0 0 0 0,0-1 0 0 0,-1 1 0 0 0,1 0 0 0 0,2 1 0 0 0,-2-2-15 0 0,9 1-14 0 0,-1 1 0 0 0,0-1 0 0 0,1 2 0 0 0,-1-1 0 0 0,0 1 0 0 0,0 1 0 0 0,16 6 0 0 0,2 3-1698 0 0,33 20 1 0 0,-22-10-3287 0 0,-11-7-697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1:1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25 2303 0 0,'-14'-12'16884'0'0,"12"10"-16789"0"0,0 1 0 0 0,0 0 0 0 0,1 0 1 0 0,-1-1-1 0 0,-1 1 0 0 0,1 1 0 0 0,0-1 0 0 0,0 0 0 0 0,0 1 0 0 0,0-1 0 0 0,0 1 0 0 0,-1-1 0 0 0,1 1 0 0 0,0 0 0 0 0,0 0 1 0 0,-1 0-1 0 0,1 0 0 0 0,0 1 0 0 0,0-1 0 0 0,-1 0 0 0 0,1 1 0 0 0,0 0 0 0 0,-3 1 0 0 0,0 0-255 0 0,1 0 0 0 0,-1 1 0 0 0,1-1-1 0 0,0 1 1 0 0,0 0 0 0 0,1 0 0 0 0,-1 1 0 0 0,1-1 0 0 0,-1 1-1 0 0,-2 4 1 0 0,-27 42-1620 0 0,30-44 1550 0 0,-1 0 1 0 0,2 0-1 0 0,-1 0 1 0 0,1 1-1 0 0,0-1 1 0 0,-2 11 0 0 0,4-14 187 0 0,0 1 1 0 0,0-1 0 0 0,0 0 0 0 0,1 1 0 0 0,-1-1 0 0 0,1 0 0 0 0,0 1 0 0 0,0-1 0 0 0,0 0-1 0 0,0 0 1 0 0,1 0 0 0 0,-1 0 0 0 0,1 0 0 0 0,0 0 0 0 0,0 0 0 0 0,0 0 0 0 0,0-1 0 0 0,0 1-1 0 0,1-1 1 0 0,4 5 0 0 0,0-2 12 0 0,1 0 1 0 0,-1 0-1 0 0,1 0 0 0 0,0-1 0 0 0,0 0 0 0 0,12 5 0 0 0,38 9 115 0 0,-34-11-4 0 0,1 0 0 0 0,-1 2 0 0 0,-1 1 0 0 0,37 21 0 0 0,-58-30-111 0 0,0 0 1 0 0,0 1-1 0 0,-1-1 0 0 0,1 1 0 0 0,0-1 1 0 0,-1 1-1 0 0,1-1 0 0 0,-1 1 0 0 0,0 0 0 0 0,1 0 1 0 0,-1 0-1 0 0,0 0 0 0 0,0 0 0 0 0,0 0 1 0 0,-1 0-1 0 0,1 0 0 0 0,0 3 0 0 0,0-2-69 0 0,-1 0 0 0 0,0 0-1 0 0,0 0 1 0 0,0 0 0 0 0,-1 0 0 0 0,1 0-1 0 0,-1 0 1 0 0,0 0 0 0 0,0 0 0 0 0,0 0-1 0 0,-2 4 1 0 0,-3 5-320 0 0,-1 0-1 0 0,-1-1 1 0 0,0 0-1 0 0,-15 15 1 0 0,20-22 379 0 0,-4 3-46 0 0,0 0 1 0 0,0-1-1 0 0,0 0 0 0 0,-1 0 0 0 0,0-1 0 0 0,0 1 0 0 0,0-2 0 0 0,-1 1 0 0 0,1-1 1 0 0,-1 0-1 0 0,-15 3 0 0 0,16-5 518 0 0,1-1-1 0 0,-1 1 1 0 0,0-2 0 0 0,0 1 0 0 0,1-1 0 0 0,-1 0-1 0 0,0-1 1 0 0,0 0 0 0 0,-9-2 0 0 0,5 0 426 0 0,4 1-161 0 0,0 0 0 0 0,1 0-1 0 0,-1 0 1 0 0,-13-8 0 0 0,19 9-597 0 0,0 0 1 0 0,0 0-1 0 0,1 0 1 0 0,-1-1-1 0 0,0 1 1 0 0,1-1-1 0 0,-1 1 1 0 0,1-1 0 0 0,0 0-1 0 0,-1 1 1 0 0,1-1-1 0 0,0 0 1 0 0,0 0-1 0 0,0 0 1 0 0,0 0-1 0 0,0 0 1 0 0,1 0 0 0 0,-1 0-1 0 0,1 0 1 0 0,-1 0-1 0 0,1 0 1 0 0,0 0-1 0 0,0-4 1 0 0,0-6-159 0 0,2 1 1 0 0,-1-1 0 0 0,2 0-1 0 0,-1 1 1 0 0,2-1-1 0 0,-1 1 1 0 0,6-11 0 0 0,3-2-291 0 0,0 0 0 0 0,16-23 0 0 0,-10 22 69 0 0,1-1 1 0 0,1 2 0 0 0,1 1-1 0 0,26-23 1 0 0,-28 30-707 0 0,1 1-1 0 0,0 1 1 0 0,24-13 0 0 0,-9 10-4675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1:1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1 633 12527 0 0,'0'0'1134'0'0,"0"-2"-937"0"0,2-5-104 0 0,1 0-1 0 0,0 0 1 0 0,0 0 0 0 0,0 1-1 0 0,1-1 1 0 0,0 1 0 0 0,0 0 0 0 0,1 0-1 0 0,-1 0 1 0 0,8-7 0 0 0,-4 7-28 0 0,0-1 0 0 0,0 1 1 0 0,1 0-1 0 0,0 1 0 0 0,0 0 1 0 0,18-7-1 0 0,-10 6-37 0 0,1 0 1 0 0,0 2-1 0 0,0 0 1 0 0,1 1-1 0 0,-1 1 1 0 0,1 1-1 0 0,0 1 1 0 0,19 1-1 0 0,38 8-28 0 0,89 23 0 0 0,-103-21 65 0 0,0-2 0 0 0,0-3 0 0 0,1-3 0 0 0,0-2 0 0 0,122-16 0 0 0,305-88 1443 0 0,-220 24-568 0 0,-10 3-442 0 0,-205 61-471 0 0,525-124 242 0 0,-209 72-269 0 0,-109 26-113 0 0,-190 31 74 0 0,-43 6-1087 0 0,-17 2-44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1:1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6911 0 0,'0'0'623'0'0,"-2"0"-514"0"0,2 1-42 0 0,-1-1 0 0 0,0 0 0 0 0,1 0 0 0 0,-1 0 0 0 0,0 0 0 0 0,1 1 0 0 0,-1-1 0 0 0,0 0 0 0 0,1 1 0 0 0,-1-1 0 0 0,1 0-1 0 0,-1 1 1 0 0,0-1 0 0 0,1 1 0 0 0,-1-1 0 0 0,1 1 0 0 0,0-1 0 0 0,-1 1 0 0 0,1-1 0 0 0,-1 1 0 0 0,1 0 0 0 0,0-1 0 0 0,-1 1 0 0 0,1-1-1 0 0,0 1 1 0 0,-1 1 0 0 0,1 0 482 0 0,-5 7 1465 0 0,2 0 0 0 0,-6 17 0 0 0,-1 21 322 0 0,4 51-2452 0 0,5-81 170 0 0,9 522-603 0 0,33-2 635 0 0,-37-497-88 0 0,65 473-665 0 0,-57-416-272 0 0,-11-81-2269 0 0,-2 29 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1:1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13823 0 0,'11'-12'185'0'0,"1"-1"0"0"0,0 2 0 0 0,1 0 0 0 0,0 0-1 0 0,1 1 1 0 0,0 1 0 0 0,0 0 0 0 0,1 1 0 0 0,0 1 0 0 0,22-8-1 0 0,16-3-28 0 0,96-18-1 0 0,413-40-496 0 0,-265 35 195 0 0,-126 15 87 0 0,52-8-24 0 0,290-29 48 0 0,-447 59 56 0 0,134-4 78 0 0,1 16-3 0 0,-161-3-96 0 0,358 51 0 0 0,-249-15 0 0 0,-89-23 0 0 0,16 4 0 0 0,-12-5 0 0 0,-1 3 0 0 0,80 37 0 0 0,-127-47 0 0 0,28 19 0 0 0,0 1 0 0 0,-37-25 19 0 0,0 0-1 0 0,-1 0 1 0 0,0 1-1 0 0,0 0 1 0 0,-1 0-1 0 0,1 0 1 0 0,6 10-1 0 0,-3-1 147 0 0,0 1-1 0 0,11 23 1 0 0,-11-16-10 0 0,-2 0 1 0 0,0 1 0 0 0,-1 0 0 0 0,-2 0 0 0 0,3 33 0 0 0,-3 125 634 0 0,-4-172-733 0 0,-18 414 1030 0 0,1-58-800 0 0,26 1-127 0 0,-4-304-193 0 0,7 115-1498 0 0,-13-145-4975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3:0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5063 0 0,'0'0'232'0'0,"-1"-4"-13"0"0,-2-15 10914 0 0,-1 53-9755 0 0,3-26-1262 0 0,0-1-1 0 0,1 1 1 0 0,0 14-1 0 0,11 80 308 0 0,6 82 2 0 0,0 363 1063 0 0,-2 85 123 0 0,1-463-1144 0 0,64 288-1 0 0,-21-178 192 0 0,-48-205 441 0 0,4 134 0 0 0,-15-206-976 0 0,-9-7-4430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2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1839 0 0,'0'0'13627'0'0,"3"0"-14116"0"0,100-19 466 0 0,79-32 586 0 0,-147 41-377 0 0,-33 9-82 0 0,-4 3-788 0 0,-41 55-3102 0 0,30-41 2208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3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1 919 0 0,'-7'2'1090'0'0,"0"0"0"0"0,0 0 0 0 0,0-1 0 0 0,0 0-1 0 0,-15 0 8712 0 0,10 8-4046 0 0,5-2-5248 0 0,4 0-479 0 0,0 0-1 0 0,0-1 1 0 0,1 1-1 0 0,0 1 1 0 0,-2 13-1 0 0,-1 40 80 0 0,3-32-91 0 0,-14 154-33 0 0,-7 103-93 0 0,19-231-258 0 0,0-18-910 0 0,2 0 0 0 0,4 49 0 0 0,2-73-1178 0 0,-3-11 1057 0 0,6-12-6538 0 0,-4 5 7398 0 0,-1 1 0 0 0,1-1 0 0 0,-1 0 0 0 0,0 1 0 0 0,-1-1-1 0 0,1 0 1 0 0,1-8 0 0 0,0-9 375 0 0,1-22 0 0 0,0 0 198 0 0,-1 18 3054 0 0,-2-45 0 0 0,-2 37 4887 0 0,14 22-7585 0 0,-11 11-363 0 0,4-4-15 0 0,1 1-1 0 0,0 0 1 0 0,-1 0-1 0 0,1 1 1 0 0,1-1 0 0 0,-1 2-1 0 0,0-1 1 0 0,16-2-1 0 0,-7 2 15 0 0,-1 1 0 0 0,0 1 0 0 0,26 1 0 0 0,-36 1-456 0 0,0-1 0 0 0,0 1 0 0 0,0 0 0 0 0,0 0 0 0 0,0 1 0 0 0,0-1 0 0 0,0 1 0 0 0,0 0 0 0 0,0 1 0 0 0,-1-1 0 0 0,8 6 0 0 0,1 1-4570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3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16727 0 0,'0'0'4404'0'0,"2"0"-4346"0"0,21-5 187 0 0,1 1 0 0 0,47-2 0 0 0,-29 4 106 0 0,8-1 87 0 0,78 7 0 0 0,49 16-1590 0 0,-142-15 318 0 0,-8-2-1036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7367 0 0,'0'0'14947'0'0,"0"2"-16384"0"0,0 64-870 0 0,-1-46 2220 0 0,1 1 0 0 0,4 25 0 0 0,-4-41 93 0 0,1 0 0 0 0,-1 0 0 0 0,1-1 0 0 0,0 1 1 0 0,1 0-1 0 0,-1-1 0 0 0,1 1 0 0 0,0-1 1 0 0,0 0-1 0 0,5 8 0 0 0,-4-8 6 0 0,0-1 54 0 0,-2-2-56 0 0,1 1 0 0 0,0-1 0 0 0,0 0 0 0 0,0 0 0 0 0,0 0 0 0 0,0 0 0 0 0,0 0 0 0 0,1 0 0 0 0,-1-1 0 0 0,0 1 0 0 0,0-1 0 0 0,0 1 0 0 0,1-1 0 0 0,-1 0 0 0 0,0 0 0 0 0,0 0 0 0 0,1 0 0 0 0,-1 0 0 0 0,0-1 0 0 0,0 1 0 0 0,3-1 0 0 0,2-1 41 0 0,1 0 3 0 0,1 0 1 0 0,0-1 0 0 0,-1 0-1 0 0,1-1 1 0 0,-1 0-1 0 0,0 0 1 0 0,0-1 0 0 0,-1 0-1 0 0,0 0 1 0 0,1-1-1 0 0,-2 0 1 0 0,13-13 0 0 0,2-6 51 0 0,-1 0 1 0 0,20-35-1 0 0,-33 48-135 0 0,-3 8-12 0 0,-2 2 14 0 0,-1 0 0 0 0,0 0 1 0 0,0 0-1 0 0,0 0 0 0 0,0-1 1 0 0,0 1-1 0 0,0 0 0 0 0,0 0 1 0 0,0-4-1 0 0,2-7 1615 0 0,-3 11-1233 0 0,0 3-205 0 0,-4 20-334 0 0,3-8 157 0 0,2 0-1 0 0,0 0 1 0 0,0 0-1 0 0,1 0 1 0 0,1 0 0 0 0,0 0-1 0 0,0-1 1 0 0,2 1-1 0 0,-1-1 1 0 0,2 0-1 0 0,0 0 1 0 0,0-1 0 0 0,11 15-1 0 0,-9-19 28 0 0,-6-5 11 0 0,0 0 0 0 0,0-1 1 0 0,0 1-1 0 0,0-1 0 0 0,1 0 0 0 0,-1 1 0 0 0,0-1 0 0 0,1 0 0 0 0,-1-1 1 0 0,1 1-1 0 0,0 0 0 0 0,-1-1 0 0 0,1 1 0 0 0,-1-1 0 0 0,1 0 0 0 0,0 0 1 0 0,3 0-1 0 0,-4-1 1 0 0,0 0 0 0 0,0 1 0 0 0,0-1 0 0 0,1 0 1 0 0,-1 0-1 0 0,0 0 0 0 0,0-1 0 0 0,0 1 0 0 0,0 0 0 0 0,-1-1 1 0 0,1 1-1 0 0,0-1 0 0 0,-1 0 0 0 0,1 0 0 0 0,1-2 0 0 0,2-3-82 0 0,-1-1 0 0 0,0 0-1 0 0,0 0 1 0 0,-1 0-1 0 0,0 0 1 0 0,-1-1 0 0 0,3-13-1 0 0,20-90-5533 0 0,-24 108 5472 0 0,2-3 10 0 0,7-17-60 0 0,-4 9-1587 0 0,15-24 0 0 0,-13 25 27 0 0,-4 5-2330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3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9671 0 0,'0'0'8628'0'0,"1"1"-8666"0"0,6 2-11 0 0,0 1 1 0 0,-1-1-1 0 0,1 0 1 0 0,1-1-1 0 0,-1 0 1 0 0,0 0-1 0 0,0 0 1 0 0,1-1-1 0 0,-1 0 1 0 0,13 0-1 0 0,131-9 11 0 0,-65 1 140 0 0,-67 7-2540 0 0,-13 0-52 0 0,4 0-3046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5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64 919 0 0,'-1'-2'67'0'0,"-19"-39"290"0"0,19 40 419 0 0,-17-11 7425 0 0,11 9-8042 0 0,1 1-383 0 0,1 1 0 0 0,-1 1 0 0 0,1-1 0 0 0,-1 1-1 0 0,1 0 1 0 0,-8 0 0 0 0,-3 4-535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7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3679 0 0,'0'0'6071'0'0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7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1375 0 0,'0'0'19951'0'0,"-10"8"-19054"0"0,6-2-859 0 0,0 0-1 0 0,1 1 1 0 0,0 0 0 0 0,0 0-1 0 0,0-1 1 0 0,-2 10 0 0 0,-7 47-306 0 0,6-24 195 0 0,-21 134-106 0 0,18-105-50 0 0,6-26 38 0 0,2-40-69 0 0,1-17-3528 0 0,-1 11 3818 0 0,1 0 0 0 0,0 0-1 0 0,0 0 1 0 0,1 0 0 0 0,-1 0 0 0 0,1 0 0 0 0,-1 0-1 0 0,3-4 1 0 0,1-1-15 0 0,0 0-1 0 0,1-1 0 0 0,0 2 1 0 0,0-1-1 0 0,1 0 1 0 0,0 1-1 0 0,1 0 1 0 0,12-11-1 0 0,6-4 0 0 0,36-23 0 0 0,-37 28 24 0 0,-12 9-107 0 0,0 1-1 0 0,1 0 0 0 0,0 0 0 0 0,0 2 1 0 0,1-1-1 0 0,15-4 0 0 0,-28 11-408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8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4607 0 0,'0'0'13774'0'0,"2"1"-13729"0"0,11 2-67 0 0,-1 1 0 0 0,1 1 0 0 0,22 11 0 0 0,36 26-205 0 0,-52-30 145 0 0,58 34-2993 0 0,-53-31-2424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11055 0 0,'0'0'8103'0'0,"-1"1"-7811"0"0,-5 5-245 0 0,5-3-127 0 0,0 0 0 0 0,0 0 0 0 0,1 0 0 0 0,-1 0 0 0 0,1 0 1 0 0,0 0-1 0 0,0 0 0 0 0,0 0 0 0 0,0 0 0 0 0,0 0 0 0 0,1 0 0 0 0,-1 0 1 0 0,1 0-1 0 0,0-1 0 0 0,1 5 0 0 0,1 1-260 0 0,0-1 0 0 0,1 0 0 0 0,0 0 0 0 0,7 11 0 0 0,-9-15 208 0 0,0-1 0 0 0,0 0-1 0 0,1 0 1 0 0,-1 0-1 0 0,0 0 1 0 0,1 0 0 0 0,-1 0-1 0 0,1 0 1 0 0,0-1 0 0 0,-1 0-1 0 0,1 1 1 0 0,0-1 0 0 0,0 0-1 0 0,0 0 1 0 0,0-1 0 0 0,0 1-1 0 0,0-1 1 0 0,0 1 0 0 0,0-1-1 0 0,0 0 1 0 0,0 0-1 0 0,0 0 1 0 0,0 0 0 0 0,4-2-1 0 0,-1 1-46 0 0,0 0-1 0 0,-1-1 1 0 0,1 0-1 0 0,-1 0 0 0 0,1-1 1 0 0,-1 1-1 0 0,0-1 1 0 0,0 0-1 0 0,0-1 1 0 0,0 1-1 0 0,6-7 0 0 0,-11 10 371 0 0,1-1-1 0 0,0 0 0 0 0,-1 1 0 0 0,1-1 0 0 0,-1 0 0 0 0,1 0 1 0 0,-1 0-1 0 0,1 1 0 0 0,-1-1 0 0 0,1 0 0 0 0,-1 0 1 0 0,0 0-1 0 0,1 0 0 0 0,-1 0 0 0 0,0 0 0 0 0,0 0 0 0 0,0 0 1 0 0,0 0-1 0 0,0 0 0 0 0,0 0 0 0 0,0-1 0 0 0,-1 0 32 0 0,1 0-1 0 0,-1 1 1 0 0,1-1-1 0 0,-1 1 1 0 0,0-1-1 0 0,0 1 1 0 0,0-1-1 0 0,0 1 0 0 0,0-1 1 0 0,0 1-1 0 0,-2-2 1 0 0,-2-1 225 0 0,0 0 0 0 0,0 0 0 0 0,-1 0 0 0 0,1 1 0 0 0,-8-3 0 0 0,3 1-242 0 0,0 1-1 0 0,-1 0 0 0 0,0 1 1 0 0,1 0-1 0 0,-1 1 0 0 0,-19-2 1 0 0,24 4-328 0 0,0 0 1 0 0,0 0 0 0 0,1 1 0 0 0,-1 0 0 0 0,0 0 0 0 0,-7 2-1 0 0,9-2-268 0 0,1 1-1 0 0,0-1 0 0 0,0 1 1 0 0,0-1-1 0 0,-1 1 0 0 0,1 0 0 0 0,1 0 1 0 0,-1 0-1 0 0,0 1 0 0 0,0-1 1 0 0,-2 4-1 0 0,-1 3-5751 0 0</inkml:trace>
  <inkml:trace contextRef="#ctx0" brushRef="#br0" timeOffset="1">509 4 19031 0 0,'0'0'4669'0'0,"-1"2"-4278"0"0,-16 27-364 0 0,2 0 1 0 0,0 2-1 0 0,-11 38 0 0 0,8-22-3245 0 0,-1-2-3519 0 0,12-29 571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9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0,'0'0'18085'0'0,"1"2"-17818"0"0,2 7-210 0 0,0 0 0 0 0,0-1 0 0 0,-1 1 0 0 0,2 18 0 0 0,0 41-170 0 0,0 0-330 0 0,0-38-183 0 0,3 35-896 0 0,-8-22-7325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9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10279 0 0,'0'0'2763'0'0,"2"1"-2332"0"0,4 1 5 0 0,1 1 0 0 0,0 0 0 0 0,0 0 1 0 0,-1 1-1 0 0,0-1 0 0 0,0 2 0 0 0,9 6 1 0 0,13 14-419 0 0,-5-2-4040 0 0,-20-21 3197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29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1839 0 0,'0'0'18146'0'0,"1"1"-17916"0"0,19 22 704 0 0,31 46 0 0 0,-26-34-783 0 0,66 91 86 0 0,-76-110-253 0 0,-14-14-69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7367 0 0,'0'0'10612'0'0,"2"1"-10536"0"0,4 2-28 0 0,-1-1-1 0 0,1 1 0 0 0,0-2 1 0 0,11 3-1 0 0,-10-2 44 0 0,-4-2-59 0 0,0 1 1 0 0,1-1-1 0 0,-1 0 0 0 0,0 0 0 0 0,0 0 1 0 0,4-1-1 0 0,6 0 46 0 0,-5 1-355 0 0,-1-1 0 0 0,1 0 0 0 0,8-3 0 0 0,-4 1-391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0,'0'0'10414'0'0,"0"2"-10105"0"0,4 116-1281 0 0,-3-26 705 0 0,-1-80 209 0 0,1 8-37 0 0,0 0 1 0 0,1 0-1 0 0,1 0 1 0 0,11 36 0 0 0,-13-54-945 0 0,-1-1-340 0 0,4 8-69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0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7111 0 0,'0'0'12151'0'0,"1"2"-11526"0"0,0 4-476 0 0,0-1-1 0 0,0 1 0 0 0,-1-1 1 0 0,1 1-1 0 0,-1-1 1 0 0,0 1-1 0 0,-2 8 0 0 0,-10 42-21 0 0,3-17-67 0 0,0 4-51 0 0,-8 54 38 0 0,17-95-138 0 0,3 13-1847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2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5063 0 0,'0'0'9302'0'0,"3"0"-8573"0"0,67 3-554 0 0,19 3 137 0 0,-71-4-249 0 0,27 3-229 0 0,-34-5-17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2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6911 0 0,'0'0'528'0'0,"-1"2"-341"0"0,-19 100 7674 0 0,4 56-6254 0 0,13-127-1587 0 0,2 0 0 0 0,1 1 0 0 0,1-1 0 0 0,2 0 0 0 0,8 38 0 0 0,-10-67-356 0 0,6-59-5448 0 0,-6 44 6415 0 0,0 1-1 0 0,1-1 1 0 0,0 1 0 0 0,1-1-1 0 0,0 1 1 0 0,1 0 0 0 0,7-14-1 0 0,-9 22-554 0 0,0-1 0 0 0,1 1 0 0 0,0 0 0 0 0,0 0 0 0 0,0 0 0 0 0,0 1 0 0 0,0-1 0 0 0,1 1 0 0 0,0-1 0 0 0,0 1-1 0 0,0 0 1 0 0,0 1 0 0 0,0-1 0 0 0,0 1 0 0 0,1 0 0 0 0,-1 0 0 0 0,1 0 0 0 0,8-2 0 0 0,-6 2-29 0 0,1-1 1 0 0,-1 2 0 0 0,1-1-1 0 0,-1 1 1 0 0,1 0-1 0 0,-1 1 1 0 0,1 0-1 0 0,13 1 1 0 0,-18 0-231 0 0,-1-1-1 0 0,0 1 1 0 0,1 0 0 0 0,-1 0-1 0 0,0 1 1 0 0,1-1 0 0 0,-1 0 0 0 0,0 1-1 0 0,0-1 1 0 0,0 1 0 0 0,0-1 0 0 0,2 3-1 0 0,0 6-1356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2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10591 0 0,'0'0'9094'0'0,"2"1"-8932"0"0,60 4-130 0 0,-45-4-16 0 0,1 0 0 0 0,24-3 1 0 0,0 1-1532 0 0,-17 1-5083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3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9127 0 0,'0'0'11992'0'0,"-2"2"-11552"0"0,-1 2-357 0 0,0 0-1 0 0,0 0 0 0 0,0 1 1 0 0,0 0-1 0 0,1-1 0 0 0,-1 1 1 0 0,1 0-1 0 0,1 0 0 0 0,-3 9 1 0 0,-8 52-105 0 0,10-53 44 0 0,-10 94-35 0 0,5 1 1 0 0,4 0-1 0 0,5 0 0 0 0,24 166 0 0 0,-20-241-2 0 0,0 0-1 0 0,2 0 0 0 0,2-1 1 0 0,1-1-1 0 0,28 58 1 0 0,-33-78-239 0 0,1 0 0 0 0,1 0-1 0 0,0-1 1 0 0,16 17 0 0 0,-16-19-1995 0 0,1-1 0 0 0,19 14 1 0 0,-5-8-3890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5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6535 0 0,'0'0'17335'0'0,"1"3"-16982"0"0,0 12-180 0 0,-1-1 0 0 0,0 1 0 0 0,0-1 0 0 0,-4 17 0 0 0,0 7-225 0 0,1 29-981 0 0,5-23-2907 0 0,-1-29 1916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6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10591 0 0,'0'0'11549'0'0,"0"1"-11007"0"0,-74 154-338 0 0,40-85-7985 0 0,23-48 1251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7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155 115 8407 0 0,'0'0'3066'0'0,"-9"-6"84"0"0,8 5-2821 0 0,-1 0 0 0 0,0 1 0 0 0,1-1 0 0 0,-1 1-1 0 0,1 0 1 0 0,-1-1 0 0 0,1 1 0 0 0,-1 0 0 0 0,0 0-1 0 0,1 0 1 0 0,-1 0 0 0 0,1 0 0 0 0,-1 1 0 0 0,0-1 0 0 0,1 0-1 0 0,-1 1 1 0 0,1-1 0 0 0,-1 1 0 0 0,1 0 0 0 0,-2 0 0 0 0,-10 12 92 0 0,7-6-412 0 0,1 1 0 0 0,1 0 0 0 0,-1 1 0 0 0,1-1-1 0 0,-4 13 1 0 0,-11 48-134 0 0,8-25-12 0 0,1-10-311 0 0,1 0 1 0 0,-6 55 0 0 0,12-49-2122 0 0,3-38 1801 0 0,9-4-6172 0 0,-8 1 6792 0 0,0 1 0 0 0,1-1 1 0 0,-1 0-1 0 0,0 1 1 0 0,0-1-1 0 0,0 0 0 0 0,0 0 1 0 0,0 0-1 0 0,1 0 1 0 0,-2 0-1 0 0,1 0 0 0 0,0 0 1 0 0,0 0-1 0 0,1-2 0 0 0,13-29-891 0 0,-13 27 858 0 0,23-66-425 0 0,2-5 1391 0 0,-26 74-412 0 0,5-11 1517 0 0,9-7 973 0 0,1 1-1963 0 0,19-19 1 0 0,-8 10-640 0 0,-1-2-1 0 0,31-45 1 0 0,-16 25-177 0 0,-24 32-369 0 0,-16 16-68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7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10423 0 0,'0'0'11384'0'0,"1"1"-11184"0"0,16 12-346 0 0,26 16-1 0 0,-14-13-6050 0 0,-13-7-473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7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5063 0 0,'0'0'10834'0'0,"1"1"-10070"0"0,0 4-562 0 0,0-1 0 0 0,0 1 0 0 0,0-1-1 0 0,-1 1 1 0 0,1-1 0 0 0,-1 1 0 0 0,0-1 0 0 0,-1 8 0 0 0,-9 40 322 0 0,1-9-409 0 0,7-31-291 0 0,1 1 1 0 0,1-1 0 0 0,0 1 0 0 0,0 0 0 0 0,5 20 0 0 0,-5-31-896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15663 0 0,'0'0'1672'0'0,"15"2"-1672"0"0,0-4 1072 0 0,1 1 160 0 0,9-1 32 0 0,4-2 8 0 0,5-5-1008 0 0,7-1-200 0 0,5-2-64 0 0,5-3 0 0 0,5 1 0 0 0,-5-4-128 0 0,-6-1 24 0 0,-7 3-5848 0 0,-7 4-1176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8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8839 0 0,'-1'-5'133'0'0,"2"3"-75"0"0,-1 1 0 0 0,0 0 0 0 0,0-1 0 0 0,0 1 0 0 0,1 0 0 0 0,-1-1 0 0 0,1 1 0 0 0,-1 0 0 0 0,1-1 0 0 0,-1 1 0 0 0,1 0-1 0 0,0 0 1 0 0,1-2 0 0 0,11-18 361 0 0,2 9 4829 0 0,-7 19-4931 0 0,-7-6-280 0 0,1 0-1 0 0,-1 1 1 0 0,1-1-1 0 0,-1 0 1 0 0,1 1 0 0 0,-1-1-1 0 0,0 1 1 0 0,0 0-1 0 0,0-1 1 0 0,0 1 0 0 0,0 0-1 0 0,0 0 1 0 0,1 1-1 0 0,-1 2-53 0 0,0-1-1 0 0,0 0 1 0 0,0 0-1 0 0,-1 1 1 0 0,0-1-1 0 0,1 0 1 0 0,-1 1 0 0 0,-1-1-1 0 0,1 0 1 0 0,-1 1-1 0 0,1-1 1 0 0,-1 0-1 0 0,0 0 1 0 0,-1 0-1 0 0,1 1 1 0 0,-1-1-1 0 0,0-1 1 0 0,0 1-1 0 0,-2 4 1 0 0,1-5 99 0 0,3-3-65 0 0,0 0 0 0 0,0 0 0 0 0,0 0-1 0 0,0 0 1 0 0,0 0 0 0 0,0 0 0 0 0,-1 0 0 0 0,1 0-1 0 0,0 0 1 0 0,0 0 0 0 0,0 0 0 0 0,0 1 0 0 0,0-1-1 0 0,0 0 1 0 0,0 0 0 0 0,0 0 0 0 0,0 0-1 0 0,0 0 1 0 0,0 0 0 0 0,0 1 0 0 0,0-1 0 0 0,0 0-1 0 0,0 0 1 0 0,0 0 0 0 0,0 0 0 0 0,0 0-1 0 0,0 0 1 0 0,0 1 0 0 0,0-1 0 0 0,0 0 0 0 0,0 0-1 0 0,0 0 1 0 0,0 0 0 0 0,0 0 0 0 0,0 0 0 0 0,0 1-1 0 0,0-1 1 0 0,0 0 0 0 0,0 0 0 0 0,0 0-1 0 0,0 0 1 0 0,0 0 0 0 0,0 0 0 0 0,0 0 0 0 0,1 0-1 0 0,-1 1 1 0 0,20 10 541 0 0,-16-9-505 0 0,0 0-1 0 0,-1 0 1 0 0,1 1-1 0 0,0-1 1 0 0,-1 1 0 0 0,1 0-1 0 0,-1 0 1 0 0,0 0-1 0 0,0 0 1 0 0,0 1-1 0 0,0-1 1 0 0,-1 1-1 0 0,0 0 1 0 0,1-1-1 0 0,-1 1 1 0 0,-1 0 0 0 0,1 0-1 0 0,0 1 1 0 0,-1-1-1 0 0,1 5 1 0 0,-1 2 184 0 0,0 0 1 0 0,0 0 0 0 0,-1 1-1 0 0,-1-1 1 0 0,-3 18 0 0 0,2-15-165 0 0,2-12-97 0 0,0 0 1 0 0,-1 0 0 0 0,1 1-1 0 0,-1-1 1 0 0,1 0 0 0 0,-1 0-1 0 0,0 0 1 0 0,0 0-1 0 0,0 0 1 0 0,0 0 0 0 0,0 0-1 0 0,0 0 1 0 0,-1-1 0 0 0,-1 4-1 0 0,1-4-462 0 0,0-2-1188 0 0,-9-4-4658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8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14599 0 0,'0'0'1320'0'0,"-1"2"-1082"0"0,-16 12 170 0 0,12-10 210 0 0,0 0 0 0 0,1 0 1 0 0,-1 1-1 0 0,-5 6 1 0 0,0 5-44 0 0,1 0 0 0 0,0 0 1 0 0,1 0-1 0 0,1 1 1 0 0,-7 24-1 0 0,4-4-258 0 0,-8 57 0 0 0,16-73-262 0 0,0-1-1 0 0,1 0 1 0 0,1 1 0 0 0,4 27-1 0 0,-3-38-328 0 0,1 0-1 0 0,0 0 0 0 0,0-1 0 0 0,1 1 1 0 0,1-1-1 0 0,0 1 0 0 0,0-1 0 0 0,1 0 0 0 0,0-1 1 0 0,11 16-1 0 0,-2-10-2198 0 0,3-1-4417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9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6911 0 0,'1'2'7154'0'0,"0"50"-3718"0"0,-8 29-2385 0 0,-1 5-806 0 0,1 58-991 0 0,7-142 134 0 0,14-19-12217 0 0,-8 8 13452 0 0,-1 1 1 0 0,0-1 0 0 0,0 0 0 0 0,-1 0 0 0 0,0-1-1 0 0,3-14 1 0 0,9-18 2039 0 0,-10 31-2285 0 0,0-1 0 0 0,0 1 0 0 0,1 0 0 0 0,0 1 0 0 0,1 0 0 0 0,0 0 0 0 0,1 0 0 0 0,0 1 0 0 0,1 1 0 0 0,0-1 0 0 0,0 2 0 0 0,0-1 0 0 0,1 1 0 0 0,0 1 0 0 0,14-6 0 0 0,39-18 776 0 0,-62 29-1342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39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5063 0 0,'0'0'13170'0'0,"2"0"-12756"0"0,7 4-368 0 0,0 0 0 0 0,-1 0 1 0 0,1 1-1 0 0,-1 0 0 0 0,0 1 0 0 0,-1 0 0 0 0,1 0 0 0 0,6 8 0 0 0,-3-5-604 0 0,0 0 1 0 0,0 0-1 0 0,14 8 0 0 0,0-4-338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40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12119 0 0,'0'0'8998'0'0,"0"2"-8753"0"0,-3 51 379 0 0,2-31-756 0 0,0 0-1 0 0,2 26 1 0 0,0-46-106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41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9215 0 0,'0'0'10242'0'0,"-1"2"-9429"0"0,-1 1-489 0 0,-1 1 0 0 0,1-1 0 0 0,-1 1 0 0 0,0-1 0 0 0,0 0 0 0 0,0 0 1 0 0,-7 4-1 0 0,5-3-258 0 0,0 0 1 0 0,1 0 0 0 0,-1 0 0 0 0,1 1-1 0 0,-1 0 1 0 0,1 0 0 0 0,1 0-1 0 0,-7 10 1 0 0,8-9-175 0 0,0 0-1 0 0,0-1 1 0 0,-2 10 0 0 0,4-13-52 0 0,5 11-199 0 0,-4-10 279 0 0,0-1 0 0 0,0 0-1 0 0,0 1 1 0 0,0-1 0 0 0,1 0 0 0 0,-1 0-1 0 0,1 0 1 0 0,0 0 0 0 0,-1-1 0 0 0,1 1 0 0 0,0 0-1 0 0,0-1 1 0 0,0 1 0 0 0,0-1 0 0 0,1 0-1 0 0,-1 1 1 0 0,0-1 0 0 0,0 0 0 0 0,1 0-1 0 0,-1-1 1 0 0,1 1 0 0 0,-1 0 0 0 0,1-1-1 0 0,-1 0 1 0 0,5 1 0 0 0,0-1-367 0 0,0-1 0 0 0,1 1-1 0 0,-1-1 1 0 0,0-1 0 0 0,0 1 0 0 0,1-1-1 0 0,11-5 1 0 0,8-5-1161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42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11743 0 0,'0'0'12092'0'0,"-1"2"-12181"0"0,-14 23-2731 0 0,9-15-1188 0 0,-4 7-3263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42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7831 0 0,'0'0'3970'0'0,"2"2"-2957"0"0,16 14 334 0 0,0 1 0 0 0,-1 1 0 0 0,-1 1-1 0 0,-1 0 1 0 0,25 42 0 0 0,-35-51-1079 0 0,0 1 0 0 0,-2 0 0 0 0,1 0 0 0 0,-1 0 0 0 0,-1 0-1 0 0,0 1 1 0 0,1 11 0 0 0,-2 0-75 0 0,-1 0-1 0 0,-4 36 0 0 0,3-53-229 0 0,-8 47-330 0 0,-3-19-3815 0 0,7-25-2864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26:43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10735 0 0,'0'0'12071'0'0,"2"1"-11774"0"0,59 31 1550 0 0,-60-31-1822 0 0,1 0-1 0 0,0 1 1 0 0,0-1 0 0 0,0 1-1 0 0,-1-1 1 0 0,1 1 0 0 0,-1 0 0 0 0,3 3-1 0 0,3 2 52 0 0,-7-6-73 0 0,16 14 177 0 0,0 1 0 0 0,-1 1 0 0 0,-1 0 0 0 0,0 1 0 0 0,-1 0 0 0 0,10 22 0 0 0,-7-8 36 0 0,-2 0 0 0 0,-2 0 0 0 0,-1 2 0 0 0,13 62 0 0 0,-18-52 5 0 0,-1 1 0 0 0,-3-1 0 0 0,-3 61 0 0 0,-2-72-358 0 0,-2 0 0 0 0,0 0 0 0 0,-3-1 0 0 0,0 1 0 0 0,-15 34-1 0 0,8-34-1654 0 0,-3-2-4517 0 0,-2-1-2107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0:33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10591 0 0,'0'0'1328'0'0,"2"0"-301"0"0,22 0 1669 0 0,-4-1-2348 0 0,0 2-1 0 0,0 0 0 0 0,22 4 0 0 0,147 30-583 0 0,-95-16 198 0 0,148 9 0 0 0,-191-28 14 0 0,60-7 1 0 0,-23 0 17 0 0,70-3 139 0 0,56-3 363 0 0,1 18-184 0 0,288 78-233 0 0,-265-37-78 0 0,-26-23 23 0 0,2-16 288 0 0,-81-4 38 0 0,302-21 1249 0 0,-311 10-1188 0 0,122 1 184 0 0,-45 3-411 0 0,285-2-7 0 0,-79 34-123 0 0,-373-25-24 0 0,41 4 131 0 0,87 5 225 0 0,-88-15-257 0 0,27 2 291 0 0,-34 2 204 0 0,21 13 200 0 0,-64-11-738 0 0,3 3-17 0 0,-8-3-17 0 0,-13-2-52 0 0,-1-1 0 0 0,1 1 1 0 0,0 0-1 0 0,9 3 0 0 0,-2 1-1093 0 0,-2 0-150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33 14279 0 0,'0'0'1103'0'0,"-2"0"-720"0"0,-33 2 1309 0 0,24-2-475 0 0,-1 0 0 0 0,1 1 0 0 0,-13 3 0 0 0,20-3-1304 0 0,0 0-1 0 0,1 1 0 0 0,-1-1 0 0 0,0 1 0 0 0,1 0 0 0 0,-1 0 0 0 0,1 0 0 0 0,-1 0 1 0 0,1 0-1 0 0,0 1 0 0 0,0 0 0 0 0,-5 5 0 0 0,3-1-254 0 0,1 0 0 0 0,0-1 0 0 0,0 2 0 0 0,0-1 0 0 0,1 0-1 0 0,0 1 1 0 0,0 0 0 0 0,1-1 0 0 0,0 1 0 0 0,0 0 0 0 0,0 12 0 0 0,1-8 332 0 0,1-1 0 0 0,0 0 0 0 0,1 1 0 0 0,0-1 0 0 0,0 1 0 0 0,1-1 0 0 0,6 17 0 0 0,-7-24 89 0 0,1 0 0 0 0,0 0 0 0 0,-1-1 1 0 0,1 1-1 0 0,1-1 0 0 0,-1 1 0 0 0,0-1 0 0 0,1 0 0 0 0,0 0 0 0 0,-1 0 1 0 0,1 0-1 0 0,1 0 0 0 0,-1-1 0 0 0,0 1 0 0 0,7 2 0 0 0,-5-2 3 0 0,1-1-1 0 0,0 0 1 0 0,0 0-1 0 0,0 0 1 0 0,0-1-1 0 0,0 0 0 0 0,0 0 1 0 0,0-1-1 0 0,11 0 1 0 0,-7 0-35 0 0,0-1 0 0 0,-1 0-1 0 0,1-1 1 0 0,-1-1 0 0 0,1 1 0 0 0,-1-1 0 0 0,0-1 0 0 0,0 1 0 0 0,0-2 0 0 0,-1 1 0 0 0,1-1-1 0 0,-1-1 1 0 0,9-6 0 0 0,-10 4 13 0 0,1-1-1 0 0,-1 1 0 0 0,0-1 0 0 0,-1 0 1 0 0,0-1-1 0 0,-1 0 0 0 0,0 0 1 0 0,0 0-1 0 0,-1 0 0 0 0,0-1 1 0 0,-1 1-1 0 0,2-13 0 0 0,-4 17-11 0 0,0-1-1 0 0,0 1 1 0 0,-1-1-1 0 0,0 1 1 0 0,0-1-1 0 0,-1 1 1 0 0,0-1-1 0 0,0 1 1 0 0,-3-11-1 0 0,2 12-35 0 0,0 1-1 0 0,0-1 1 0 0,-1 1-1 0 0,1 0 1 0 0,-1 0-1 0 0,0 0 1 0 0,0 0-1 0 0,0 0 1 0 0,0 1-1 0 0,-1-1 1 0 0,1 1-1 0 0,-1 0 1 0 0,0 0-1 0 0,-5-3 1 0 0,-19-7-555 0 0,-9 1-37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0:3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1 752 15663 0 0,'0'0'4802'0'0,"0"-2"-3862"0"0,3-10-1098 0 0,0 0 0 0 0,1-24 0 0 0,3-14-1111 0 0,4-9-347 0 0,-7 35 758 0 0,8-28 0 0 0,-5 17 677 0 0,-6 24 191 0 0,1-1 0 0 0,1 1 0 0 0,0 0 1 0 0,0 1-1 0 0,7-15 0 0 0,0 6 2699 0 0,-1 2-2426 0 0,-3 7-326 0 0,-4 7 34 0 0,0 0 0 0 0,0 0 0 0 0,0-1 1 0 0,-1 1-1 0 0,0 0 0 0 0,1-1 1 0 0,-1 1-1 0 0,0-1 0 0 0,-1 0 1 0 0,1 1-1 0 0,-1-1 0 0 0,0 0 0 0 0,1 1 1 0 0,-2-1-1 0 0,1 0 0 0 0,0 1 1 0 0,-2-7-1 0 0,1 2 424 0 0,-1-1 0 0 0,-5-12 0 0 0,7 20-167 0 0,0-2-25 0 0,0 1 0 0 0,-1-1 0 0 0,1 1 0 0 0,-1-1-1 0 0,1 1 1 0 0,-3-4 0 0 0,-1-10-441 0 0,3-5 137 0 0,-9-70-3738 0 0,9 90 3915 0 0,1-30 1220 0 0,0 31-1309 0 0,0 0 1 0 0,0 0 0 0 0,1 0-1 0 0,-1 0 1 0 0,0 0 0 0 0,0 0-1 0 0,0 0 1 0 0,0 0 0 0 0,0 0-1 0 0,0 0 1 0 0,0 0 0 0 0,0 0-1 0 0,0 0 1 0 0,0 0 0 0 0,0 0-1 0 0,0 0 1 0 0,0 0 0 0 0,0 0-1 0 0,0 0 1 0 0,0 0 0 0 0,0-5-388 0 0,0 5 386 0 0,0 0 0 0 0,0 0 0 0 0,0 0 1 0 0,0 0-1 0 0,0 0 0 0 0,0 0 0 0 0,0 1 1 0 0,0-1-1 0 0,0 0 0 0 0,0 0 0 0 0,0 0 0 0 0,0 0 1 0 0,0 0-1 0 0,0 0 0 0 0,0 0 0 0 0,0 0 1 0 0,0 0-1 0 0,0 0 0 0 0,0 0 0 0 0,0 0 1 0 0,0 0-1 0 0,0 0 0 0 0,0 0 0 0 0,0 0 0 0 0,0 0 1 0 0,0 1-1 0 0,0-1 0 0 0,0 0 0 0 0,0 0 1 0 0,0 0-1 0 0,0 0 0 0 0,0 0 0 0 0,0 0 0 0 0,0 0 1 0 0,0 0-1 0 0,0 0 0 0 0,-1 0 0 0 0,1 0 1 0 0,0 0-1 0 0,0 0 0 0 0,0 0 0 0 0,0 0 0 0 0,0 0 1 0 0,0 0-1 0 0,0 0 0 0 0,0 0 0 0 0,0 0 1 0 0,0 0-1 0 0,0 0 0 0 0,0 0 0 0 0,0 0 1 0 0,0 0-1 0 0,0 0 0 0 0,-1 0 0 0 0,1 0 0 0 0,0 0 1 0 0,0 0-1 0 0,0 0 0 0 0,0 0 0 0 0,0 0 1 0 0,0 0-1 0 0,0-1 0 0 0,-7 20 2471 0 0,-2 0-2090 0 0,1-25-7376 0 0,7 3 6813 0 0,0 0-1 0 0,0 0 1 0 0,0 1-1 0 0,1-1 0 0 0,-1 0 1 0 0,1 0-1 0 0,0 0 1 0 0,0 1-1 0 0,0-1 0 0 0,0 0 1 0 0,0 0-1 0 0,1 0 1 0 0,1-4-1 0 0,5-32 8089 0 0,74 143-8638 0 0,-1 1-1215 0 0,-63-81 866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0:36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1 274 19807 0 0,'0'0'2520'0'0,"1"-2"-2819"0"0,7-13-35 0 0,-1 1 0 0 0,0-1-1 0 0,-1-1 1 0 0,8-30-1 0 0,-7 18-388 0 0,-2 0 0 0 0,1-31 0 0 0,-4 21 146 0 0,-2 34 524 0 0,2-3 27 0 0,-1 6-34 0 0,3 18-705 0 0,-2-8 708 0 0,7 59-211 0 0,-6-38 232 0 0,2 0-1 0 0,11 43 0 0 0,-11-57 37 0 0,-3-8 0 0 0,0 1 0 0 0,1-1 0 0 0,4 9 0 0 0,-1-4 0 0 0,-1-3-34 0 0,-4-8-140 0 0,-1-6-1867 0 0,-2-11 1506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0:3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14543 0 0,'0'0'1314'0'0,"0"2"-1048"0"0,-5 21-141 0 0,0 0 0 0 0,-2 0-1 0 0,-13 30 1 0 0,-35 66-1708 0 0,39-94 43 0 0,10-13 64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0:36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10135 0 0,'0'0'8634'0'0,"2"1"-8104"0"0,1 0-673 0 0,1 0 1 0 0,-1 0-1 0 0,1 1 0 0 0,-1-1 0 0 0,0 1 0 0 0,0 0 1 0 0,0 0-1 0 0,0 0 0 0 0,0 1 0 0 0,0-1 0 0 0,0 1 1 0 0,-1-1-1 0 0,4 5 0 0 0,2 4-308 0 0,-1 1-1 0 0,9 17 1 0 0,-12-19 405 0 0,1-1 0 0 0,0 0 1 0 0,1-1-1 0 0,0 1 0 0 0,11 12 0 0 0,-8-14-209 0 0,-1-1-1 0 0,1 1 0 0 0,0-2 1 0 0,0 1-1 0 0,1-1 1 0 0,18 7-1 0 0,-13-7-1171 0 0</inkml:trace>
  <inkml:trace contextRef="#ctx0" brushRef="#br0" timeOffset="1">1 332 16127 0 0,'0'0'4754'0'0,"5"23"-7304"0"0,-2-1 1812 0 0,2 40-1 0 0,-1-10 1028 0 0,2-8-3 0 0,1 0 1 0 0,23 75-1 0 0,-27-106-259 0 0,-2-7-9 0 0,1-1 0 0 0,-1 1-1 0 0,1-1 1 0 0,1 1 0 0 0,3 6-1 0 0,13 25 63 0 0,-9-17-3520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4:5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5983 0 0,'0'0'8998'0'0,"3"0"-9166"0"0,9-1 92 0 0,-9 1 10 0 0,-1 0 13 0 0,32 1-22 0 0,-24-1 87 0 0,-8 0 48 0 0,5-1 47 0 0,-1 0 99 0 0,27 2 1005 0 0,-28 0-1490 0 0,0 0 1 0 0,0 0-1 0 0,0 0 0 0 0,-1 1 0 0 0,1-1 1 0 0,0 1-1 0 0,-1 0 0 0 0,1 1 0 0 0,-1-1 0 0 0,7 6 1 0 0,-2-1-4492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4:5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17 455 0 0,'0'0'13876'0'0,"2"0"-13789"0"0,44-13-852 0 0,-34 10-4089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4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1839 0 0,'0'0'7051'0'0,"-3"1"-6692"0"0,-12 5 6118 0 0,26-6-7280 0 0,-4 1 743 0 0,3-3 40 0 0,-2 0-13 0 0,25-8 33 0 0,-29 9 14 0 0,26-6-5 0 0,-6 5-420 0 0,-13 2 148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4:5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12 455 0 0,'0'0'14047'0'0,"2"0"-14144"0"0,7-1-127 0 0,-1 0-1 0 0,15-4 1 0 0,-18 3 42 0 0,7 0-169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4:4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10 986 7831 0 0,'-1'-2'4748'0'0,"0"0"-4243"0"0,0-1-1 0 0,-1 1 1 0 0,1 0-1 0 0,0-1 1 0 0,1 0-1 0 0,-1 1 1 0 0,0-1-1 0 0,0-4 1 0 0,1-26 275 0 0,3 15-1222 0 0,8-28 0 0 0,-10 43 569 0 0,36-111-1420 0 0,60-129-1 0 0,-16 46 266 0 0,-17-6 1349 0 0,-39 104 4697 0 0,-13 100-5067 0 0,-10-1 7 0 0,1 1 1 0 0,-1 0-1 0 0,0 0 0 0 0,1 0 0 0 0,-1 0 1 0 0,0 0-1 0 0,0 1 0 0 0,0-1 1 0 0,0 1-1 0 0,0-1 0 0 0,0 1 1 0 0,2 2-1 0 0,19 25-168 0 0,-16-18 103 0 0,11 15-69 0 0,-2 0 0 0 0,0 2 0 0 0,19 49 0 0 0,24 92-2 0 0,38 166 164 0 0,-90-306 33 0 0,-7-27 258 0 0,0 2-155 0 0,0-4-106 0 0,0 0 0 0 0,0 1 0 0 0,0-1 1 0 0,0 0-1 0 0,0 1 0 0 0,0-1 0 0 0,0 0 0 0 0,0 1 0 0 0,0-1 0 0 0,0 0 1 0 0,0 1-1 0 0,-1-1 0 0 0,1 0 0 0 0,0 1 0 0 0,0-1 0 0 0,0 0 1 0 0,0 1-1 0 0,0-1 0 0 0,-1 0 0 0 0,1 1 0 0 0,0-1 0 0 0,-1 0 1 0 0,-2 3-80 0 0,0-1 1 0 0,0 0-1 0 0,0 0 1 0 0,0 0 0 0 0,-1 0-1 0 0,1 0 1 0 0,-1-1 0 0 0,0 0-1 0 0,1 0 1 0 0,-1 0-1 0 0,0 0 1 0 0,0 0 0 0 0,-7-1-1 0 0,5 0-196 0 0,-1 0 0 0 0,1-1 0 0 0,-1 0 0 0 0,1 0 0 0 0,0-1 0 0 0,-1 0 0 0 0,-8-4-1 0 0,-5-4-684 0 0,1 0-1 0 0,0-2 0 0 0,-29-24 0 0 0,-18-22 48 0 0,35 27 6666 0 0,30 30-5013 0 0,-22-18 1399 0 0,22 18-1724 0 0,2 0-503 0 0,1-3 3 0 0,0 1 1 0 0,1 0 0 0 0,-1 1 0 0 0,1-1-1 0 0,-1 0 1 0 0,1 1 0 0 0,0-1 0 0 0,0 1-1 0 0,6-4 1 0 0,32-17-103 0 0,-33 19 180 0 0,0 1 0 0 0,0 1 0 0 0,0-1-1 0 0,0 1 1 0 0,0 0 0 0 0,16 0 0 0 0,-8 1 21 0 0,1 1 0 0 0,25 2 0 0 0,-10 4-659 0 0,-1 0 0 0 0,60 22 1 0 0,-79-24-646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4:4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0,'0'0'13651'0'0,"5"2"-13574"0"0,17 9 4467 0 0,-5-2-12297 0 0,-14-7 6026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74 17191 0 0,'0'0'1558'0'0,"-2"0"-1282"0"0,-26 2 682 0 0,27-2-967 0 0,-1 1 1 0 0,0-1-1 0 0,1 1 0 0 0,-1 0 0 0 0,1 0 1 0 0,-1-1-1 0 0,1 1 0 0 0,-1 0 0 0 0,1 1 0 0 0,0-1 1 0 0,-1 0-1 0 0,1 0 0 0 0,0 0 0 0 0,0 1 1 0 0,0-1-1 0 0,0 1 0 0 0,0-1 0 0 0,-1 3 1 0 0,-1 1-92 0 0,1 0 1 0 0,0 0-1 0 0,0 1 1 0 0,0-1 0 0 0,0 1-1 0 0,1 0 1 0 0,0-1-1 0 0,0 1 1 0 0,1 0-1 0 0,-1 0 1 0 0,1-1 0 0 0,0 1-1 0 0,1 0 1 0 0,0 0-1 0 0,0-1 1 0 0,3 12 0 0 0,-3-13 101 0 0,0 0 0 0 0,1 0 0 0 0,-1 0 1 0 0,1-1-1 0 0,0 1 0 0 0,0-1 0 0 0,0 1 1 0 0,1-1-1 0 0,-1 0 0 0 0,1 1 1 0 0,0-1-1 0 0,-1-1 0 0 0,2 1 0 0 0,-1 0 1 0 0,0-1-1 0 0,0 1 0 0 0,1-1 0 0 0,-1 0 1 0 0,1 0-1 0 0,0-1 0 0 0,0 1 0 0 0,-1-1 1 0 0,1 1-1 0 0,6 0 0 0 0,-4-2 12 0 0,1 0 0 0 0,0 0 0 0 0,0 0-1 0 0,0-1 1 0 0,-1 0 0 0 0,1 0 0 0 0,0-1-1 0 0,-1 0 1 0 0,1 0 0 0 0,-1 0 0 0 0,1-1-1 0 0,-1 0 1 0 0,0 0 0 0 0,0-1 0 0 0,-1 1 0 0 0,1-1-1 0 0,9-9 1 0 0,1-3-59 0 0,0 0-1 0 0,-2-1 1 0 0,1 0 0 0 0,12-23 0 0 0,-26 38 52 0 0,5-6 1 0 0,-1 1-1 0 0,0-1 1 0 0,0-1 0 0 0,-1 1 0 0 0,-1-1-1 0 0,5-12 1 0 0,-8 20 40 0 0,0 0-1 0 0,0 0 1 0 0,0 0 0 0 0,0 0-1 0 0,-1 0 1 0 0,1 0 0 0 0,0-1-1 0 0,0 1 1 0 0,-1 0 0 0 0,1 0-1 0 0,-1 0 1 0 0,1 0 0 0 0,-1 0 0 0 0,1 0-1 0 0,-1 0 1 0 0,0 0 0 0 0,1 1-1 0 0,-1-1 1 0 0,0 0 0 0 0,0 0-1 0 0,0 0 1 0 0,0 1 0 0 0,1-1-1 0 0,-1 0 1 0 0,-2 0 0 0 0,-2-2 216 0 0,1 1 0 0 0,-1-1 0 0 0,0 1 0 0 0,-5-1 0 0 0,-2-1-160 0 0,-1 1 1 0 0,1 1 0 0 0,0 0-1 0 0,-1 0 1 0 0,0 2 0 0 0,1-1-1 0 0,-1 1 1 0 0,-21 4 0 0 0,-10 7-2607 0 0,2 7-3481 0 0,25-8 235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0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0,'0'0'5479'0'0,"0"3"-6592"0"0,1 27 153 0 0,1 1 0 0 0,8 33 0 0 0,18 61 792 0 0,-27-119 133 0 0,51 176-62 0 0,6 27-1209 0 0,-54-193 539 0 0,-1 1 0 0 0,-1 0-1 0 0,1 25 1 0 0,-6-15-668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0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45 1375 0 0,'-20'-2'271'0'0,"12"2"30"0"0,-1-1 1 0 0,0 0-1 0 0,1 0 1 0 0,-1-1 0 0 0,1 0-1 0 0,-12-5 1 0 0,7 1 2247 0 0,8 5-1472 0 0,0-1 0 0 0,1 0 0 0 0,-1-1 1 0 0,1 1-1 0 0,-1-1 0 0 0,-7-6 2525 0 0,13 12-3954 0 0,2 19 57 0 0,2-1-1 0 0,1 1 0 0 0,0-1 0 0 0,13 27 1 0 0,1 6 212 0 0,88 222-48 0 0,-93-240 159 0 0,-1-1 0 0 0,-2 2 0 0 0,-2 0 0 0 0,-1 0 0 0 0,-2 1 0 0 0,4 49 0 0 0,-7-52-4109 0 0,-2-20-410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0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20 136 5983 0 0,'0'0'13179'0'0,"0"3"-13502"0"0,-5 71-281 0 0,4 1 0 0 0,3-1 0 0 0,13 89 0 0 0,-10-138-38 0 0,-4-23 2284 0 0,-2-3-1300 0 0,-7-21-321 0 0,1-1 0 0 0,1 1 1 0 0,1-1-1 0 0,2 0 0 0 0,0 0 1 0 0,1 0-1 0 0,1-1 0 0 0,1 1 1 0 0,1 0-1 0 0,6-32 0 0 0,-3 37-58 0 0,1 1 0 0 0,0-1-1 0 0,2 1 1 0 0,0 1 0 0 0,0-1-1 0 0,2 1 1 0 0,0 0 0 0 0,1 1-1 0 0,0 0 1 0 0,1 1 0 0 0,21-21-1 0 0,-27 30 38 0 0,1-1 0 0 0,0 1 0 0 0,0 1 0 0 0,0-1 0 0 0,0 1 0 0 0,1 0 0 0 0,0 0 0 0 0,-1 1 0 0 0,1 0 0 0 0,12-4 0 0 0,-15 6-19 0 0,1 1 1 0 0,-1-1 0 0 0,0 1 0 0 0,1 0-1 0 0,-1 0 1 0 0,0 0 0 0 0,1 0 0 0 0,-1 1-1 0 0,0 0 1 0 0,0 0 0 0 0,0 0 0 0 0,1 0-1 0 0,-1 1 1 0 0,0 0 0 0 0,-1-1 0 0 0,1 1-1 0 0,0 1 1 0 0,0-1 0 0 0,-1 1-1 0 0,4 2 1 0 0,-1 0-28 0 0,-1 0 1 0 0,1 0-1 0 0,-1 1 0 0 0,-1-1 0 0 0,1 1 0 0 0,-1 0 0 0 0,0 0 1 0 0,0 1-1 0 0,4 9 0 0 0,-6-11 4 0 0,-1-1 1 0 0,0 1 0 0 0,0 0-1 0 0,0-1 1 0 0,0 1-1 0 0,-1 0 1 0 0,1 0-1 0 0,-1-1 1 0 0,-1 1 0 0 0,1 0-1 0 0,-1 0 1 0 0,1-1-1 0 0,-1 1 1 0 0,-1-1-1 0 0,-2 9 1 0 0,0-4 47 0 0,0-1-1 0 0,-1 0 1 0 0,0 0 0 0 0,0 0-1 0 0,-1 0 1 0 0,0-1 0 0 0,0 0-1 0 0,-1 0 1 0 0,0-1 0 0 0,0 0-1 0 0,-1 0 1 0 0,1 0 0 0 0,-1-1-1 0 0,0 0 1 0 0,-1-1 0 0 0,1 0-1 0 0,-1 0 1 0 0,0-1 0 0 0,-17 4-1 0 0,18-4 32 0 0,1-1 45 0 0,1 0 0 0 0,-1-1 0 0 0,0 0 0 0 0,0 0 0 0 0,0 0 0 0 0,0-1 0 0 0,0 0 0 0 0,-8 0 0 0 0,-3-3 794 0 0,-1-1 0 0 0,-19-6 0 0 0,37 9-56 0 0,1 3-1575 0 0,1-1 687 0 0,0 0 1 0 0,0 1 0 0 0,0-1 0 0 0,0 0-1 0 0,0 0 1 0 0,0 0 0 0 0,1 0 0 0 0,-1 0-1 0 0,2 2 1 0 0,1 0-105 0 0,32 28-415 0 0,80 49 0 0 0,-37-27 717 0 0,-22-14 94 0 0,-55-38-69 0 0,8 8 61 0 0,5 4-1428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0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2303 0 0,'0'0'102'0'0,"-1"-1"-1"0"0,-6-2 5211 0 0,-9-12 2746 0 0,9 10-5309 0 0,9 5-4031 0 0,9 0 1266 0 0,1-1 16 0 0,-2 0 11 0 0,-8 0 202 0 0,0 1-159 0 0,5 0-29 0 0,-3 1 34 0 0,6 0-45 0 0,3 1-14 0 0,-1 3 0 0 0,0-2 0 0 0,1-3 11 0 0,21 4 115 0 0,-29-2-99 0 0,1-2 0 0 0,0 1 1 0 0,11-1-1 0 0,55-3 213 0 0,47-1 618 0 0,-107 4-858 0 0,-1 1 0 0 0,1 0 0 0 0,37 1 0 0 0,-38-3 0 0 0,-1 0 12 0 0,-6 1 47 0 0,4 3 1734 0 0,-6-3-1739 0 0,6 0-44 0 0,2-2 1878 0 0,-8 4-4387 0 0,0-1 2142 0 0,-1 0-1 0 0,0 0 1 0 0,1 0-1 0 0,-1 0 1 0 0,0 1-1 0 0,0-1 1 0 0,0 0-1 0 0,0 1 0 0 0,0-1 1 0 0,0 0-1 0 0,0 3 1 0 0,3 7-1494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0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96 919 0 0,'0'0'7596'0'0,"-3"-11"-1281"0"0,2 9-6019 0 0,0-1 95 0 0,-2-8 3213 0 0,2 10-3688 0 0,-7-25 1214 0 0,13 24-1142 0 0,1-1 0 0 0,-1 2-1 0 0,1-1 1 0 0,-1 1 0 0 0,1-1-1 0 0,0 2 1 0 0,0-1 0 0 0,-1 1-1 0 0,7 0 1 0 0,9 1-63 0 0,25 5 1 0 0,3 0 26 0 0,19 5 48 0 0,-48-6 0 0 0,-1-2 0 0 0,32 1 0 0 0,-24-3 4 0 0,-8-1 18 0 0,1 0 0 0 0,-1-1 1 0 0,0 0-1 0 0,30-8 0 0 0,156-42 866 0 0,-201 50-845 0 0,4-2-131 0 0,-6 2-428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0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6911 0 0,'0'0'9751'0'0,"-1"3"-9642"0"0,-29 126-494 0 0,3-17 78 0 0,20-80 276 0 0,3-16-5 0 0,1-1-1 0 0,0 1 1 0 0,1 0-1 0 0,1 18 1 0 0,1-32-32 0 0,3 11-819 0 0,0-3-813 0 0,-2-8 144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0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11975 0 0,'0'0'6324'0'0,"0"4"-6596"0"0,0-2 248 0 0,4 89-1175 0 0,-3-79 896 0 0,1-1-1 0 0,0 1 0 0 0,1-1 1 0 0,0 1-1 0 0,1-1 1 0 0,5 11-1 0 0,-8-20 167 0 0,0 1-1 0 0,1-1 1 0 0,-1 0-1 0 0,0 1 0 0 0,1-1 1 0 0,-1 0-1 0 0,1 0 1 0 0,0 0-1 0 0,0-1 1 0 0,0 1-1 0 0,0 0 0 0 0,0-1 1 0 0,0 1-1 0 0,0-1 1 0 0,0 0-1 0 0,1 1 1 0 0,-1-1-1 0 0,0 0 0 0 0,1 0 1 0 0,-1-1-1 0 0,1 1 1 0 0,3 0-1 0 0,-2-1 28 0 0,-1 0-1 0 0,1 0 1 0 0,0-1-1 0 0,0 0 1 0 0,-1 1-1 0 0,1-1 1 0 0,-1 0-1 0 0,1-1 1 0 0,-1 1-1 0 0,1-1 1 0 0,-1 1-1 0 0,0-1 1 0 0,0 0-1 0 0,0 0 1 0 0,3-3-1 0 0,13-10 242 0 0,0-2-1 0 0,-1 0 0 0 0,30-37 0 0 0,-39 41 254 0 0,0 0 0 0 0,0-1-1 0 0,-2 0 1 0 0,1 0 0 0 0,-2-1 0 0 0,0 1-1 0 0,5-20 1 0 0,-11 30-200 0 0,1-1 0 0 0,-1 1 0 0 0,1 0 0 0 0,-1-1 0 0 0,0 1 0 0 0,-1 0 0 0 0,1-1 1 0 0,-1 1-1 0 0,0 0 0 0 0,0 0 0 0 0,0-1 0 0 0,-1 1 0 0 0,1 0 0 0 0,-1 0 0 0 0,0 0 0 0 0,0 1 0 0 0,0-1 0 0 0,-1 0 0 0 0,0 1 0 0 0,1-1 0 0 0,-1 1 1 0 0,0 0-1 0 0,0 0 0 0 0,-1 0 0 0 0,1 0 0 0 0,-5-2 0 0 0,3 2-240 0 0,0-1 1 0 0,0 2-1 0 0,0-1 0 0 0,0 0 0 0 0,-1 1 1 0 0,1 0-1 0 0,-1 0 0 0 0,1 1 1 0 0,-1-1-1 0 0,0 1 0 0 0,0 1 1 0 0,1-1-1 0 0,-1 1 0 0 0,0 0 0 0 0,0 0 1 0 0,0 1-1 0 0,1-1 0 0 0,-1 1 1 0 0,-8 3-1 0 0,7-2-457 0 0,1 1 1 0 0,-1 0-1 0 0,1 1 1 0 0,-1 0-1 0 0,1 0 1 0 0,-9 8-1 0 0,0 2-1286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0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16615 0 0,'0'0'1787'0'0,"-1"3"-1679"0"0,-2 6-46 0 0,-2 0-1 0 0,-6 11 1 0 0,6-11-130 0 0,1 0 0 0 0,-1 0 0 0 0,-4 15 0 0 0,-3 25-110 0 0,-9 96-1 0 0,9 51-744 0 0,12-115-118 0 0,0-79 598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0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18 154 3223 0 0,'-1'1'12158'0'0,"-3"9"-8996"0"0,0 2-3391 0 0,2 0 0 0 0,-1 0-1 0 0,1 1 1 0 0,1 0 0 0 0,1-1-1 0 0,-1 1 1 0 0,2-1 0 0 0,0 1-1 0 0,0-1 1 0 0,1 1 0 0 0,1-1-1 0 0,0 0 1 0 0,1 1 0 0 0,9 20-1 0 0,-11-29 99 0 0,0 0-1 0 0,0 0 1 0 0,1 0 0 0 0,-1 0-1 0 0,1 0 1 0 0,-1-1 0 0 0,1 0-1 0 0,0 1 1 0 0,0-1-1 0 0,1 0 1 0 0,-1 0 0 0 0,1-1-1 0 0,-1 1 1 0 0,1-1-1 0 0,0 0 1 0 0,0 0 0 0 0,0 0-1 0 0,0 0 1 0 0,1-1-1 0 0,-1 0 1 0 0,0 1 0 0 0,0-2-1 0 0,1 1 1 0 0,-1 0-1 0 0,1-1 1 0 0,-1 0 0 0 0,1 0-1 0 0,-1 0 1 0 0,0-1 0 0 0,1 1-1 0 0,-1-1 1 0 0,6-2-1 0 0,1 0 389 0 0,0-2 0 0 0,0 1-1 0 0,-1-2 1 0 0,1 1 0 0 0,-1-1-1 0 0,-1-1 1 0 0,1 0 0 0 0,-1 0-1 0 0,0-1 1 0 0,12-13 0 0 0,-7 6 425 0 0,-1-1 0 0 0,-1-1 0 0 0,-1 0 0 0 0,0 0 0 0 0,10-24 0 0 0,-16 31-244 0 0,0-1 0 0 0,-1 0-1 0 0,-1 0 1 0 0,0 0 0 0 0,2-15-1 0 0,-4 20-286 0 0,-1 1-1 0 0,0-1 0 0 0,0 1 1 0 0,0-1-1 0 0,-1 1 0 0 0,0 0 1 0 0,0-1-1 0 0,0 1 0 0 0,-1 0 1 0 0,0 0-1 0 0,0 0 0 0 0,0 0 1 0 0,-4-7-1 0 0,3 7-118 0 0,0 1-1 0 0,-1-1 1 0 0,1 1 0 0 0,-1-1 0 0 0,0 1-1 0 0,0 0 1 0 0,-1 1 0 0 0,1-1 0 0 0,-1 1 0 0 0,0 0-1 0 0,-9-5 1 0 0,7 5-395 0 0,-1 0 0 0 0,1 1-1 0 0,0 0 1 0 0,-1 0 0 0 0,0 1 0 0 0,1 0-1 0 0,-1 0 1 0 0,-11 1 0 0 0,-19 3-6780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9671 0 0,'0'0'7388'0'0,"0"4"-7602"0"0,-8 62-16 0 0,2 0 0 0 0,4 0 0 0 0,2 1 0 0 0,12 89 0 0 0,-10-144 229 0 0,-1-2-1 0 0,0-1-1 0 0,1 0 1 0 0,0 0-1 0 0,8 19 2382 0 0,-11-31-1859 0 0,-2-9-403 0 0,0 0 0 0 0,1-1 0 0 0,1 1 0 0 0,0-1 0 0 0,1-23-1 0 0,1 28-133 0 0,0-1-1 0 0,1 0 0 0 0,0 0 0 0 0,0 1 0 0 0,1-1 0 0 0,0 1 0 0 0,0 0 1 0 0,1 0-1 0 0,6-11 0 0 0,5-2-11 0 0,0 2-1 0 0,2-1 1 0 0,0 2-1 0 0,23-20 1 0 0,-8 11-94 0 0,61-38 1 0 0,-77 56-285 0 0,-1 1 0 0 0,35-12 0 0 0,-39 19-465 0 0,-9 2 686 0 0,0-1-512 0 0,-1 12-4016 0 0,0-10 4485 0 0,-1 0 0 0 0,0 0 1 0 0,0 0-1 0 0,0-1 0 0 0,0 1 1 0 0,0 0-1 0 0,0 0 0 0 0,-1 3 1 0 0,-4 13-3250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9671 0 0,'0'0'11552'0'0,"-1"3"-11660"0"0,-2 14-175 0 0,-1 0-1 0 0,-1 0 0 0 0,-8 21 1 0 0,-1 1-115 0 0,-17 50 4 0 0,16-49-89 0 0,1 0 1 0 0,-14 73 0 0 0,27-94-813 0 0,2-1-65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1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0,'0'0'16755'0'0,"1"3"-16880"0"0,6 13-100 0 0,1 0 1 0 0,1 0 0 0 0,11 15-1 0 0,39 46 73 0 0,-44-58 148 0 0,-6-8-77 0 0,0-1-1 0 0,1 0 1 0 0,0 0-1 0 0,0-1 0 0 0,1-1 1 0 0,0 0-1 0 0,1 0 1 0 0,0-1-1 0 0,0-1 1 0 0,20 8-1 0 0,-9-7-405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1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1839 0 0,'-2'0'4155'0'0,"-23"0"415"0"0,20 0-4446 0 0,1-1-1 0 0,0 1 1 0 0,0 0-1 0 0,0 1 0 0 0,0-1 1 0 0,0 1-1 0 0,-8 2 0 0 0,3 0 308 0 0,6-2-309 0 0,0 0 0 0 0,0 1 0 0 0,0-1 0 0 0,0 0 0 0 0,0 1 0 0 0,0 0 0 0 0,0 0 0 0 0,1 0 0 0 0,-1 0 0 0 0,1 0 0 0 0,-1 1-1 0 0,1-1 1 0 0,0 1 0 0 0,-3 4 0 0 0,2-2-114 0 0,-1 0-1 0 0,2 0 1 0 0,-1 1-1 0 0,1 0 1 0 0,0-1-1 0 0,0 1 0 0 0,0 0 1 0 0,1 0-1 0 0,0 0 1 0 0,0 0-1 0 0,0 0 1 0 0,1 0-1 0 0,0 1 1 0 0,0-1-1 0 0,1 0 1 0 0,2 11-1 0 0,-3-15-11 0 0,0 0 0 0 0,0 0 0 0 0,0 0 0 0 0,1 0 0 0 0,-1 0 1 0 0,1 0-1 0 0,0 0 0 0 0,-1 0 0 0 0,1 0 0 0 0,0-1 0 0 0,0 1 0 0 0,0 0 0 0 0,0 0 0 0 0,1-1 0 0 0,2 4 0 0 0,0 0 0 0 0,-1-1-9 0 0,0-1 0 0 0,0 1 0 0 0,1-1 0 0 0,-1 1 1 0 0,0-1-1 0 0,1 0 0 0 0,0 0 0 0 0,0-1 0 0 0,0 1 0 0 0,0-1 0 0 0,0 0 0 0 0,1 0 0 0 0,-1 0 0 0 0,1-1 0 0 0,-1 1 0 0 0,1-1 0 0 0,-1 0 0 0 0,1-1 0 0 0,0 1 0 0 0,-1-1 0 0 0,1 0 0 0 0,0 0 0 0 0,6-1 0 0 0,-6 0 11 0 0,1 0 0 0 0,-1-1-1 0 0,0 1 1 0 0,-1-1 0 0 0,1 0-1 0 0,0-1 1 0 0,-1 1 0 0 0,1-1-1 0 0,-1 0 1 0 0,0 0-1 0 0,0-1 1 0 0,0 1 0 0 0,0-1-1 0 0,0 0 1 0 0,-1 1 0 0 0,0-2-1 0 0,6-7 1 0 0,-8 10 146 0 0,0-10 976 0 0,-1 10-955 0 0,1 0 0 0 0,-1 0 0 0 0,0 0-1 0 0,0 0 1 0 0,0 0 0 0 0,0 0 0 0 0,0 0-1 0 0,0 0 1 0 0,-1-3 0 0 0,-1 1 153 0 0,1 1-1 0 0,-1-1 1 0 0,0 0 0 0 0,-1 1 0 0 0,1 0-1 0 0,0-1 1 0 0,-1 1 0 0 0,0 0 0 0 0,0 0 0 0 0,0 1-1 0 0,0-1 1 0 0,0 0 0 0 0,-1 1 0 0 0,-5-3-1 0 0,-2-2-55 0 0,-1 2-1 0 0,0-1 0 0 0,-17-4 1 0 0,-2 4-228 0 0,25 5-88 0 0,0 0 0 0 0,0 0 0 0 0,-10-4 1 0 0,15 5-97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1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3223 0 0,'0'0'11748'0'0,"-1"1"-11470"0"0,-3 6-326 0 0,0-1 0 0 0,-7 15 0 0 0,-18 35-151 0 0,28-55 131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1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0,'0'0'6708'0'0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1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0,'0'0'9175'0'0,"2"1"-9020"0"0,8 4-182 0 0,0 0 0 0 0,-1 1 0 0 0,0 0 0 0 0,0 0 1 0 0,0 1-1 0 0,-1 0 0 0 0,0 0 0 0 0,13 17 0 0 0,11 13 61 0 0,36 38 68 0 0,-40-50 10 0 0,-27-24-197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16 447 1375 0 0,'0'0'17587'0'0,"-2"-6"-15987"0"0,2-5-1080 0 0,0 0 1 0 0,0 0-1 0 0,-2 0 1 0 0,-2-14 0 0 0,-2-25 210 0 0,4 2-633 0 0,3 0 0 0 0,2 0-1 0 0,13-72 1 0 0,-16 118-99 0 0,0-1-27 0 0,1 0 0 0 0,-1 1-1 0 0,1-1 1 0 0,-1 0 0 0 0,1 1 0 0 0,0-1-1 0 0,0 1 1 0 0,0-1 0 0 0,0 1 0 0 0,1 0-1 0 0,-1-1 1 0 0,3-1 0 0 0,4-9-24 0 0,-4 7 51 0 0,-3 4 625 0 0,13 11-1035 0 0,-8-4 390 0 0,0-1 0 0 0,0 2 0 0 0,0-1 0 0 0,7 10 0 0 0,2 2-10 0 0,0-2 31 0 0,14 18 0 0 0,1 2 0 0 0,57 45 0 0 0,-79-73 0 0 0,-1 0 0 0 0,-2-2-23 0 0,-3-4-85 0 0,-6-12-6730 0 0,0-3 559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5527 0 0,'0'0'15559'0'0,"-1"2"-15502"0"0,-9 14-204 0 0,7-11 110 0 0,-1 1-1 0 0,1-1 1 0 0,-1 0 0 0 0,0 0 0 0 0,-6 6 0 0 0,6-8 22 0 0,1 0 0 0 0,-1 1 1 0 0,1-1-1 0 0,0 1 0 0 0,0 0 1 0 0,1 0-1 0 0,-5 8 1 0 0,5-8 13 0 0,-7 12 0 0 0,8-14 13 0 0,1 0 17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2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3679 0 0,'0'0'9680'0'0,"-9"0"-10016"0"0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2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5983 0 0,'0'0'15327'0'0,"2"0"-15375"0"0,8-3 33 0 0,2 0 15 0 0,0 0 0 0 0,4-2 29 0 0,-14 5-7 0 0,16-2-9 0 0,-6 1-13 0 0,0 1 0 0 0,0 0 0 0 0,-1 0 0 0 0,12 1 0 0 0,-20-1 0 0 0,0 0 0 0 0,0 0 0 0 0,0 0 0 0 0,0 0 0 0 0,0-1 0 0 0,0 1 0 0 0,3-2 0 0 0,29-7-1276 0 0,-26 3-144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2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8287 0 0,'0'0'11460'0'0,"2"0"-10564"0"0,32-1-913 0 0,0-1 0 0 0,56-12-1 0 0,-88 13 18 0 0,21-4-101 0 0,0 1-1 0 0,30-1 1 0 0,-51 5-59 0 0,0 0-342 0 0,7 0 131 0 0,-7 0-12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11055 0 0,'0'0'12511'0'0,"0"2"-12451"0"0,0 9-123 0 0,0-1 0 0 0,-1 1 0 0 0,-1 0 1 0 0,1 0-1 0 0,-6 14 0 0 0,-1 14-78 0 0,4-17-298 0 0,-6 47 464 0 0,7-24-7520 0 0,3-33 943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2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12439 0 0,'0'0'4712'0'0,"2"0"-2845"0"0,96 0 482 0 0,68-23-2414 0 0,-96 9-2888 0 0,-42 8 1235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13271 0 0,'0'0'2123'0'0,"0"3"-2450"0"0,-3 21-274 0 0,0 1 0 0 0,2-1-1 0 0,0 1 1 0 0,2 0 0 0 0,1 0-1 0 0,1-1 1 0 0,8 32 0 0 0,-8-46 519 0 0,-3-9 83 0 0,1 0 0 0 0,-1 0 0 0 0,1 0 0 0 0,0 0 0 0 0,0 0 0 0 0,0 0 0 0 0,-1 0 0 0 0,1 0 0 0 0,0 0 0 0 0,0 0 0 0 0,0-1 0 0 0,0 1 0 0 0,1 0 0 0 0,-1-1 0 0 0,2 2-1 0 0,-2-1 28 0 0,1 0 72 0 0,12-3 61 0 0,-11 1-134 0 0,0 0-1 0 0,0 0 0 0 0,0 0 1 0 0,-1-1-1 0 0,1 1 1 0 0,-1-1-1 0 0,1 1 0 0 0,-1-1 1 0 0,1 0-1 0 0,-1 0 0 0 0,0 0 1 0 0,0 0-1 0 0,0-1 1 0 0,0 1-1 0 0,0 0 0 0 0,-1-1 1 0 0,1 1-1 0 0,-1-1 0 0 0,1 0 1 0 0,1-4-1 0 0,0-2 137 0 0,0 0 0 0 0,0 0 0 0 0,-1 0 0 0 0,0 0 0 0 0,1-14 0 0 0,-3 18 135 0 0,0 0-1 0 0,-1 0 0 0 0,1 0 0 0 0,-1 0 0 0 0,0 1 1 0 0,-1-1-1 0 0,1 0 0 0 0,-1 0 0 0 0,0 1 0 0 0,0-1 1 0 0,-3-5-1 0 0,-5-5 1332 0 0,-18-23 1 0 0,24 33-1508 0 0,3 4-42 0 0,-2-3 243 0 0,2 2-1278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10591 0 0,'0'0'10476'0'0,"-1"1"-10542"0"0,-1 4 0 0 0,-1-1 0 0 0,1 1 0 0 0,0 0 0 0 0,1 0 0 0 0,-1 0 0 0 0,1 0 0 0 0,0 0 0 0 0,-1 5 0 0 0,-1 47-164 0 0,2-37 159 0 0,-2 272-299 0 0,3-109-1488 0 0,-1-130 1147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0,'0'0'5280'0'0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59 8287 0 0,'0'0'8656'0'0,"0"3"-10224"0"0,-8 123-1093 0 0,3-71 2569 0 0,2 60-470 0 0,3-41 1620 0 0,-3-16 2591 0 0,3-62-3579 0 0,0-1 0 0 0,-1 1 0 0 0,1-1 0 0 0,-1 1 0 0 0,-2-5 0 0 0,2 3 13 0 0,-1 1 0 0 0,1 0 0 0 0,0-10 0 0 0,1 7 27 0 0,1-1-1 0 0,-1 0 0 0 0,2 1 1 0 0,-1-1-1 0 0,1 1 0 0 0,1 0 1 0 0,0-1-1 0 0,0 1 0 0 0,0 0 1 0 0,1 1-1 0 0,0-1 0 0 0,0 1 1 0 0,1-1-1 0 0,9-9 0 0 0,0-2-147 0 0,2 1-1 0 0,0 1 1 0 0,1 0-1 0 0,28-21 1 0 0,-9 12-69 0 0,59-31 1 0 0,77-42-231 0 0,-171 98 706 0 0,-1 1-532 0 0,1-1 0 0 0,-1 1 0 0 0,0 0 0 0 0,1-1 0 0 0,-1 1 0 0 0,0 0 0 0 0,1 0 0 0 0,-1-1 0 0 0,1 1 0 0 0,-1 0 0 0 0,1 0 0 0 0,-1 0 0 0 0,1-1 0 0 0,-1 1 0 0 0,1 0 0 0 0,-1 0 0 0 0,1 0 0 0 0,-1 0 0 0 0,1 0 0 0 0,-1 0 0 0 0,1 0 0 0 0,-1 0 0 0 0,1 0 0 0 0,-1 0 0 0 0,1 0 0 0 0,-1 0 0 0 0,0 1 0 0 0,1-1 0 0 0,-1 0 0 0 0,1 0 0 0 0,-1 0 0 0 0,1 1 0 0 0,-1-1 0 0 0,1 0 0 0 0,0 1 0 0 0,2 13-4028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 1839 0 0,'-2'0'134'0'0,"-28"0"-164"0"0,12-1 11468 0 0,18 1-11373 0 0,-1 0 0 0 0,1 0 0 0 0,0 0 0 0 0,-1 0 1 0 0,1 0-1 0 0,0 0 0 0 0,-1 0 0 0 0,1 0 1 0 0,0 0-1 0 0,0 0 0 0 0,-1 0 0 0 0,1 0 0 0 0,0 0 1 0 0,-1 1-1 0 0,1-1 0 0 0,0 0 0 0 0,0 0 1 0 0,-1 0-1 0 0,1 1 0 0 0,0-1 0 0 0,0 0 0 0 0,-1 0 1 0 0,1 1-1 0 0,0-1 0 0 0,0 0 0 0 0,0 1 0 0 0,0-1 1 0 0,-1 0-1 0 0,1 0 0 0 0,0 1 0 0 0,0-1 1 0 0,0 0-1 0 0,0 1 0 0 0,1 15 218 0 0,10 18-994 0 0,-10-33 796 0 0,9 24-139 0 0,2-1-1 0 0,0-1 0 0 0,2 0 1 0 0,0-1-1 0 0,32 37 0 0 0,-35-45 74 0 0,0 0-1 0 0,-1 1 0 0 0,-1 0 1 0 0,10 23-1 0 0,-4-9 53 0 0,2-3 65 0 0,1 2-4721 0 0,-13-17 7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71 10735 0 0,'0'0'5710'0'0,"-1"2"-5964"0"0,-3 5 144 0 0,3-4 75 0 0,-1 0 0 0 0,1 0 0 0 0,-1-1 1 0 0,1 1-1 0 0,0 0 0 0 0,0 0 0 0 0,1 0 0 0 0,-1 0 1 0 0,1 0-1 0 0,-1 0 0 0 0,1 4 0 0 0,0 26-71 0 0,0-30 97 0 0,0 0 0 0 0,0 1 0 0 0,1-1 0 0 0,-1 0 0 0 0,1 1 0 0 0,-1-1 0 0 0,1 0 0 0 0,0 0 0 0 0,1 0 0 0 0,1 4 0 0 0,1 1-10 0 0,6 20 9 0 0,-2-11-15 0 0,-4-13 4 0 0,0-1 13 0 0,0 3 21 0 0,-3-5-10 0 0,0 1-1 0 0,1-1 0 0 0,-1 1 1 0 0,0-1-1 0 0,1 0 1 0 0,-1 1-1 0 0,1-1 1 0 0,-1 0-1 0 0,1 0 0 0 0,-1 0 1 0 0,1 0-1 0 0,0 0 1 0 0,0 0-1 0 0,3 1 1 0 0,-1-1-49 0 0,0 1 1 0 0,1-1-1 0 0,-1 0 1 0 0,0 0-1 0 0,1 0 0 0 0,-1 0 1 0 0,1-1-1 0 0,-1 1 1 0 0,1-1-1 0 0,-1-1 1 0 0,1 1-1 0 0,-1-1 1 0 0,1 1-1 0 0,-1-1 1 0 0,0 0-1 0 0,1-1 1 0 0,-1 1-1 0 0,0-1 1 0 0,0 0-1 0 0,0 0 1 0 0,7-5-1 0 0,-2 1 274 0 0,-1 0 0 0 0,0-1 0 0 0,0 0 0 0 0,0-1 0 0 0,-1 0 0 0 0,0 0 0 0 0,11-17 0 0 0,-16 21 48 0 0,-1 0 0 0 0,1 0-1 0 0,0 0 1 0 0,-1 0-1 0 0,0 0 1 0 0,0 0 0 0 0,-1-1-1 0 0,1 1 1 0 0,-1 0 0 0 0,0-6-1 0 0,0 5-96 0 0,-1 0 0 0 0,-1 0 0 0 0,1 1-1 0 0,-1-1 1 0 0,0 0 0 0 0,0 0 0 0 0,0 1 0 0 0,0-1 0 0 0,-1 1-1 0 0,0 0 1 0 0,-5-7 0 0 0,3 4 86 0 0,0 1-211 0 0,0 0-1 0 0,0 0 1 0 0,0 1 0 0 0,0 0 0 0 0,-1 0 0 0 0,0 0 0 0 0,0 1-1 0 0,0 0 1 0 0,-1 0 0 0 0,-10-5 0 0 0,11 7-259 0 0,1 0 0 0 0,-1 0-1 0 0,1 1 1 0 0,-1 0 0 0 0,0 0 0 0 0,-6 0 0 0 0,7 1-524 0 0,0 0 1 0 0,0 0-1 0 0,0 1 0 0 0,1-1 1 0 0,-1 1-1 0 0,0 0 0 0 0,-8 4 1 0 0,1 2-5002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12583 0 0,'0'0'2420'0'0,"-1"2"-2677"0"0,-1 11-67 0 0,-1 0 1 0 0,0 0-1 0 0,-9 18 0 0 0,0 3-202 0 0,8-21 419 0 0,-2-1 51 0 0,2-2-4 0 0,4-8-191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9215 0 0,'0'0'8006'0'0,"0"2"-7492"0"0,-6 20-660 0 0,-32 124-978 0 0,35-128 995 0 0,-19 110-1233 0 0,22-126 1157 0 0,0 3-27 0 0,0-3 87 0 0,-3-13-792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9215 0 0,'0'0'1880'0'0,"2"0"-876"0"0,2 1-853 0 0,6 0 231 0 0,-1 0 0 0 0,1 1 0 0 0,-1 0-1 0 0,15 6 1 0 0,-20-6-423 0 0,0 0-1 0 0,0 0 0 0 0,-1 0 0 0 0,1 0 0 0 0,0 1 1 0 0,-1-1-1 0 0,0 1 0 0 0,1 0 0 0 0,-1 0 1 0 0,0 1-1 0 0,0-1 0 0 0,-1 0 0 0 0,1 1 0 0 0,-1 0 1 0 0,0 0-1 0 0,0-1 0 0 0,3 8 0 0 0,-4-5-17 0 0,1 0-1 0 0,-1-1 0 0 0,0 1 1 0 0,-1 0-1 0 0,1 0 0 0 0,-1 0 0 0 0,0 0 1 0 0,-1 0-1 0 0,1 0 0 0 0,-1 0 1 0 0,0 0-1 0 0,-3 8 0 0 0,-3 1 51 0 0,1 0-1 0 0,-2-1 0 0 0,0 0 1 0 0,0 0-1 0 0,-1-1 0 0 0,-1 0 1 0 0,-12 13-1 0 0,19-23 7 0 0,-2 2 44 0 0,0-1 0 0 0,0 1-1 0 0,-1-1 1 0 0,1-1 0 0 0,-1 1 0 0 0,0-1-1 0 0,0 1 1 0 0,-12 3 0 0 0,11-4 38 0 0,6-3-14 0 0,0 1-1 0 0,-1-1 1 0 0,1 0 0 0 0,-1 0 0 0 0,1 1 0 0 0,-1-1 0 0 0,1 0 0 0 0,-1 0 0 0 0,1 0 0 0 0,-1-1 0 0 0,1 1-1 0 0,0 0 1 0 0,-1 0 0 0 0,-1-1 0 0 0,2 0 31 0 0,-1 1 0 0 0,1-1-1 0 0,0 1 1 0 0,-1 0 0 0 0,1 0 0 0 0,0 0-1 0 0,-1 0 1 0 0,1 0 0 0 0,0 0 0 0 0,-1 0 0 0 0,-1 1-1 0 0,1-1 281 0 0,-5-3 939 0 0,7 3-1271 0 0,-1 0 0 0 0,1 0 0 0 0,0 0 0 0 0,0 0 0 0 0,0 0 0 0 0,-1 0 0 0 0,1 0 0 0 0,0 0-1 0 0,0 0 1 0 0,0 0 0 0 0,0 0 0 0 0,0 0 0 0 0,-1 0 0 0 0,1 0 0 0 0,0 0 0 0 0,0 0 0 0 0,0 0 0 0 0,0-1 0 0 0,0 1-1 0 0,-1 0 1 0 0,1 0 0 0 0,0 0 0 0 0,0 0 0 0 0,0 0 0 0 0,0 0 0 0 0,0-1 0 0 0,0 1 0 0 0,0 0 0 0 0,0 0 0 0 0,-1 0-1 0 0,1 0 1 0 0,0-1 0 0 0,0 1 0 0 0,0 0 0 0 0,0 0 0 0 0,0 0 0 0 0,0 0 0 0 0,0-1 0 0 0,0 1 0 0 0,0 0 0 0 0,0 0-1 0 0,0 0 1 0 0,0 0 0 0 0,0-1 0 0 0,0 1 0 0 0,1 0 0 0 0,-1 0 0 0 0,5-3-115 0 0,0 0 0 0 0,0 1 0 0 0,1 0 1 0 0,-1 0-1 0 0,1 0 0 0 0,-1 1 0 0 0,9-2 0 0 0,-1 2-62 0 0,0 0 0 0 0,18 0-1 0 0,-24 2 109 0 0,0 1 0 0 0,0-1 0 0 0,-1 1 0 0 0,1 0 0 0 0,8 4 0 0 0,1 1-17 0 0,-11-5 18 0 0,0 1-1 0 0,0-1 0 0 0,0 1 1 0 0,0 0-1 0 0,-1 1 0 0 0,1-1 1 0 0,5 7-1 0 0,-1 0-50 0 0,0 0-1 0 0,8 13 0 0 0,15 38-200 0 0,-31-59 271 0 0,0 0-1 0 0,-1 0 0 0 0,1 0 1 0 0,0 0-1 0 0,-1 0 1 0 0,1 0-1 0 0,-1 1 1 0 0,1-1-1 0 0,-1 3 0 0 0,0 1 2 0 0,0 5 4 0 0,-1 0 11 0 0,-1-1 68 0 0,1-9-31 0 0,0 0 1 0 0,1 0-1 0 0,-1 0 1 0 0,0 0 0 0 0,0 0-1 0 0,0 0 1 0 0,0 0-1 0 0,0 0 1 0 0,0 0-1 0 0,0 0 1 0 0,0-1 0 0 0,0 1-1 0 0,-1 0 1 0 0,0 0-1 0 0,-19 8 502 0 0,20-9-518 0 0,-10 3 219 0 0,-1 0 0 0 0,1-1-1 0 0,-1 0 1 0 0,0-1 0 0 0,0 0-1 0 0,0-1 1 0 0,1 0 0 0 0,-1-1-1 0 0,-18-4 1 0 0,-11-3-433 0 0,1-1-1 0 0,-40-16 1 0 0,69 21-1000 0 0,0 0 0 0 0,0 1 0 0 0,-13-2 0 0 0,15 3-4650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6447 0 0,'0'0'11256'0'0,"0"2"-11041"0"0,-2 0-164 0 0,-5 25 283 0 0,6-23-334 0 0,1 17 0 0 0,1-11 1 0 0,0 0 0 0 0,0 0 0 0 0,1 0 0 0 0,0 0 0 0 0,1 0 0 0 0,0-1 0 0 0,1 1 0 0 0,5 10 0 0 0,-6-16-10 0 0,-1 1 0 0 0,1 0 0 0 0,1-1 0 0 0,-1 0 0 0 0,1 0 0 0 0,-1 0 0 0 0,1 0 0 0 0,1 0 0 0 0,-1-1 0 0 0,0 0 0 0 0,1 0 0 0 0,-1 0 0 0 0,1 0 0 0 0,0-1 0 0 0,0 1 0 0 0,9 1 0 0 0,-6-1 29 0 0,0-2 0 0 0,0 1 0 0 0,0-1 0 0 0,0 0 0 0 0,1-1 0 0 0,-1 0 1 0 0,0 0-1 0 0,0-1 0 0 0,0 0 0 0 0,0 0 0 0 0,1-1 0 0 0,-2 0 0 0 0,1 0 0 0 0,0-1 0 0 0,0 0 0 0 0,-1-1 0 0 0,1 1 0 0 0,-1-1 0 0 0,0-1 0 0 0,-1 1 0 0 0,1-1 0 0 0,-1-1 0 0 0,1 1 0 0 0,-2-1 0 0 0,1 0 0 0 0,-1 0 0 0 0,0-1 1 0 0,5-7-1 0 0,-9 13 57 0 0,0-1 0 0 0,-1 0 1 0 0,1 1-1 0 0,0-1 0 0 0,-1 0 1 0 0,1 0-1 0 0,-1 0 0 0 0,0 0 1 0 0,1 0-1 0 0,-1 1 0 0 0,0-1 1 0 0,0 0-1 0 0,0 0 0 0 0,-1 0 1 0 0,1 0-1 0 0,0 0 0 0 0,-1 0 1 0 0,1 0-1 0 0,-1 1 0 0 0,1-1 1 0 0,-1 0-1 0 0,0 0 0 0 0,0 1 1 0 0,0-1-1 0 0,0 0 1 0 0,0 1-1 0 0,0-1 0 0 0,0 1 1 0 0,-1 0-1 0 0,-2-3 0 0 0,-3-2 151 0 0,0 0 0 0 0,0 1 0 0 0,-1 0 0 0 0,-15-8 0 0 0,3 3-593 0 0,-38-12 1 0 0,26 13-922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4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11055 0 0,'0'0'7798'0'0,"3"-1"-7402"0"0,119-31-1572 0 0,-63 14 6 0 0,64-9 1 0 0,-122 27 1161 0 0,12-2-380 0 0,1 0-1 0 0,-1 0 1 0 0,1 1-1 0 0,0 1 1 0 0,-1 0 0 0 0,21 4-1 0 0,-32-4-475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4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1375 0 0,'0'0'16538'0'0,"2"0"-15133"0"0,10-2-1353 0 0,-1 1 1 0 0,0-1-1 0 0,0-1 1 0 0,0 0-1 0 0,11-5 1 0 0,8-2-119 0 0,103-30-1707 0 0,-94 31-4614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4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6911 0 0,'0'0'14446'0'0,"-1"2"-14157"0"0,-27 59-903 0 0,15-34 267 0 0,1 0 0 0 0,1 0 0 0 0,-15 58-1 0 0,2 17-455 0 0,1-36-3291 0 0,19-55 2635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18887 0 0,'0'0'1924'0'0,"-13"19"-4916"0"0,-11 25 2732 0 0,-8 15 16 0 0,-111 155 64 0 0,140-209 92 0 0,-7 12-2509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4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13823 0 0,'0'0'7708'0'0,"0"3"-8272"0"0,-3 15-168 0 0,0 0-1 0 0,-2 0 0 0 0,-7 20 1 0 0,-25 54 190 0 0,18-47 550 0 0,-4 7-1006 0 0,22-50-10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4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7367 0 0,'0'0'14400'0'0,"0"2"-14240"0"0,-8 25-277 0 0,-16 40 0 0 0,6-18-105 0 0,-3 8-1367 0 0,-2 10-5558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8751 0 0,'0'0'10943'0'0,"-1"3"-12094"0"0,-4 22 616 0 0,1 0 0 0 0,1 0 0 0 0,0 47 1 0 0,1-24 441 0 0,1-22 73 0 0,-1 9 7 0 0,2 0-1 0 0,5 49 0 0 0,-4-71 2963 0 0,0-29-3031 0 0,1 0 0 0 0,0 1 0 0 0,1-1 0 0 0,1 0 0 0 0,0 1-1 0 0,1 0 1 0 0,1 0 0 0 0,0 0 0 0 0,1 1 0 0 0,1 0 0 0 0,0 0 0 0 0,1 0-1 0 0,0 1 1 0 0,18-18 0 0 0,-12 13 63 0 0,2 2 0 0 0,22-19 0 0 0,-26 27-8 0 0,-1 0 0 0 0,1 0 0 0 0,0 1-1 0 0,0 1 1 0 0,24-8 0 0 0,-35 13-33 0 0,0 11-1293 0 0,-1-9 1312 0 0,-1 0 1 0 0,1 0-1 0 0,-1 0 1 0 0,0 0-1 0 0,0 0 0 0 0,0 0 1 0 0,1 0-1 0 0,-1 0 0 0 0,0 0 1 0 0,0 0-1 0 0,0 0 1 0 0,-1 1-1 0 0,0 5-298 0 0,-1-1 1 0 0,0 1-1 0 0,0-1 0 0 0,-1 1 0 0 0,0-1 1 0 0,-5 9-1 0 0,-6 5-3398 0 0,3-5-450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0,'0'0'18492'0'0,"1"2"-19106"0"0,3 12 477 0 0,1 0 1 0 0,0 0-1 0 0,1-1 1 0 0,0 0 0 0 0,1 0-1 0 0,11 13 1 0 0,4 3-1595 0 0,39 38-1 0 0,-48-53 584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12175 0 0,'0'0'11277'0'0,"0"2"-11539"0"0,-1 11 172 0 0,1 1-1 0 0,0-1 1 0 0,1 0 0 0 0,5 25-1 0 0,-4-31 88 0 0,6 51-438 0 0,-8-56 314 0 0,1 1-127 0 0,6 18 12 0 0,-6-20 122 0 0,-1 2-600 0 0,14 40-4330 0 0,-10-33 3484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3223 0 0,'0'0'11915'0'0,"-1"2"-11836"0"0,-21 49-198 0 0,21-50 138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22687 0 0,'0'0'2061'0'0,"-1"1"-1698"0"0,-59 60-3155 0 0,-81 78 208 0 0,129-128 2482 0 0,1 1 0 0 0,1-1 0 0 0,0 2 0 0 0,1-1 0 0 0,0 2 0 0 0,1-1 0 0 0,0 1 0 0 0,1 0 0 0 0,1 0 0 0 0,-8 27 0 0 0,10-22-6552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6911 0 0,'0'0'13256'0'0,"-27"107"-21597"0"0,-6 26 8730 0 0,30-118-168 0 0,2-6-134 0 0,-1 0 1 0 0,1 0-1 0 0,1 1 0 0 0,0-1 1 0 0,0 0-1 0 0,2 13 0 0 0,-1-20 103 0 0,-13-27-1877 0 0,8 5 660 0 0,1 0 0 0 0,1 0-1 0 0,0-25 1 0 0,1 16 171 0 0,1 22 1473 0 0,0 0-1 0 0,0 0 1 0 0,1-1 0 0 0,3-14 3382 0 0,-4 20-3284 0 0,0 2-615 0 0,0-1-1 0 0,0 1 1 0 0,0-1 0 0 0,1 1-1 0 0,-1 0 1 0 0,0-1 0 0 0,0 1-1 0 0,0-1 1 0 0,0 1-1 0 0,1-1 1 0 0,-1 1 0 0 0,0 0-1 0 0,0-1 1 0 0,0 1 0 0 0,1 0-1 0 0,-1-1 1 0 0,0 1 0 0 0,1 0-1 0 0,-1-1 1 0 0,0 1 0 0 0,1 0-1 0 0,0-1 1 0 0,2 0-110 0 0,-1 0 0 0 0,1 0 0 0 0,0 0-1 0 0,0 0 1 0 0,0 1 0 0 0,0 0 0 0 0,-1-1 0 0 0,1 1 0 0 0,0 0 0 0 0,0 0 0 0 0,0 0-1 0 0,0 1 1 0 0,0-1 0 0 0,0 1 0 0 0,5 1 0 0 0,0 1-13 0 0,2-1-10 0 0,-1 2 1 0 0,1-1-1 0 0,-1 1 1 0 0,0 1-1 0 0,-1 0 1 0 0,1 0-1 0 0,15 12 1 0 0,-3 1-23 0 0,30 33 0 0 0,-46-46 50 0 0,0 1 0 0 0,0 0 0 0 0,-1 0 0 0 0,0 0 0 0 0,-1 0-1 0 0,6 14 1 0 0,-2-1-13 0 0,7 38 0 0 0,-13-49-215 0 0,0 0-1 0 0,0-1 1 0 0,-1 1-1 0 0,1 0 1 0 0,-2 0-1 0 0,1-1 1 0 0,-1 1-1 0 0,-3 14 1 0 0,-1-10-866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12439 0 0,'0'0'7330'0'0,"2"0"-7384"0"0,6 1-78 0 0,1-1 0 0 0,0 1 0 0 0,17-3 0 0 0,-14 1 46 0 0,11-2 72 0 0,-12 2 14 0 0,0 1 1 0 0,0 0-1 0 0,14 2 0 0 0,22 1-65 0 0,9-1-209 0 0,-14 0-1537 0 0,-30-2 522 0 0,-2 1-57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30 919 0 0,'0'0'16920'0'0,"2"-1"-16472"0"0,18-2 555 0 0,23-7 1 0 0,-27 6-1004 0 0,-1 0 0 0 0,1 1 1 0 0,29-2-1 0 0,-38 5-148 0 0,0 0 0 0 0,0 1 0 0 0,0 0 0 0 0,0 0 0 0 0,9 3 0 0 0,-14-3-253 0 0,0-1-14 0 0,17 8-2638 0 0,-17-8 1626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10591 0 0,'0'0'10686'0'0,"2"1"-10477"0"0,0 0-207 0 0,1-1 0 0 0,0 1 0 0 0,-1-1 1 0 0,1 1-1 0 0,0-1 0 0 0,-1 0 0 0 0,1 0 0 0 0,0 0 0 0 0,0-1 1 0 0,-1 1-1 0 0,1-1 0 0 0,0 1 0 0 0,-1-1 0 0 0,4-1 0 0 0,3-1-22 0 0,93-19-151 0 0,-16 11 171 0 0,-57 4 0 0 0,51-5 0 0 0,-69 11-155 0 0,0-2 1 0 0,0 1-1 0 0,0-2 0 0 0,-1 1 0 0 0,1-1 1 0 0,17-10-1 0 0,-15 7-775 0 0,5-1-89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15 919 0 0,'0'0'17232'0'0,"-1"-1"-17112"0"0,-5-6-96 0 0,0 0 2751 0 0,1 20-3270 0 0,2 3 368 0 0,1 1 0 0 0,0 0 0 0 0,1 0 0 0 0,2 29 0 0 0,0-8 74 0 0,11 236-2176 0 0,-9-264 565 0 0,-3-10 1384 0 0,0 0 186 0 0,0 0 1 0 0,1 0 0 0 0,-1 0-1 0 0,0 0 1 0 0,0 0 0 0 0,0 0-1 0 0,0 0 1 0 0,0 1-1 0 0,0-1 1 0 0,1 0 0 0 0,-1 0-1 0 0,0 0 1 0 0,0 0 0 0 0,0 0-1 0 0,0 0 1 0 0,0 0-1 0 0,1 0 1 0 0,-1 0 0 0 0,0 0-1 0 0,0 0 1 0 0,0-1-1 0 0,0 1 1 0 0,0 0 0 0 0,1 0-1 0 0,-1 0 1 0 0,0 0 0 0 0,0 0-1 0 0,0 0 1 0 0,0 0-1 0 0,0 0 1 0 0,1 0 0 0 0,8-15-2959 0 0,-2 1-583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1839 0 0,'12'-15'2502'0'0,"14"-12"5488"0"0,3 1-4512 0 0,-14 15-3199 0 0,1 0-1 0 0,0 0 1 0 0,1 2 0 0 0,19-9 0 0 0,-17 10-166 0 0,4-2 41 0 0,34-10-1 0 0,61-12-857 0 0,-100 28-626 0 0,-3 1-3737 0 0</inkml:trace>
  <inkml:trace contextRef="#ctx0" brushRef="#br0" timeOffset="1">105 109 10135 0 0,'0'0'7030'0'0,"1"2"-6545"0"0,79 70-1095 0 0,-14-14-1491 0 0,-40-35-2616 0 0,-13-13 302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2303 0 0,'0'0'12680'0'0,"0"2"-12520"0"0,-1 26-253 0 0,1-16 82 0 0,1 2 11 0 0,2-3-10 0 0,-2-6-33 0 0,2 7 22 0 0,1 1-22 0 0,0 0 32 0 0,1-2 25 0 0,-4-8 52 0 0,0-2 1 0 0,0 1-54 0 0,2 1-19 0 0,16 4 148 0 0,-8-5-128 0 0,-10-1 52 0 0,1-2 12 0 0,6 1-6 0 0,-6-1 13 0 0,2 0 53 0 0,-1-1 1 0 0,0 0-1 0 0,0 1 0 0 0,0-1 0 0 0,0-1 1 0 0,-1 1-1 0 0,1 0 0 0 0,0-1 1 0 0,-1 1-1 0 0,3-4 0 0 0,-1-1-8 0 0,0 1 1 0 0,-1-1-1 0 0,0 0 0 0 0,0 0 0 0 0,0 0 0 0 0,-1-1 0 0 0,0 1 0 0 0,-1-1 1 0 0,1 1-1 0 0,-1-1 0 0 0,-1 1 0 0 0,0-16 0 0 0,0 22-24 0 0,-2-13 516 0 0,1 10-485 0 0,1 1-64 0 0,0 1 1 0 0,-1 0-1 0 0,0-1 1 0 0,1 1 0 0 0,-1 0-1 0 0,0 0 1 0 0,0 0-1 0 0,0 0 1 0 0,-2-3-1 0 0,-8-13-642 0 0,9 16 92 0 0,1 1 1 0 0,-1-1-1 0 0,1 1 1 0 0,-1-1-1 0 0,0 1 1 0 0,0 0-1 0 0,0 0 1 0 0,1 0-1 0 0,-1 0 1 0 0,0 0-1 0 0,0 0 1 0 0,-4 0-1 0 0,-3-2-791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14999 0 0,'0'0'1358'0'0,"-1"1"-1066"0"0,-13 7-66 0 0,1 1 0 0 0,1 0 1 0 0,-1 1-1 0 0,-12 14 1 0 0,-39 50-6213 0 0,62-73 5713 0 0,0 2-1795 0 0,-5 3-1643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2759 0 0,'0'0'17524'0'0,"-1"2"-17205"0"0,-16 26-1007 0 0,1 2 1 0 0,1 0-1 0 0,1 0 1 0 0,-9 36-1 0 0,-10 18-697 0 0,27-69 1273 0 0,-12 31-113 0 0,17-43 364 0 0,6-13-1009 0 0,8-22-1038 0 0,-4 12 800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11231 0 0,'9'-8'1196'0'0,"-3"4"-1037"0"0,-5 4 34 0 0,0-1-1 0 0,0 1 1 0 0,0-1-1 0 0,0 1 1 0 0,0 0 0 0 0,0-1-1 0 0,0 1 1 0 0,0 0-1 0 0,1 0 1 0 0,-1 0 0 0 0,0 0-1 0 0,0 0 1 0 0,0 0-1 0 0,0 0 1 0 0,0 0 0 0 0,0 0-1 0 0,2 1 1 0 0,17 8 685 0 0,-16-6-829 0 0,0 0-1 0 0,0 0 0 0 0,0 1 0 0 0,0-1 1 0 0,-1 1-1 0 0,1 0 0 0 0,-1 0 1 0 0,0 0-1 0 0,0 0 0 0 0,-1 1 0 0 0,1-1 1 0 0,1 6-1 0 0,4 8-28 0 0,8 36 0 0 0,-10-30 63 0 0,35 140-1136 0 0,-41-164 941 0 0,0 1 0 0 0,0-1 0 0 0,0 1 1 0 0,0-1-1 0 0,0 0 0 0 0,0 1 1 0 0,0-1-1 0 0,0 1 0 0 0,0-1 0 0 0,0 1 1 0 0,0-1-1 0 0,0 1 0 0 0,0-1 1 0 0,0 1-1 0 0,-1-1 0 0 0,1 1 0 0 0,0-1 1 0 0,0 0-1 0 0,0 1 0 0 0,-1-1 1 0 0,1 1-1 0 0,0-1 0 0 0,-1 0 0 0 0,1 1 1 0 0,0-1-1 0 0,0 0 0 0 0,-1 1 1 0 0,1-1-1 0 0,-1 0 0 0 0,1 0 0 0 0,0 1 1 0 0,-1-1-1 0 0,-1 1-99 0 0,0-1 0 0 0,0 1 0 0 0,0-1 0 0 0,1 0 0 0 0,-1 1 0 0 0,0-1 1 0 0,0 0-1 0 0,-3 0 0 0 0,-3-1-945 0 0,0 0 0 0 0,0 0 0 0 0,-11-4 1 0 0,11 2 1223 0 0,1 0 0 0 0,0-1 0 0 0,-8-4 0 0 0,5 2 1492 0 0,1 0-1 0 0,0-1 0 0 0,-11-12 1781 0 0,17 12-2089 0 0,3 7-1151 0 0,0 0-1 0 0,0-1 1 0 0,0 1-1 0 0,0 0 1 0 0,-1 0-1 0 0,1-1 1 0 0,0 1-1 0 0,0-1 1 0 0,0 1-1 0 0,0 0 1 0 0,0-1-1 0 0,0 1 1 0 0,0 0-1 0 0,0-1 1 0 0,0 1-1 0 0,0 0 1 0 0,0-1-1 0 0,0 1 1 0 0,0 0-1 0 0,0-1 1 0 0,0 1-1 0 0,0 0 1 0 0,1-1-1 0 0,-1 1 1 0 0,0 0-1 0 0,0-1 1 0 0,0 1-1 0 0,0 0 1 0 0,1-1-1 0 0,-1 1 1 0 0,0 0-1 0 0,0 0 1 0 0,1-1-1 0 0,-1 1 1 0 0,0 0-1 0 0,1 0 1 0 0,-1-1-1 0 0,3-1-116 0 0,1-1 0 0 0,-1 1 0 0 0,1 0 1 0 0,0 0-1 0 0,-1 0 0 0 0,1 0 0 0 0,0 1 0 0 0,0-1 0 0 0,0 1 0 0 0,0 0 0 0 0,0 0 0 0 0,0 1 0 0 0,5-1 0 0 0,10 0-2035 0 0,29 2 1 0 0,-38-1-238 0 0,6 1-3354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2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17647 0 0,'-7'2'1603'0'0,"-41"6"-1046"0"0,42-7-61 0 0,-2 3-1827 0 0,7 7 106 0 0,4 3 1075 0 0,0-1-1 0 0,1 0 0 0 0,1 0 1 0 0,0 0-1 0 0,1 0 1 0 0,0-1-1 0 0,8 12 0 0 0,13 29 340 0 0,-18-34-153 0 0,-2 0-1 0 0,10 40 1 0 0,-16-52-26 0 0,1 0 1 0 0,-1 0-1 0 0,-1 0 0 0 0,0 0 1 0 0,0 1-1 0 0,0-1 0 0 0,-1 0 1 0 0,0 0-1 0 0,0 0 1 0 0,-1 0-1 0 0,0 0 0 0 0,-3 9 1 0 0,-2-2-160 0 0,-1 0 0 0 0,0 0 1 0 0,-1-1-1 0 0,0 0 1 0 0,-1 0-1 0 0,-1-1 0 0 0,0-1 1 0 0,-21 18-1 0 0,15-18 55 0 0,15-10 84 0 0,0 0-11 0 0,0-1 149 0 0,2 1-42 0 0,-1-1-1 0 0,1 0 1 0 0,-1 0-1 0 0,1 0 1 0 0,-1 0 0 0 0,1 0-1 0 0,0 0 1 0 0,-1 0 0 0 0,1 0-1 0 0,-1 0 1 0 0,1 0 0 0 0,-1 0-1 0 0,1 0 1 0 0,-1 0-1 0 0,1 0 1 0 0,-1 0 0 0 0,1 0-1 0 0,-1-1 1 0 0,1 1 0 0 0,0 0-1 0 0,-1 0 1 0 0,1 0 0 0 0,-1-1-1 0 0,1 1 1 0 0,0 0-1 0 0,-1-1 1 0 0,1 1 0 0 0,0 0-1 0 0,-1-1 1 0 0,1 1 0 0 0,-1-2 227 0 0,10-21 591 0 0,-7 20-876 0 0,1 0-1 0 0,-1 0 1 0 0,1 0 0 0 0,0 0 0 0 0,0 0-1 0 0,0 1 1 0 0,0 0 0 0 0,0-1 0 0 0,1 1-1 0 0,-1 0 1 0 0,8-2 0 0 0,-3 0 0 0 0,0 1 1 0 0,0 1 0 0 0,0 0-1 0 0,12-2 1 0 0,-17 4-25 0 0,0 0 0 0 0,0 1 0 0 0,0-1 0 0 0,0 1 0 0 0,0 0 0 0 0,0 0 1 0 0,0 0-1 0 0,0 0 0 0 0,0 0 0 0 0,0 1 0 0 0,-1-1 0 0 0,4 3 0 0 0,0 1-20 0 0,-1-1-1 0 0,0 1 1 0 0,0 0-1 0 0,0 0 0 0 0,0 0 1 0 0,-1 1-1 0 0,0 0 1 0 0,0-1-1 0 0,4 10 1 0 0,2 8-137 0 0,10 31 0 0 0,-12-32 72 0 0,13 30 1 0 0,-14-40 83 0 0,-1-1 21 0 0,0 0-1 0 0,13 17 1 0 0,-17-26 27 0 0,1 1 1 0 0,-1 0 0 0 0,0-1 0 0 0,1 0-1 0 0,-1 1 1 0 0,1-1 0 0 0,0 0 0 0 0,-1 0-1 0 0,1-1 1 0 0,6 4 0 0 0,-7-5 1 0 0,6 2-2031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1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14279 0 0,'0'0'13657'0'0,"-1"2"-13679"0"0,-1 11-237 0 0,-2-1 0 0 0,0 0 0 0 0,0 0 0 0 0,-9 17 0 0 0,-4 11-7598 0 0,9-16-226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13703 0 0,'0'0'2195'0'0,"5"-8"2148"0"0,-2 8-4346 0 0,0 1 0 0 0,0-1 1 0 0,0 1-1 0 0,0 0 1 0 0,0 0-1 0 0,-1 0 1 0 0,1 0-1 0 0,0 0 1 0 0,0 1-1 0 0,-1-1 1 0 0,1 1-1 0 0,-1 0 1 0 0,0 0-1 0 0,1 0 1 0 0,-1 0-1 0 0,0 0 1 0 0,2 3-1 0 0,1 1-1 0 0,4 5 14 0 0,-1 0-1 0 0,0 1 1 0 0,0 0-1 0 0,7 17 1 0 0,9 15 97 0 0,15 17 40 0 0,79 94-1 0 0,-113-149-141 0 0,-3-4 0 0 0,0 1 1 0 0,0-1-1 0 0,1 0 1 0 0,-1 0-1 0 0,1 0 0 0 0,0 0 1 0 0,-1 0-1 0 0,5 1 1 0 0,2 2-10 0 0,-8-5-76 0 0,-1-14-12642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5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0 7831 0 0,'0'0'12342'0'0,"-1"1"-11832"0"0,-48 54 327 0 0,-7 7-1172 0 0,-83 67-236 0 0,-52 51-172 0 0,179-167 744 0 0,-43 49-18 0 0,54-61-64 0 0,4 2-2408 0 0,-3-3 2348 0 0,0 1 0 0 0,0-1 1 0 0,1 0-1 0 0,-1 1 0 0 0,0-1 1 0 0,1 0-1 0 0,-1 1 0 0 0,0-1 0 0 0,1 0 1 0 0,-1 1-1 0 0,1-1 0 0 0,-1 0 1 0 0,0 0-1 0 0,1 0 0 0 0,-1 1 0 0 0,1-1 1 0 0,-1 0-1 0 0,1 0 0 0 0,-1 0 1 0 0,1 0-1 0 0,13-2-5286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 8751 0 0,'0'0'794'0'0,"-2"0"-652"0"0,-4 1 616 0 0,-1 1 1 0 0,1 0-1 0 0,-1 0 0 0 0,1 0 0 0 0,0 1 0 0 0,0-1 0 0 0,-9 7 0 0 0,-17 13 1814 0 0,12-6-3689 0 0,18-14 1041 0 0,-4 6-16 0 0,0-1 23 0 0,5-4 175 0 0,-1 0 1 0 0,1 1 0 0 0,-1-1-1 0 0,1 0 1 0 0,0 1-1 0 0,0-1 1 0 0,0 1-1 0 0,1 0 1 0 0,-1-1-1 0 0,1 1 1 0 0,0 6 0 0 0,1 5-131 0 0,5 23 0 0 0,-2-17 70 0 0,0 4-30 0 0,0-1 0 0 0,2 0 0 0 0,12 29 0 0 0,-10-25-17 0 0,-6-20-2 0 0,1 0 0 0 0,-1-1 0 0 0,2 1 0 0 0,-1-1-1 0 0,1 1 1 0 0,0-1 0 0 0,0 0 0 0 0,6 6 0 0 0,-9-11-47 0 0,1-1 0 0 0,-1 0 0 0 0,1 1 0 0 0,-1-1 0 0 0,1 0 0 0 0,0 0 0 0 0,0 0 0 0 0,-1 0 0 0 0,4 1 0 0 0,-1-1-39 0 0,-2 0 55 0 0,1-1 1 0 0,-1 0 0 0 0,1 1 0 0 0,-1-1-1 0 0,0 0 1 0 0,1-1 0 0 0,-1 1 0 0 0,0 0-1 0 0,1-1 1 0 0,-1 1 0 0 0,0-1 0 0 0,1 0-1 0 0,-1 0 1 0 0,0 0 0 0 0,0 0-1 0 0,3-1 1 0 0,0-1 113 0 0,-1-1-1 0 0,1 1 1 0 0,0-1-1 0 0,-1 1 1 0 0,0-1-1 0 0,0 0 1 0 0,0-1-1 0 0,0 1 1 0 0,-1-1-1 0 0,0 0 1 0 0,0 0-1 0 0,0 0 1 0 0,3-8-1 0 0,1-5 185 0 0,0-1-1 0 0,6-30 1 0 0,-11 38-261 0 0,-1 1 1 0 0,0-1-1 0 0,-1 0 0 0 0,0 1 1 0 0,0-1-1 0 0,-1 0 0 0 0,-1 1 0 0 0,0-1 1 0 0,-3-10-1 0 0,-2 0 13 0 0,0-1 0 0 0,-1 1-1 0 0,-15-25 1 0 0,21 42 45 0 0,-1-1 0 0 0,0 0 0 0 0,1 1 0 0 0,-2-1 0 0 0,1 1 1 0 0,-1 0-1 0 0,1 0 0 0 0,-1 0 0 0 0,0 1 0 0 0,0-1 0 0 0,-1 1 0 0 0,1 0 0 0 0,-1 0 0 0 0,1 1 0 0 0,-1-1 0 0 0,0 1 0 0 0,0 0 0 0 0,-6-1 0 0 0,5 1-167 0 0,-14-3-1500 0 0,6 4-3182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0,'0'0'18415'0'0,"2"2"-18498"0"0,0 1 35 0 0,1 1-1 0 0,-1 0 0 0 0,0 0 1 0 0,0 0-1 0 0,-1 0 1 0 0,1 0-1 0 0,-1 0 0 0 0,0 1 1 0 0,1 5-1 0 0,5 47-383 0 0,-6-41 366 0 0,1 9-22 0 0,12 84-46 0 0,-12-98 133 0 0,1 0 0 0 0,0 0 0 0 0,1 0 0 0 0,0-1 0 0 0,1 1 0 0 0,0-1 0 0 0,9 14 0 0 0,-13-23-21 0 0,-1 0 1 0 0,1-1-1 0 0,0 1 1 0 0,-1 0 0 0 0,1 0-1 0 0,0 0 1 0 0,-1-1 0 0 0,1 1-1 0 0,0 0 1 0 0,0-1 0 0 0,0 1-1 0 0,0-1 1 0 0,-1 1-1 0 0,1-1 1 0 0,0 1 0 0 0,0-1-1 0 0,0 0 1 0 0,0 1 0 0 0,0-1-1 0 0,0 0 1 0 0,0 0 0 0 0,0 0-1 0 0,0 0 1 0 0,0 0 0 0 0,0 0-1 0 0,0 0 1 0 0,0 0-1 0 0,1 0 1 0 0,-1 0 0 0 0,0-1-1 0 0,0 1 1 0 0,-1 0 0 0 0,1-1-1 0 0,2 0 1 0 0,-1 0-43 0 0,1-1 0 0 0,-1 1 0 0 0,0-1 0 0 0,0 0 0 0 0,-1 0 0 0 0,1 0 0 0 0,0 0 0 0 0,0 0 0 0 0,-1 0 0 0 0,1 0 0 0 0,-1 0 0 0 0,1-3 0 0 0,2-4-237 0 0,-2 0 0 0 0,1-1 1 0 0,-1 1-1 0 0,-1 0 1 0 0,0-1-1 0 0,0 1 1 0 0,0-1-1 0 0,-2-12 1 0 0,1-18-2149 0 0,3 11 609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0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1375 0 0,'1'-1'107'0'0,"35"-20"8801"0"0,4 4-4404 0 0,-33 15-4264 0 0,-1 0 0 0 0,1 1 0 0 0,-1-1 0 0 0,1 1 0 0 0,0 1 0 0 0,0-1 0 0 0,-1 1 0 0 0,1 0 0 0 0,0 1 0 0 0,10 1 0 0 0,-14 0-196 0 0,0-1 0 0 0,0 1 0 0 0,0 0 0 0 0,-1 0 0 0 0,1 0 0 0 0,0 0 0 0 0,-1 0 0 0 0,1 1 0 0 0,-1-1 0 0 0,0 1 0 0 0,3 4 0 0 0,-4-5-20 0 0,5 6-8 0 0,-1 0 0 0 0,0 1 0 0 0,0-1 1 0 0,-1 1-1 0 0,0 1 0 0 0,-1-1 0 0 0,0 0 0 0 0,3 15 0 0 0,-4-16-41 0 0,-1 0 0 0 0,0 0 0 0 0,-1 0 0 0 0,0 0 0 0 0,0 1 0 0 0,-1-1 0 0 0,0 0 1 0 0,0 0-1 0 0,-1 0 0 0 0,-3 12 0 0 0,3-17 22 0 0,1 0 1 0 0,-1 1 0 0 0,1-1 0 0 0,-1 0 0 0 0,0 0 0 0 0,0 0 0 0 0,-1 0-1 0 0,1 0 1 0 0,-1-1 0 0 0,1 1 0 0 0,-1-1 0 0 0,0 1 0 0 0,0-1 0 0 0,0 0-1 0 0,-4 2 1 0 0,1-1-1 0 0,0-1 0 0 0,0 0 0 0 0,0 0 0 0 0,-1 0 0 0 0,1-1 0 0 0,-8 1 0 0 0,8-2 91 0 0,0 0 1 0 0,0 0 0 0 0,0 0 0 0 0,0-1 0 0 0,1 0-1 0 0,-1 0 1 0 0,0 0 0 0 0,0-1 0 0 0,-5-2 0 0 0,-1-1 357 0 0,1 0 1 0 0,0-1 0 0 0,-11-8-1 0 0,20 13 42 0 0,-2 0 42 0 0,11 7-586 0 0,4 8-8 0 0,0 1 0 0 0,0 0 1 0 0,11 25-1 0 0,15 20 131 0 0,-33-54-63 0 0,8 10-3 0 0,0-1 1 0 0,0 0 0 0 0,16 13-1 0 0,-24-23 8 0 0,15 11 36 0 0,-8-8-35 0 0,0 0-10 0 0,-2-3-48 0 0,-7-4-197 0 0,5 3 54 0 0,-3-3-1073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0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7919 0 0,'0'0'2344'0'0,"-2"1"-2985"0"0,-28 11 6928 0 0,24-11-5909 0 0,-3 6 6518 0 0,7-6-6976 0 0,1 0-67 0 0,-3 2 111 0 0,-3 12-141 0 0,5-11 117 0 0,-2 5 48 0 0,0 3 1 0 0,0 1-31 0 0,1 1 31 0 0,0-3 22 0 0,3-9 555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0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6 345 14079 0 0,'0'0'1276'0'0,"-2"-1"-1049"0"0,2 0-224 0 0,-1 1 0 0 0,1-1-1 0 0,0 1 1 0 0,-1-1 0 0 0,1 0 0 0 0,0 1 0 0 0,0-1-1 0 0,-1 0 1 0 0,1 1 0 0 0,0-1 0 0 0,0 0 0 0 0,0 1 0 0 0,0-1-1 0 0,0 0 1 0 0,0 1 0 0 0,0-1 0 0 0,0 0 0 0 0,0 1-1 0 0,0-1 1 0 0,0 0 0 0 0,0 1 0 0 0,1-1 0 0 0,-1 0-1 0 0,0 1 1 0 0,0-1 0 0 0,1 0 0 0 0,0 0 0 0 0,13-24 373 0 0,-6 11-22 0 0,31-50 920 0 0,-26 45-1028 0 0,21-24 298 0 0,-33 42-433 0 0,-1 0 0 0 0,1 0-1 0 0,0 0 1 0 0,-1 0 0 0 0,1-1 0 0 0,0 1 0 0 0,0 0-1 0 0,0 0 1 0 0,0 1 0 0 0,2-3 0 0 0,-3 3-72 0 0,0 0 0 0 0,0 0 0 0 0,0 0 0 0 0,1 0 0 0 0,-1 0 1 0 0,0 0-1 0 0,0 0 0 0 0,0 0 0 0 0,1 0 0 0 0,-1 0 1 0 0,0 0-1 0 0,0 0 0 0 0,0 0 0 0 0,0 1 0 0 0,1-1 0 0 0,-1 0 1 0 0,0 0-1 0 0,0 0 0 0 0,0 0 0 0 0,0 0 0 0 0,1 0 1 0 0,-1 0-1 0 0,0 1 0 0 0,0-1 0 0 0,0 0 0 0 0,0 0 0 0 0,0 0 1 0 0,0 0-1 0 0,0 1 0 0 0,1-1 0 0 0,-1 0 0 0 0,0 0 0 0 0,0 0 1 0 0,0 0-1 0 0,0 1 0 0 0,0-1 0 0 0,0 0 0 0 0,0 0 1 0 0,0 0-1 0 0,0 1 0 0 0,1 31 1653 0 0,-1-24-2182 0 0,0 413 596 0 0,4-385-93 0 0,-2-23-18 0 0,0 0-1 0 0,-1 21 0 0 0,-1-30-52 0 0,2 4 62 0 0,-1-6 750 0 0,-7-17-876 0 0,3-1-171 0 0,0 1 1 0 0,1 0 0 0 0,-1-23-1 0 0,1 3-1140 0 0,-6-221-9907 0 0,14 86 7390 0 0,-6 131 10027 0 0,0 25-252 0 0,2 10-5063 0 0,0 1-1 0 0,0-1 1 0 0,0 1 0 0 0,5-6-1 0 0,1-1-622 0 0,1 0-1 0 0,0 1 0 0 0,1 1 1 0 0,-1 0-1 0 0,2 0 1 0 0,-1 1-1 0 0,1 0 0 0 0,0 1 1 0 0,13-6-1 0 0,-22 11-109 0 0,1 1 0 0 0,0 0 0 0 0,0-1-1 0 0,0 1 1 0 0,0 0 0 0 0,0 0 0 0 0,0 1 0 0 0,-1-1 0 0 0,1 0-1 0 0,0 1 1 0 0,0 0 0 0 0,0 0 0 0 0,-1 0 0 0 0,1 0 0 0 0,3 2-1 0 0,8 6-12 0 0,-11-4-18 0 0,-2-2 3 0 0,3 1-1 0 0,8 16-15 0 0,-10-15-16 0 0,0 1 0 0 0,-1-1 0 0 0,1 0 0 0 0,-1 1 0 0 0,0-1 0 0 0,0 0 0 0 0,-1 1 0 0 0,1-1 0 0 0,-1 1 0 0 0,-1-1 0 0 0,1 1 0 0 0,-1-1 0 0 0,0 1 0 0 0,0-1 0 0 0,0 0 0 0 0,-1 1 0 0 0,0-1 0 0 0,0 0 0 0 0,0 0-1 0 0,-5 6 1 0 0,0 2 83 0 0,-1-1 0 0 0,0 0 0 0 0,-1-1 0 0 0,-1 0 0 0 0,0 0-1 0 0,-17 14 1 0 0,-2-8 444 0 0,27-16 816 0 0,-4-2-1154 0 0,6 1-159 0 0,0 0 0 0 0,0 0 1 0 0,0 0-1 0 0,0 0 1 0 0,0 0-1 0 0,0 0 0 0 0,0 0 1 0 0,0 0-1 0 0,0 0 1 0 0,0 0-1 0 0,0 0 0 0 0,-1 0 1 0 0,1 0-1 0 0,0 0 0 0 0,0 0 1 0 0,0 0-1 0 0,0 0 1 0 0,0 0-1 0 0,0 0 0 0 0,0 0 1 0 0,0 0-1 0 0,0 0 1 0 0,0 0-1 0 0,-1 0 0 0 0,1 0 1 0 0,0 0-1 0 0,0 0 0 0 0,0 0 1 0 0,0 0-1 0 0,0 0 1 0 0,0 0-1 0 0,0 0 0 0 0,0 0 1 0 0,0 0-1 0 0,0 0 1 0 0,0 0-1 0 0,0 0 0 0 0,-1 0 1 0 0,1 0-1 0 0,0 1 0 0 0,0-1 1 0 0,0 0-1 0 0,0 0 1 0 0,0 0-1 0 0,0 0 0 0 0,0 0 1 0 0,0 0-1 0 0,0 0 0 0 0,0 0 1 0 0,0 0-1 0 0,0 0 1 0 0,0 1-1 0 0,0-1 0 0 0,0 0 1 0 0,0 0-1 0 0,0 0 1 0 0,0 0-1 0 0,0 0 0 0 0,0 0 1 0 0,0 0-1 0 0,72 71-361 0 0,-38-39 433 0 0,20 24 238 0 0,46 64-1 0 0,19 21 190 0 0,-88-115-1121 0 0,-29-25 26 0 0,10-3-9471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1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5063 0 0,'0'0'13098'0'0,"4"1"-12780"0"0,33 2 333 0 0,-1-1 0 0 0,69-6-1 0 0,117-17-242 0 0,-199 18-403 0 0,-14 1 4 0 0,0 1 1 0 0,0 1-1 0 0,0-1 1 0 0,0 2-1 0 0,1-1 0 0 0,-1 1 1 0 0,9 2-1 0 0,-15-2 71 0 0,-1-1 23 0 0,0 1-220 0 0,1 0 281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1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15199 0 0,'0'0'7688'0'0,"2"0"-7595"0"0,5 1-98 0 0,5 0-124 0 0,-4 0 84 0 0,-1 1 0 0 0,1-1 0 0 0,-1 1 0 0 0,0 1-1 0 0,8 3 1 0 0,-5-2 83 0 0,0-1-1 0 0,-1-1 1 0 0,1 0-1 0 0,0 0 1 0 0,0-1-1 0 0,0 0 0 0 0,1-1 1 0 0,-1 0-1 0 0,0 0 1 0 0,0-1-1 0 0,16-4 1 0 0,-15 4 89 0 0,112-29 1069 0 0,-80 21-1158 0 0,13-2-940 0 0,-18 9-6629 0 0,-26 4 657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2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3223 0 0,'0'0'15232'0'0,"2"2"-15178"0"0,3 11-44 0 0,-4-3-19 0 0,0-1 0 0 0,0 0 0 0 0,-1 1 0 0 0,-1 10-1 0 0,-1 8-8 0 0,-11 429 746 0 0,12-401-589 0 0,1-29 13 0 0,-6 39 0 0 0,6-65-59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2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12439 0 0,'0'0'9130'0'0,"-1"1"-9180"0"0,-14 36-355 0 0,8-17 97 0 0,-1 0 1 0 0,-15 24-1 0 0,-29 53-752 0 0,31-55-2119 0 0,12-24 602 0 0,-7 13-3183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2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1375 0 0,'0'0'15406'0'0,"0"2"-15337"0"0,1 1-60 0 0,-1 18-5 0 0,-1 259 1684 0 0,3-128-738 0 0,-1-127-914 0 0,0-11 28 0 0,-1 1 1 0 0,-3 25-1 0 0,0-18-144 0 0,3-20-413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2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7367 0 0,'0'0'11424'0'0,"0"3"-11324"0"0,-1 9-59 0 0,0 1 0 0 0,-4 15 1 0 0,-2 12-10 0 0,5-29-32 0 0,-9 123 0 0 0,10-102 0 0 0,2 1 0 0 0,4 36 0 0 0,-2-51-125 0 0,-2-2-1343 0 0,7 22 0 0 0,-5-26-4391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18287 0 0,'0'0'3000'0'0,"1"2"-2706"0"0,3 13-317 0 0,0 0 1 0 0,-1 0 0 0 0,0 1-1 0 0,-1-1 1 0 0,-1 1 0 0 0,0-1-1 0 0,-2 20 1 0 0,-20 113 23 0 0,10-83 41 0 0,-36 325-1438 0 0,40-316-5782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 9215 0 0,'0'0'831'0'0,"-2"-1"-686"0"0,-13-3 8460 0 0,14 4-8371 0 0,-1 4-298 0 0,-1 0 0 0 0,1 1 1 0 0,-1-1-1 0 0,1 1 0 0 0,0-1 1 0 0,1 1-1 0 0,-1 0 0 0 0,-1 9 0 0 0,-4 45-396 0 0,6-47 389 0 0,-10 251-277 0 0,4-65 354 0 0,5-159 16 0 0,-3-1-1 0 0,-17 71 0 0 0,13-83-22 0 0,-10 15 18 0 0,18-40 841 0 0,-9-30 6 0 0,8 18-872 0 0,1 1 0 0 0,0-1 0 0 0,0 1 1 0 0,3-21-1 0 0,9-41-323 0 0,-9 61 357 0 0,0 1-1 0 0,1-1 0 0 0,0 1 1 0 0,0-1-1 0 0,1 1 0 0 0,1 0 1 0 0,-1 1-1 0 0,2-1 0 0 0,-1 1 1 0 0,1 0-1 0 0,10-11 0 0 0,136-125 234 0 0,-64 64-476 0 0,-56 53-294 0 0,1 0 1 0 0,2 3-1 0 0,0 1 1 0 0,2 1-1 0 0,77-34 1 0 0,-86 48-901 0 0,-27 10 1062 0 0,0 0 293 0 0,-1-1 0 0 0,1 1 1 0 0,-1 0-1 0 0,0 0 1 0 0,1-1-1 0 0,-1 1 0 0 0,0 0 1 0 0,1 0-1 0 0,-1 0 0 0 0,0-1 1 0 0,0 1-1 0 0,0 0 1 0 0,0 0-1 0 0,0 1 0 0 0,-3 7-216 0 0,-1 0 0 0 0,-1 0 0 0 0,0-1 0 0 0,0 0 0 0 0,0 0 0 0 0,-9 9 0 0 0,-4 4-152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4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0,'0'0'11832'0'0,"0"3"-12405"0"0,6 26 419 0 0,1-1 0 0 0,2 0 0 0 0,0 0 0 0 0,2-1-1 0 0,1 0 1 0 0,1-1 0 0 0,1 0 0 0 0,30 40 0 0 0,-38-59-35 0 0,0 0 1 0 0,1 0-1 0 0,0 0 0 0 0,0-1 0 0 0,1 0 0 0 0,-1-1 0 0 0,1 0 0 0 0,0 0 1 0 0,1-1-1 0 0,9 5 0 0 0,1-3-894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4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11055 0 0,'0'0'9404'0'0,"-1"2"-9752"0"0,-51 251-1564 0 0,49-240 1912 0 0,1-2 14 0 0,1-10 74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4607 0 0,'0'0'15515'0'0,"0"2"-15307"0"0,-8 12-365 0 0,-17 27 0 0 0,0 0-600 0 0,8-11-118 0 0,-16 33-1790 0 0,33-61 2123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14 180 6911 0 0,'0'0'15917'0'0,"0"3"-15981"0"0,14 148-2823 0 0,0 3 253 0 0,-15-154 2620 0 0,1 0 0 0 0,0 0 0 0 0,0 1 0 0 0,0-1 0 0 0,0 0-1 0 0,0 0 1 0 0,0 0 0 0 0,0 0 0 0 0,0 1 0 0 0,0-1 0 0 0,0 0 0 0 0,0 0 0 0 0,0 0-1 0 0,0 0 1 0 0,0 1 0 0 0,0-1 0 0 0,0 0 0 0 0,0 0 0 0 0,0 0 0 0 0,0 0-1 0 0,0 1 1 0 0,0-1 0 0 0,0 0 0 0 0,1 0 0 0 0,-1 0 0 0 0,0 0 0 0 0,0 0 0 0 0,0 0-1 0 0,0 1 1 0 0,0-1 0 0 0,0 0 0 0 0,0 0 0 0 0,0 0 0 0 0,1 0 0 0 0,-1 0-1 0 0,0 0 1 0 0,0 0 0 0 0,0 0 0 0 0,0 1 0 0 0,0-1 0 0 0,1 0 0 0 0,-1 0 0 0 0,0 0-1 0 0,3-10-42 0 0,2-27 456 0 0,-3 24-499 0 0,23-270-3474 0 0,-20 203 3288 0 0,-4 71 1315 0 0,0 0 0 0 0,1 1 0 0 0,4-16 0 0 0,-5 23-99 0 0,6-6 1248 0 0,-6 6-2131 0 0,-1 0-1 0 0,1 0 1 0 0,-1 0 0 0 0,1 0 0 0 0,0 1-1 0 0,-1-1 1 0 0,1 0 0 0 0,0 0 0 0 0,0 1-1 0 0,-1-1 1 0 0,1 1 0 0 0,0-1 0 0 0,0 1-1 0 0,0-1 1 0 0,0 1 0 0 0,0-1 0 0 0,1 1 0 0 0,3 0-73 0 0,1 0 1 0 0,-1 0 0 0 0,0 1 0 0 0,0 0 0 0 0,0 0 0 0 0,0 1 0 0 0,0-1 0 0 0,0 1 0 0 0,-1 0 0 0 0,1 0-1 0 0,-1 1 1 0 0,1-1 0 0 0,-1 1 0 0 0,0 0 0 0 0,0 0 0 0 0,0 1 0 0 0,0-1 0 0 0,0 1 0 0 0,-1 0 0 0 0,0 0 0 0 0,0 0-1 0 0,0 0 1 0 0,0 0 0 0 0,0 1 0 0 0,-1-1 0 0 0,0 1 0 0 0,2 6 0 0 0,-1-1-257 0 0,0 0-1 0 0,0 0 1 0 0,-2 0 0 0 0,1 0 0 0 0,-1 0 0 0 0,0 0 0 0 0,-1 0-1 0 0,-1 0 1 0 0,1 0 0 0 0,-1 0 0 0 0,-1 0 0 0 0,0 0-1 0 0,-6 17 1 0 0,8-23 216 0 0,-2 0-3 0 0,-9 8-28 0 0,-5 2 395 0 0,15-13 4 0 0,-6 4 3932 0 0,7-4-4172 0 0,9 2-128 0 0,-1 1 0 0 0,0 0 0 0 0,0 1 0 0 0,0 0 0 0 0,0 0 0 0 0,-1 1 0 0 0,0 0 0 0 0,0 0-1 0 0,0 1 1 0 0,-1 0 0 0 0,0 0 0 0 0,-1 0 0 0 0,1 1 0 0 0,-1-1 0 0 0,-1 1 0 0 0,1 1 0 0 0,-1-1 0 0 0,3 13 0 0 0,-3-11-1 0 0,-1 0 0 0 0,0 1 1 0 0,0-1-1 0 0,-1 1 0 0 0,-1 0 0 0 0,0 0 1 0 0,-1-1-1 0 0,0 1 0 0 0,0 0 1 0 0,-1 0-1 0 0,0 0 0 0 0,-1-1 1 0 0,-1 1-1 0 0,1 0 0 0 0,-9 17 1 0 0,9-22 105 0 0,-1-1 0 0 0,0 1 0 0 0,0-1 1 0 0,0 0-1 0 0,-1 0 0 0 0,1 0 0 0 0,-1 0 1 0 0,-1-1-1 0 0,1 1 0 0 0,-7 4 1 0 0,8-6 74 0 0,-1 0 0 0 0,1-1 0 0 0,-1 1 1 0 0,0-1-1 0 0,0 0 0 0 0,1 0 0 0 0,-2 0 0 0 0,1-1 1 0 0,0 1-1 0 0,0-1 0 0 0,0 0 0 0 0,-1 0 1 0 0,1-1-1 0 0,0 1 0 0 0,-1-1 0 0 0,1 0 1 0 0,-1 0-1 0 0,-4-1 0 0 0,-8-1-71 0 0,1-1-1 0 0,0 0 1 0 0,0-1-1 0 0,-26-10 1 0 0,31 9-1980 0 0,0-1 1 0 0,0 1-1 0 0,-19-16 1 0 0,12 5-4035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4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4143 0 0,'0'0'17252'0'0,"2"-1"-15803"0"0,8-3-1368 0 0,0 0-1 0 0,1-1 0 0 0,-1 0 0 0 0,11-8 0 0 0,6-2-161 0 0,-14 8 51 0 0,12-8-458 0 0,1 3 0 0 0,47-17 0 0 0,-65 26 329 0 0,0 1 0 0 0,0 0 0 0 0,0 1 0 0 0,0 0 1 0 0,0 0-1 0 0,0 1 0 0 0,0 0 0 0 0,0 0 0 0 0,1 1 0 0 0,-1 0 1 0 0,0 0-1 0 0,0 1 0 0 0,0 0 0 0 0,9 4 0 0 0,-15-5-144 0 0,0 0 0 0 0,0 0 0 0 0,-1 0 0 0 0,1 1 0 0 0,0-1 0 0 0,-1 1 0 0 0,1-1 0 0 0,-1 1 0 0 0,1-1 0 0 0,1 4 0 0 0,-1-3-345 0 0,4 7-5043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3223 0 0,'0'0'20372'0'0,"2"0"-19932"0"0,15-2-368 0 0,0 0-1 0 0,0-1 1 0 0,-1 0 0 0 0,24-9-1 0 0,25-6-62 0 0,-16 8-404 0 0,36-7-1000 0 0,-27 8-5014 0 0,-21 4-579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2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9671 0 0,'0'0'12603'0'0,"-1"2"-12490"0"0,-7 15-515 0 0,0 1-1 0 0,2 0 0 0 0,-6 23 1 0 0,8-26-2445 0 0,2 1-1 0 0,-2 21 1 0 0,4-19-2461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15663 0 0,'0'0'7291'0'0,"-2"1"-6865"0"0,-3 6-520 0 0,1 0 0 0 0,0 0 0 0 0,0 0 0 0 0,0 1 0 0 0,1-1-1 0 0,-4 13 1 0 0,-12 52-663 0 0,15-51 607 0 0,-60 350-2147 0 0,53-294 2126 0 0,-12 96-873 0 0,22-172 961 0 0,2-3-494 0 0,33-162 406 0 0,-20 82 123 0 0,-12 72 269 0 0,0 0 0 0 0,1 0 0 0 0,0 0-1 0 0,9-17 1 0 0,-10 22-121 0 0,1 1 0 0 0,0 0 0 0 0,0 0 0 0 0,0 0 0 0 0,0 0 0 0 0,0 0 0 0 0,1 1 0 0 0,0-1 0 0 0,0 1 0 0 0,0 0 0 0 0,9-5 0 0 0,7 0-23 0 0,0 0 0 0 0,1 1 1 0 0,0 0-1 0 0,39-5 0 0 0,7-2-55 0 0,-57 12-232 0 0,0 0 0 0 0,0 1 0 0 0,16 1 0 0 0,-24 0-208 0 0,9 0-3860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0,'0'0'8443'0'0,"2"2"-8331"0"0,20 30-166 0 0,-6-10-30 0 0,-1 1 1 0 0,14 29 0 0 0,-10-10 22 0 0,-8-13-76 0 0,2-2 0 0 0,1 1 0 0 0,1-2-1 0 0,29 39 1 0 0,-40-60-91 0 0,1 0 0 0 0,0 0 0 0 0,0 0 0 0 0,0-1 0 0 0,1 1 0 0 0,0-1 0 0 0,-1 0-1 0 0,1-1 1 0 0,1 0 0 0 0,-1 0 0 0 0,0 0 0 0 0,1 0 0 0 0,-1-1 0 0 0,14 2 0 0 0,-4-3-927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65 106 8751 0 0,'0'0'11055'0'0,"-1"0"-10820"0"0,-1 1-254 0 0,0-1 1 0 0,1 0-1 0 0,-1 1 1 0 0,0 0-1 0 0,1-1 1 0 0,-1 1 0 0 0,1 0-1 0 0,-1 0 1 0 0,1 0-1 0 0,-1 0 1 0 0,1 0-1 0 0,0 0 1 0 0,-1 0 0 0 0,1 0-1 0 0,0 0 1 0 0,0 1-1 0 0,0-1 1 0 0,0 1-1 0 0,0-1 1 0 0,0 0 0 0 0,0 1-1 0 0,-1 3 1 0 0,0-1-98 0 0,-3 8-27 0 0,0 0 0 0 0,1 0 0 0 0,0 0 1 0 0,1 0-1 0 0,0 0 0 0 0,1 1 0 0 0,0 0 1 0 0,1-1-1 0 0,1 1 0 0 0,0 0 0 0 0,1-1 0 0 0,0 1 1 0 0,1-1-1 0 0,5 20 0 0 0,-7-31 133 0 0,0 1-1 0 0,1-1 0 0 0,-1 0 1 0 0,0 0-1 0 0,1 0 0 0 0,0 1 1 0 0,-1-1-1 0 0,1 0 0 0 0,0 0 1 0 0,-1 0-1 0 0,1 0 0 0 0,0 0 1 0 0,0 0-1 0 0,0 0 0 0 0,0 0 1 0 0,0 0-1 0 0,2 1 0 0 0,8 1 11 0 0,-8-3 6 0 0,1 0 0 0 0,-1 0-1 0 0,1-1 1 0 0,-1 0 0 0 0,1 1-1 0 0,-1-1 1 0 0,0-1 0 0 0,1 1-1 0 0,-1 0 1 0 0,0-1-1 0 0,0 0 1 0 0,0 0 0 0 0,0 0-1 0 0,0 0 1 0 0,0 0 0 0 0,-1 0-1 0 0,1-1 1 0 0,-1 1 0 0 0,3-4-1 0 0,5-7 274 0 0,-1 1 0 0 0,15-28 0 0 0,-24 38-251 0 0,9-14 139 0 0,-2 0 1 0 0,0-1 0 0 0,-1 0 0 0 0,-1 0 0 0 0,0 0-1 0 0,3-33 1 0 0,-7 44-116 0 0,-1 0 0 0 0,0 0 0 0 0,0 0 0 0 0,-1 0 0 0 0,1 0 0 0 0,-1 0 0 0 0,-1 0 0 0 0,1 0 0 0 0,-1 0 0 0 0,0 1 0 0 0,0-1 0 0 0,-1 1 0 0 0,1-1 0 0 0,-1 1 0 0 0,-4-6 0 0 0,6 10-38 0 0,-1-1 0 0 0,1 1 1 0 0,0 0-1 0 0,0-1 0 0 0,0 1 0 0 0,-1 0 0 0 0,1 0 0 0 0,-1 0 0 0 0,1 0 0 0 0,-1 0 1 0 0,-1-1-1 0 0,-2-1 3 0 0,4 2-10 0 0,-11 4-737 0 0,9-1 298 0 0,1 0 0 0 0,-1 1 0 0 0,1 0 0 0 0,0-1-1 0 0,0 1 1 0 0,0 0 0 0 0,-3 4 0 0 0,0 6-1311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12439 0 0,'0'0'9554'0'0,"-1"1"-9559"0"0,-15 48-3289 0 0,-39 81-1 0 0,45-103 2513 0 0,8-21 495 0 0,0 0 0 0 0,-1 0 1 0 0,0 1-1 0 0,0-2 0 0 0,0 1 0 0 0,0 0 0 0 0,-1-1 0 0 0,0 1 1 0 0,-8 7-1 0 0,11-11 657 0 0,1-5-252 0 0,0-9-172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58 146 10135 0 0,'0'0'7027'0'0,"-1"2"-5179"0"0,-6 77-1245 0 0,-26 185-3154 0 0,32-261 2062 0 0,1-1-187 0 0,0-2 671 0 0,0 0 0 0 0,0 1 1 0 0,0-1-1 0 0,0 0 1 0 0,0 0-1 0 0,0 1 0 0 0,0-1 1 0 0,0 0-1 0 0,0 0 1 0 0,0 1-1 0 0,0-1 0 0 0,0 0 1 0 0,0 0-1 0 0,-1 1 1 0 0,1-1-1 0 0,0 0 0 0 0,0 0 1 0 0,0 1-1 0 0,0-1 1 0 0,0 0-1 0 0,-1 0 0 0 0,1 0 1 0 0,0 1-1 0 0,0-1 1 0 0,0 0-1 0 0,-1 0 1 0 0,1 0-1 0 0,0 0 0 0 0,0 1 1 0 0,-1-1-1 0 0,1 0 1 0 0,0 0-1 0 0,0 0 0 0 0,0 0 1 0 0,-1 0-1 0 0,-4-9 142 0 0,-1-20 116 0 0,8-6-773 0 0,1 1 0 0 0,1 0 1 0 0,12-46-1 0 0,-14 70 283 0 0,6-29-1385 0 0,20-56 0 0 0,-22 80 1480 0 0,1 0 0 0 0,11-19 0 0 0,-13 26 761 0 0,0 0-1 0 0,1 1 0 0 0,0-1 0 0 0,1 1 0 0 0,7-6 1 0 0,-11 10-196 0 0,-1 1 0 0 0,1-1 0 0 0,0 1 0 0 0,0 0 0 0 0,1 1 0 0 0,-1-1 1 0 0,0 0-1 0 0,1 1 0 0 0,-1 0 0 0 0,1 0 0 0 0,6-2 0 0 0,-9 3-413 0 0,1 0-1 0 0,-1 0 1 0 0,1 0-1 0 0,-1 1 1 0 0,1-1 0 0 0,0 0-1 0 0,-1 1 1 0 0,1-1-1 0 0,-1 1 1 0 0,1-1-1 0 0,-1 1 1 0 0,1 0-1 0 0,-1-1 1 0 0,0 1 0 0 0,1 0-1 0 0,-1 0 1 0 0,0 0-1 0 0,0 0 1 0 0,0 0-1 0 0,1 0 1 0 0,-1 1 0 0 0,0-1-1 0 0,-1 0 1 0 0,1 1-1 0 0,0-1 1 0 0,0 0-1 0 0,0 3 1 0 0,2 1-86 0 0,-2 0 0 0 0,1 0 0 0 0,-1 1-1 0 0,0-1 1 0 0,0 1 0 0 0,0-1 0 0 0,-1 0 0 0 0,1 1 0 0 0,-1-1 0 0 0,-1 1 0 0 0,1-1 0 0 0,-1 1-1 0 0,0-1 1 0 0,0 0 0 0 0,-1 1 0 0 0,1-1 0 0 0,-1 0 0 0 0,-5 8 0 0 0,1 0-56 0 0,-1 0 0 0 0,-1-1-1 0 0,0 0 1 0 0,-1 0 0 0 0,-19 19 0 0 0,23-26 201 0 0,-1 0-1 0 0,0 0 1 0 0,0 0-1 0 0,0-1 1 0 0,-1 0-1 0 0,1 0 1 0 0,-1-1-1 0 0,0 0 1 0 0,0 0-1 0 0,-14 3 1806 0 0,34-10-1977 0 0,-9 3 83 0 0,1 0-1 0 0,0 1 1 0 0,-1-1-1 0 0,1 1 1 0 0,0 0-1 0 0,0 0 1 0 0,0 0-1 0 0,-1 1 1 0 0,1-1-1 0 0,0 1 1 0 0,-1 1-1 0 0,1-1 0 0 0,0 1 1 0 0,-1-1-1 0 0,0 1 1 0 0,1 0-1 0 0,-1 1 1 0 0,0-1-1 0 0,0 1 1 0 0,4 3-1 0 0,0 1 15 0 0,-1 0 0 0 0,1 1-1 0 0,-1-1 1 0 0,0 2 0 0 0,-1-1-1 0 0,0 1 1 0 0,0 0 0 0 0,4 9-1 0 0,1 9 7 0 0,-7-15 12 0 0,-5 1 63 0 0,1-11-22 0 0,-1 0 1 0 0,0 0 0 0 0,1 0-1 0 0,-1 0 1 0 0,0 0-1 0 0,0 0 1 0 0,0 0 0 0 0,0 0-1 0 0,-1 0 1 0 0,1-1-1 0 0,0 1 1 0 0,-1-1-1 0 0,1 1 1 0 0,-1-1 0 0 0,1 1-1 0 0,-1-1 1 0 0,0 0-1 0 0,0 0 1 0 0,0 0 0 0 0,1 0-1 0 0,-1 0 1 0 0,0 0-1 0 0,0 0 1 0 0,0-1-1 0 0,0 1 1 0 0,-1-1 0 0 0,1 1-1 0 0,0-1 1 0 0,0 0-1 0 0,0 0 1 0 0,0 0 0 0 0,0 0-1 0 0,0 0 1 0 0,0 0-1 0 0,-1-1 1 0 0,-2 0 0 0 0,-4-1-57 0 0,0-1 1 0 0,0 0 0 0 0,0-1 0 0 0,-13-6 0 0 0,15 5-951 0 0,0 0-1 0 0,-13-11 1 0 0,4-1-5686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2759 0 0,'4'-16'19190'0'0,"-4"11"-19215"0"0,0 4-234 0 0,-1-4-223 0 0,6 17-430 0 0,1 0 913 0 0,1-1-1 0 0,1 1 1 0 0,0-1 0 0 0,11 11-1 0 0,43 39 52 0 0,-46-46-32 0 0,5 5 12 0 0,-4-5-3 0 0,-1 1 1 0 0,0 0-1 0 0,-1 1 0 0 0,20 31 1 0 0,-21-25-21 0 0,-1 1 0 0 0,-1 1 1 0 0,-1-1-1 0 0,-1 2 0 0 0,-2-1 1 0 0,0 1-1 0 0,4 30 0 0 0,-8-32-23 0 0,-3-22-72 0 0,-6-10-3206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12895 0 0,'0'0'4287'0'0,"0"2"-2691"0"0,-5 16-1109 0 0,0-1 1 0 0,0 0-1 0 0,-2 0 1 0 0,-15 30-1 0 0,16-38-493 0 0,-87 144-129 0 0,49-90-198 0 0,-76 82-1 0 0,114-139 322 0 0,4-5-209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79 5983 0 0,'-1'1'14380'0'0,"-8"6"-14247"0"0,0 0-1 0 0,1 0 0 0 0,0 1 1 0 0,1 0-1 0 0,0 0 0 0 0,0 1 1 0 0,1 0-1 0 0,0 0 0 0 0,0 1 1 0 0,1-1-1 0 0,1 1 0 0 0,-5 14 1 0 0,1-2-290 0 0,2 0-1 0 0,0 1 1 0 0,2 0 0 0 0,-3 43 0 0 0,6-50 96 0 0,1 0 0 0 0,4 31 0 0 0,-3-42 33 0 0,0 1 0 0 0,0-1 0 0 0,0 0 0 0 0,1 0 0 0 0,0 0 0 0 0,0 0 0 0 0,0 0 0 0 0,0-1 0 0 0,1 1 0 0 0,0-1 0 0 0,0 1 0 0 0,7 6 0 0 0,-8-9 22 0 0,0 0 0 0 0,1 0 0 0 0,0 0-1 0 0,-1-1 1 0 0,1 1 0 0 0,0-1 0 0 0,0 0-1 0 0,0 0 1 0 0,0 0 0 0 0,0 0 0 0 0,0 0 0 0 0,0 0-1 0 0,0-1 1 0 0,1 0 0 0 0,-1 0 0 0 0,0 0-1 0 0,0 0 1 0 0,0 0 0 0 0,0 0 0 0 0,0-1 0 0 0,1 0-1 0 0,-1 1 1 0 0,0-1 0 0 0,0 0 0 0 0,0-1-1 0 0,4-2 1 0 0,3-1-11 0 0,-1 0 0 0 0,0-1 0 0 0,-1 0 0 0 0,1 0-1 0 0,-1-1 1 0 0,13-14 0 0 0,-2-3 67 0 0,-1 0 0 0 0,-1-1 1 0 0,-1-1-1 0 0,25-53 0 0 0,-37 67 33 0 0,1 0 0 0 0,-1 0 1 0 0,-1 0-1 0 0,0-1 0 0 0,-1 1 1 0 0,0-1-1 0 0,-1 0 0 0 0,0 1 0 0 0,-1-17 1 0 0,-1 21 57 0 0,0 0 0 0 0,0 1-1 0 0,-1-1 1 0 0,1 1 0 0 0,-2-1 0 0 0,1 1 0 0 0,-1 0 0 0 0,0 0 0 0 0,-1 0 0 0 0,1 0-1 0 0,-1 0 1 0 0,-1 1 0 0 0,1 0 0 0 0,-1 0 0 0 0,0 0 0 0 0,-8-7 0 0 0,10 11-102 0 0,1 0 0 0 0,-1 0 0 0 0,1 1 0 0 0,-1-1 0 0 0,0 0-1 0 0,0 1 1 0 0,0 0 0 0 0,0 0 0 0 0,0-1 0 0 0,0 2 0 0 0,0-1 0 0 0,0 0 0 0 0,0 1 0 0 0,0-1 0 0 0,-5 1 0 0 0,3 1-91 0 0,1-1 1 0 0,0 1-1 0 0,0 0 1 0 0,0 0-1 0 0,0 1 0 0 0,0-1 1 0 0,0 1-1 0 0,0 0 1 0 0,0 0-1 0 0,-4 3 1 0 0,-6 6-540 0 0,0 1 0 0 0,2 0 0 0 0,-1 1 0 0 0,-15 22 0 0 0,16-21-5 0 0,-36 48-2502 0 0,26-31 1436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85 17047 0 0,'0'0'7583'0'0,"-1"1"-7395"0"0,-28 74-1646 0 0,-28 111 0 0 0,51-161 1415 0 0,-4 34-1 0 0,10-45 44 0 0,1-3 11 0 0,-1-9 6 0 0,1-4-574 0 0,7-15 391 0 0,-2 1 0 0 0,0-1 0 0 0,0 0 0 0 0,4-32 0 0 0,10-32-231 0 0,-12 59 169 0 0,1 0 0 0 0,1 0-1 0 0,0 0 1 0 0,20-28 0 0 0,-22 40 283 0 0,0 0 0 0 0,1 0 1 0 0,-1 1-1 0 0,2 0 0 0 0,-1 0 1 0 0,2 1-1 0 0,-1 0 0 0 0,1 1 1 0 0,20-11-1 0 0,-23 14 75 0 0,1 1 0 0 0,-1-1 0 0 0,0 2 0 0 0,1-1 0 0 0,-1 1 0 0 0,1 0 0 0 0,0 1 0 0 0,13 0 0 0 0,-18 1-117 0 0,-1 0-1 0 0,1 0 0 0 0,0 1 0 0 0,0-1 1 0 0,0 1-1 0 0,-1 0 0 0 0,1 0 0 0 0,-1 1 1 0 0,1-1-1 0 0,-1 1 0 0 0,1-1 0 0 0,-1 1 1 0 0,0 0-1 0 0,0 1 0 0 0,0-1 0 0 0,0 0 1 0 0,0 1-1 0 0,0 0 0 0 0,-1 0 0 0 0,1 0 1 0 0,-1 0-1 0 0,3 3 0 0 0,-3 0-63 0 0,1 0 1 0 0,0 0-1 0 0,-1 0 0 0 0,0 0 0 0 0,-1 0 0 0 0,1 0 0 0 0,-1 0 1 0 0,0 0-1 0 0,-1 1 0 0 0,0-1 0 0 0,0 0 0 0 0,0 1 1 0 0,0-1-1 0 0,-1 0 0 0 0,0 1 0 0 0,-1-1 0 0 0,1 0 0 0 0,-1 0 1 0 0,-5 10-1 0 0,3-5-38 0 0,-2-1 1 0 0,1 0 0 0 0,-1 1-1 0 0,-1-2 1 0 0,0 1 0 0 0,0-1-1 0 0,-1 0 1 0 0,0-1 0 0 0,-17 14-1 0 0,17-17 143 0 0,1 0 0 0 0,-2 0 1 0 0,1-1-1 0 0,0 0 0 0 0,-1-1 0 0 0,0 0 0 0 0,0 0 0 0 0,0-1 0 0 0,0 0 1 0 0,0 0-1 0 0,-1-1 0 0 0,1 0 0 0 0,-17-2 0 0 0,16 1 146 0 0,1-1 0 0 0,-1 0 1 0 0,0-1-1 0 0,0 0 0 0 0,1-1 0 0 0,0 0 0 0 0,-1-1 0 0 0,1 0 1 0 0,0 0-1 0 0,1 0 0 0 0,-1-1 0 0 0,-14-12 0 0 0,19 14-7 0 0,1-1 1 0 0,0 1-1 0 0,0-1 0 0 0,0 0 1 0 0,0 0-1 0 0,-3-6 0 0 0,19 11-338 0 0,-5 1 123 0 0,-1 1-1 0 0,0-1 0 0 0,1 1 1 0 0,-1 0-1 0 0,0 0 1 0 0,-1 1-1 0 0,1 0 0 0 0,-1 0 1 0 0,11 10-1 0 0,0 1-38 0 0,-1 0 1 0 0,16 21-1 0 0,3 6 34 0 0,-2 1 0 0 0,-2 2 0 0 0,-1 1 0 0 0,30 66 0 0 0,-39-73-1447 0 0,-10-23-53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87 13103 0 0,'0'0'6260'0'0,"-2"1"-6128"0"0,0-1-132 0 0,1 2 0 0 0,-1-1 0 0 0,0 0-1 0 0,1 0 1 0 0,-1 0 0 0 0,1 1 0 0 0,-1-1 0 0 0,1 1-1 0 0,0-1 1 0 0,0 1 0 0 0,0-1 0 0 0,0 1 0 0 0,0 0-1 0 0,0 0 1 0 0,0 0 0 0 0,-1 2 0 0 0,-11 40-126 0 0,8-28 53 0 0,-47 226-254 0 0,21 5-11 0 0,23-184 317 0 0,-16 184 107 0 0,23-245 44 0 0,-3-19-404 0 0,0-10-316 0 0,0 0 0 0 0,1-32 1 0 0,5-57-3039 0 0,-2 92 2658 0 0,20-250-1975 0 0,-12 217 890 0 0,3 0 0 0 0,30-95 1 0 0,-36 138 2535 0 0,1-1 0 0 0,0 1 0 0 0,2 0 1 0 0,-1 0-1 0 0,2 1 0 0 0,18-24 0 0 0,-23 33 63 0 0,1-1 0 0 0,-1 1-1 0 0,1 0 1 0 0,0 0 0 0 0,0 1-1 0 0,1-1 1 0 0,-1 1-1 0 0,11-4 1 0 0,-12 5-223 0 0,0 1-1 0 0,0 0 1 0 0,0 0 0 0 0,1 1-1 0 0,-1-1 1 0 0,0 1-1 0 0,1 0 1 0 0,-1 0 0 0 0,0 0-1 0 0,0 1 1 0 0,1-1-1 0 0,-1 1 1 0 0,0 0 0 0 0,4 2-1 0 0,-1-1-250 0 0,-1 1-1 0 0,-1 0 1 0 0,1 1-1 0 0,0-1 1 0 0,-1 1-1 0 0,0 0 0 0 0,0 0 1 0 0,0 1-1 0 0,0 0 1 0 0,6 8-1 0 0,-3-3 14 0 0,-2 0-1 0 0,1 0 0 0 0,-1 1 1 0 0,9 21-1 0 0,-9-11-77 0 0,0 0-1 0 0,-1 1 0 0 0,-1 0 0 0 0,0-1 1 0 0,-2 1-1 0 0,-1 0 0 0 0,-1 0 0 0 0,-1 1 1 0 0,0-1-1 0 0,-2-1 0 0 0,-1 1 0 0 0,0 0 1 0 0,-2-1-1 0 0,-14 37 0 0 0,14-45 41 0 0,0 0-1 0 0,-1-1 1 0 0,-1 0-1 0 0,0-1 0 0 0,0 0 1 0 0,-20 20-1 0 0,22-25-30 0 0,0-1 0 0 0,0 0 0 0 0,-1 1 0 0 0,0-2 0 0 0,0 1 0 0 0,0-1 0 0 0,0 0 0 0 0,-1-1 0 0 0,1 0-1 0 0,-1 0 1 0 0,0 0 0 0 0,-15 2 0 0 0,18-5 59 0 0,1 0 1 0 0,-1 0-1 0 0,1-1 0 0 0,0 1 0 0 0,-1-1 0 0 0,1 0 1 0 0,0 0-1 0 0,0 0 0 0 0,0-1 0 0 0,0 1 0 0 0,0-1 1 0 0,0 0-1 0 0,0 0 0 0 0,0-1 0 0 0,0 1 0 0 0,1-1 1 0 0,0 0-1 0 0,-1 0 0 0 0,1 0 0 0 0,0 0 0 0 0,0 0 1 0 0,1-1-1 0 0,-4-4 0 0 0,0-2-10 0 0,0 0-1 0 0,1 0 1 0 0,0 0 0 0 0,1-1 0 0 0,0 1-1 0 0,1-1 1 0 0,-4-20 0 0 0,1-6-566 0 0,6 35 1195 0 0,1 1-610 0 0,2 0-82 0 0,-1 0 1 0 0,1 0 0 0 0,-1 1 0 0 0,1-1-1 0 0,0 1 1 0 0,-1-1 0 0 0,1 1 0 0 0,-1 0 0 0 0,1 0-1 0 0,0 0 1 0 0,-1 0 0 0 0,1 1 0 0 0,0-1 0 0 0,-1 1-1 0 0,1-1 1 0 0,-1 1 0 0 0,1 0 0 0 0,-1 0-1 0 0,0 0 1 0 0,1 0 0 0 0,-1 1 0 0 0,4 2 0 0 0,4 2-24 0 0,-1 1 1 0 0,0 1 0 0 0,0-1-1 0 0,7 10 1 0 0,20 26-4 0 0,-2 2 1 0 0,41 70-1 0 0,-41-60 43 0 0,23 39 55 0 0,-18-29-146 0 0,65 83-1 0 0,-101-144-301 0 0,0-1 0 0 0,1 1 1 0 0,-1-1-1 0 0,1 0 0 0 0,0 0 0 0 0,0 0 1 0 0,0 0-1 0 0,0 0 0 0 0,7 2 1 0 0,4 1-5691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2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4607 0 0,'0'0'19533'0'0,"-7"17"-23774"0"0,1-3 3791 0 0,0-1-1 0 0,-17 25 1 0 0,1-2 365 0 0,-77 156-369 0 0,87-165-716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18079 0 0,'0'0'2186'0'0,"2"-1"-1956"0"0,30-2-108 0 0,41 0 0 0 0,-62 4-357 0 0,0-1-1 0 0,-1 2 1 0 0,1-1-1 0 0,0 1 1 0 0,-1 1-1 0 0,1 0 1 0 0,18 8-1 0 0,-28-10-142 0 0,1 0-1 0 0,-1 0 1 0 0,1 0-1 0 0,-1 0 1 0 0,1 0-1 0 0,-1 0 1 0 0,0 0-1 0 0,1 0 1 0 0,-1 1-1 0 0,0-1 1 0 0,0 1-1 0 0,0-1 1 0 0,0 0-1 0 0,1 4 1 0 0,3 6-4641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6:5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9215 0 0,'0'0'976'0'0,"15"-3"-976"0"0,1-2 0 0 0,2-3 1536 0 0,2-2 280 0 0,5-2 48 0 0,3 0 16 0 0,3-2-1408 0 0,4-4-280 0 0,3-4-64 0 0,7 0-4928 0 0,2-3-992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2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13327 0 0,'0'0'7319'0'0,"0"2"-7234"0"0,-5 75-494 0 0,0 6 282 0 0,5-47-87 0 0,-1 106 237 0 0,-3-47-3722 0 0,3-85 2272 0 0,-2-1-12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 9671 0 0,'0'0'6834'0'0,"0"2"-7077"0"0,-2 13-109 0 0,1 1-1 0 0,0-1 1 0 0,1 1-1 0 0,0-1 1 0 0,2 1 0 0 0,3 16-1 0 0,-4-26 259 0 0,1-1-1 0 0,1 1 0 0 0,-1-1 1 0 0,4 6-1 0 0,-3-9 42 0 0,-1 0 63 0 0,0-1 0 0 0,0 0 0 0 0,0 0-1 0 0,1-1 1 0 0,-1 1 0 0 0,0 0 0 0 0,1-1 0 0 0,-1 1 0 0 0,0-1 0 0 0,1 0 0 0 0,-1 1 0 0 0,1-1 0 0 0,-1-1 0 0 0,1 1 0 0 0,-1 0 0 0 0,0 0 0 0 0,1-1 0 0 0,-1 0 0 0 0,4-1 0 0 0,-2 0 50 0 0,0 0 0 0 0,-1-1 0 0 0,1 1 0 0 0,-1-1 1 0 0,0 0-1 0 0,0 0 0 0 0,4-6 0 0 0,3-1 117 0 0,-8 7-123 0 0,0 0-1 0 0,1 0 1 0 0,-1 0 0 0 0,0 0 0 0 0,1-4 0 0 0,2-2 56 0 0,-4 8-14 0 0,0-1 0 0 0,0-2 125 0 0,0 0 0 0 0,0 0 0 0 0,0 0 0 0 0,-1 0 0 0 0,1 0 0 0 0,-1 0 0 0 0,0 0 0 0 0,0 0 0 0 0,0 0 0 0 0,-1 0 0 0 0,1 0-1 0 0,-1 1 1 0 0,0-1 0 0 0,0 0 0 0 0,-3-7 0 0 0,-3-5 573 0 0,-1 0 0 0 0,-13-19 0 0 0,15 25-1007 0 0,1 2-74 0 0,0 0 0 0 0,-1 0-1 0 0,1 1 1 0 0,-1 0 0 0 0,-1 0-1 0 0,0 0 1 0 0,-11-9 0 0 0,3 9-1183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0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2303 0 0,'0'0'7136'0'0,"-16"5"-7064"0"0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1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0,'0'0'14579'0'0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1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1119 0 0,'0'0'96'0'0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1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8287 0 0,'0'0'20096'0'0,"-1"3"-20036"0"0,-3 13-48 0 0,4-11-15 0 0,0 0 0 0 0,0 0 0 0 0,0 0 0 0 0,1 0 0 0 0,0-1 0 0 0,2 7 1 0 0,2 10-51 0 0,19 259-37 0 0,-20-219 78 0 0,3 71-141 0 0,7 82-3071 0 0,-9-159 1552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1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29 455 0 0,'34'-29'1288'0'0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1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203 168 6911 0 0,'0'0'10752'0'0,"-3"3"-10180"0"0,-2-2-427 0 0,-1 0 1 0 0,1 0-1 0 0,-1-1 0 0 0,1 0 0 0 0,-7 0 1 0 0,-2 0 104 0 0,11 0-228 0 0,0 0 0 0 0,0 0 1 0 0,0 0-1 0 0,1 1 1 0 0,-1 0-1 0 0,0-1 1 0 0,0 1-1 0 0,0 0 1 0 0,1 1-1 0 0,-1-1 0 0 0,-3 2 1 0 0,0 2 32 0 0,0 0 1 0 0,0 0-1 0 0,-6 6 0 0 0,8-7-55 0 0,0 1 0 0 0,0-1 0 0 0,0 1 0 0 0,0 0 0 0 0,1-1 0 0 0,-4 10 0 0 0,-1 0 0 0 0,2-4 23 0 0,0 0-1 0 0,1 0 0 0 0,1 0 0 0 0,0 0 1 0 0,0 1-1 0 0,1 0 0 0 0,0 0 1 0 0,1 0-1 0 0,0 0 0 0 0,1 0 1 0 0,0 0-1 0 0,0 1 0 0 0,2-1 1 0 0,-1 0-1 0 0,1 0 0 0 0,1 0 1 0 0,0 0-1 0 0,4 13 0 0 0,-5-23-13 0 0,4 14 65 0 0,1-1 1 0 0,0 0 0 0 0,11 18 0 0 0,-14-28-64 0 0,-1 0 0 0 0,1 0 1 0 0,0-1-1 0 0,0 0 0 0 0,0 1 1 0 0,0-1-1 0 0,1 0 0 0 0,-1-1 1 0 0,1 1-1 0 0,0-1 0 0 0,0 1 1 0 0,0-1-1 0 0,0 0 0 0 0,0-1 1 0 0,0 1-1 0 0,7 1 0 0 0,-3-1 29 0 0,1-1 1 0 0,0 0-1 0 0,0-1 0 0 0,0 1 1 0 0,0-2-1 0 0,0 1 0 0 0,-1-1 0 0 0,1 0 1 0 0,0-1-1 0 0,0 0 0 0 0,-1-1 0 0 0,1 0 1 0 0,-1 0-1 0 0,15-8 0 0 0,-9 3 6 0 0,0-1-1 0 0,0 0 1 0 0,-1-1 0 0 0,0 0-1 0 0,-1-1 1 0 0,0 0 0 0 0,0-1-1 0 0,-1 0 1 0 0,-1-1-1 0 0,0-1 1 0 0,-1 1 0 0 0,12-25-1 0 0,-14 24 71 0 0,-1 0 0 0 0,-1 0 0 0 0,0-1 0 0 0,-1 0 0 0 0,0 0 0 0 0,-1 0 0 0 0,-1 0 0 0 0,0 0 0 0 0,-1 0-1 0 0,-1-1 1 0 0,0 1 0 0 0,-1 0 0 0 0,-5-26 0 0 0,4 34-88 0 0,-21-77 805 0 0,20 76-754 0 0,0 0 1 0 0,-1 0-1 0 0,0 0 0 0 0,0 0 1 0 0,0 1-1 0 0,-1 0 1 0 0,-11-13-1 0 0,15 19-208 0 0,0-1 0 0 0,-1 1 0 0 0,1 0 0 0 0,-1 0 0 0 0,1-1 0 0 0,-1 1 0 0 0,1 0 0 0 0,-1 0 0 0 0,0 1 0 0 0,1-1 0 0 0,-1 0 0 0 0,0 0 0 0 0,0 1 1 0 0,1-1-1 0 0,-1 1 0 0 0,0 0 0 0 0,0-1 0 0 0,0 1 0 0 0,0 0 0 0 0,0 0 0 0 0,0 0 0 0 0,0 0 0 0 0,1 1 0 0 0,-1-1 0 0 0,-3 1 0 0 0,-11 6-7774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4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11023 0 0,'0'0'4654'0'0,"1"1"-4300"0"0,5 1-296 0 0,0 1-1 0 0,0 0 1 0 0,0 0-1 0 0,-1 0 1 0 0,1 1-1 0 0,-1 0 1 0 0,0 0-1 0 0,0 1 0 0 0,0-1 1 0 0,7 10-1 0 0,2 5 104 0 0,21 34-1 0 0,-22-31-47 0 0,252 457 632 0 0,-256-462-992 0 0,-1 1 1 0 0,0 0-1 0 0,-1 0 0 0 0,-1 1 1 0 0,6 28-1 0 0,-12-45-484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1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6 455 0 0,'-3'-3'17167'0'0,"3"3"-17053"0"0,0 0 1 0 0,0 0 0 0 0,-1-1 0 0 0,1 1-1 0 0,0 0 1 0 0,0 0 0 0 0,0 0-1 0 0,0 0 1 0 0,-1 0 0 0 0,1-1-1 0 0,0 1 1 0 0,0 0 0 0 0,0 0 0 0 0,0 0-1 0 0,-1 0 1 0 0,1 0 0 0 0,0 0-1 0 0,0 0 1 0 0,-1 0 0 0 0,1 0 0 0 0,0 0-1 0 0,0 0 1 0 0,0 0 0 0 0,-1 0-1 0 0,1 0 1 0 0,0 0 0 0 0,0 0 0 0 0,0 0-1 0 0,-1 0 1 0 0,1 0 0 0 0,0 0-1 0 0,0 0 1 0 0,0 0 0 0 0,-1 0 0 0 0,1 1-1 0 0,-5 10-51 0 0,1 0 0 0 0,0 1 0 0 0,0 0 0 0 0,-2 19 0 0 0,-4 55 336 0 0,4-32-49 0 0,-32 483 1482 0 0,35-450-1365 0 0,1-32-2221 0 0,1-18-4081 0 0,0-18-1699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2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55 173 7367 0 0,'-10'0'12027'0'0,"3"16"-12133"0"0,1-1-1 0 0,1 1 1 0 0,0 1 0 0 0,1-1-1 0 0,-3 24 1 0 0,-2 88 16 0 0,8-109 85 0 0,1-8-4 0 0,0 1 1 0 0,1-1-1 0 0,0 1 1 0 0,1-1 0 0 0,0 0-1 0 0,0 0 1 0 0,2 1 0 0 0,-1-2-1 0 0,1 1 1 0 0,7 11 0 0 0,-10-18 32 0 0,1-1-1 0 0,0 0 1 0 0,0 1 0 0 0,1-1 0 0 0,-1 0 0 0 0,1 0 0 0 0,0 0 0 0 0,-1 0 0 0 0,1-1 0 0 0,0 1 0 0 0,1-1 0 0 0,-1 0 0 0 0,0 0 0 0 0,1 0 0 0 0,-1 0 0 0 0,1-1 0 0 0,0 1 0 0 0,-1-1 0 0 0,1 0 0 0 0,0 0 0 0 0,0 0 0 0 0,0 0 0 0 0,0-1 0 0 0,-1 0 0 0 0,1 0-1 0 0,0 0 1 0 0,0 0 0 0 0,0 0 0 0 0,0-1 0 0 0,0 0 0 0 0,0 0 0 0 0,5-2 0 0 0,4-2 117 0 0,0 0-1 0 0,0-1 1 0 0,-1-1-1 0 0,0 0 1 0 0,0-1 0 0 0,-1 0-1 0 0,0-1 1 0 0,15-14-1 0 0,7-12 343 0 0,32-44 0 0 0,-31 36-162 0 0,-20 26-190 0 0,61-81 318 0 0,-67 86-419 0 0,-1 0 0 0 0,0 0 0 0 0,-1-1 0 0 0,-1 0 1 0 0,1 0-1 0 0,3-20 0 0 0,-7 27-17 0 0,-2 1 0 0 0,1-1 0 0 0,-1 1 0 0 0,1-1 0 0 0,-1 1 0 0 0,-1-1 0 0 0,1 0-1 0 0,-1 1 1 0 0,0-1 0 0 0,-1 1 0 0 0,1 0 0 0 0,-1-1 0 0 0,0 1 0 0 0,0 0 0 0 0,0 0 0 0 0,-1 0 0 0 0,0 0 0 0 0,0 1 0 0 0,-7-9 0 0 0,6 9-92 0 0,-1-1-1 0 0,0 1 1 0 0,0 0-1 0 0,0 0 1 0 0,0 1-1 0 0,0 0 1 0 0,-1-1-1 0 0,0 2 1 0 0,1-1 0 0 0,-1 1-1 0 0,0 0 1 0 0,0 0-1 0 0,0 0 1 0 0,-1 1-1 0 0,1 0 1 0 0,0 0 0 0 0,-9 1-1 0 0,-28 3-1420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1839 0 0,'-1'3'299'0'0,"-28"210"5149"0"0,-2 2-4567 0 0,17 25-253 0 0,14-224 1714 0 0,-5-30-8724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5:3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10135 0 0,'0'0'919'0'0,"1"-2"-759"0"0,0-1 362 0 0,1 0 0 0 0,0-1-1 0 0,0 1 1 0 0,0 0 0 0 0,0 0 0 0 0,0 0-1 0 0,1 0 1 0 0,0 1 0 0 0,-1-1 0 0 0,1 1 0 0 0,0-1-1 0 0,6-2 1 0 0,-3 2-402 0 0,-1 0 0 0 0,1 1 0 0 0,0 0 1 0 0,-1 0-1 0 0,1 0 0 0 0,0 1 0 0 0,9-1 0 0 0,-3 1-360 0 0,1 0 0 0 0,-1 2-1 0 0,1-1 1 0 0,0 2 0 0 0,-1-1 0 0 0,0 2 0 0 0,16 4 0 0 0,-14-1-320 0 0,0 0 1 0 0,-1 1-1 0 0,0 0 1 0 0,0 1-1 0 0,0 0 1 0 0,21 21 0 0 0,-30-26 491 0 0,6 6-49 0 0,-9-6 94 0 0,0 0 1 0 0,0 0-1 0 0,0 0 1 0 0,0 0-1 0 0,1 7 1 0 0,0-2 16 0 0,-1 1 1 0 0,-1 0-1 0 0,1-1 0 0 0,-2 1 1 0 0,1 0-1 0 0,-1-1 1 0 0,0 1-1 0 0,-1 0 1 0 0,0-1-1 0 0,0 1 1 0 0,-1-1-1 0 0,0 0 0 0 0,-6 12 1 0 0,4-11 62 0 0,-1-1 0 0 0,0 0 1 0 0,0 0-1 0 0,0 0 0 0 0,-1-1 0 0 0,0 0 1 0 0,-1 0-1 0 0,1 0 0 0 0,-1-1 0 0 0,-1-1 1 0 0,-13 8-1 0 0,20-12-46 0 0,-12 7 203 0 0,-1 0-1 0 0,-1-1 0 0 0,0-1 0 0 0,-25 7 0 0 0,8-3 523 0 0,32-10-448 0 0,-15 4 1832 0 0,98 10-3656 0 0,-52-7 1426 0 0,-1 1 0 0 0,45 18 0 0 0,-64-21 78 0 0,0 1-1 0 0,1-1 0 0 0,-2 1 0 0 0,1 1 1 0 0,-1 0-1 0 0,0 0 0 0 0,0 1 0 0 0,-1 0 1 0 0,14 19-1 0 0,-6-5-61 0 0,-2 1 1 0 0,0 0-1 0 0,15 39 1 0 0,-23-48 59 0 0,-1 0 0 0 0,-1 0 0 0 0,0 1 0 0 0,-1-1 1 0 0,-1 1-1 0 0,0 0 0 0 0,-1 0 0 0 0,0 15 0 0 0,-2-26 38 0 0,-1 14 148 0 0,2-18-77 0 0,-1 1-1 0 0,1 0 0 0 0,-1-1 0 0 0,1 1 1 0 0,0 0-1 0 0,-1-1 0 0 0,1 1 0 0 0,-1 0 1 0 0,0-1-1 0 0,1 1 0 0 0,-1-1 0 0 0,1 1 1 0 0,-1-1-1 0 0,0 1 0 0 0,1-1 0 0 0,-1 0 1 0 0,0 1-1 0 0,0-1 0 0 0,-1 1 0 0 0,-15 5 1879 0 0,8-4-1533 0 0,0 0 1 0 0,0-1 0 0 0,0 0-1 0 0,0-1 1 0 0,0 0 0 0 0,-1 0 0 0 0,1-1-1 0 0,-15-3 1 0 0,-4-3-74 0 0,-39-14-1 0 0,-63-31-501 0 0,41 14-2985 0 0,61 30-1776 0 0,1 2-1394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3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5183 0 0,'0'0'504'0'0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3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22 3223 0 0,'0'0'6548'0'0,"-9"-5"-4840"0"0,-10-11-184 0 0,18 15-1366 0 0,-5 15-394 0 0,0 6 199 0 0,1 1 1 0 0,-5 36-1 0 0,1-3 131 0 0,-56 284 295 0 0,56-285-344 0 0,5-22 44 0 0,-15 52 2085 0 0,28-92-3022 0 0,1-2 345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1312 14279 0 0,'-1'-1'655'0'0,"-21"-18"-320"0"0,18 15 325 0 0,0 0-1 0 0,0-1 1 0 0,1 1-1 0 0,-1-1 1 0 0,1 0-1 0 0,0 1 1 0 0,0-1-1 0 0,0-1 1 0 0,-3-8-1 0 0,6 8-629 0 0,-1 1 0 0 0,1-1 0 0 0,0 1 0 0 0,1-1 0 0 0,-1 1 0 0 0,1-1-1 0 0,0 1 1 0 0,1 0 0 0 0,-1 0 0 0 0,1-1 0 0 0,3-6 0 0 0,-3 8-14 0 0,16-40-399 0 0,1 1 1 0 0,3 1-1 0 0,34-51 0 0 0,93-107-1258 0 0,-145 194 1589 0 0,183-268-1975 0 0,-34 44 873 0 0,-119 184 1492 0 0,2 2-1 0 0,1 1 1 0 0,52-45 0 0 0,-88 87-286 0 0,0 0 1 0 0,0 1-1 0 0,0-1 1 0 0,0 0-1 0 0,0 1 1 0 0,0 0-1 0 0,1-1 1 0 0,-1 1-1 0 0,0-1 1 0 0,0 1-1 0 0,0 0 1 0 0,0 0-1 0 0,0 0 1 0 0,0 0 0 0 0,1 0-1 0 0,-1 0 1 0 0,0 0-1 0 0,0 0 1 0 0,0 0-1 0 0,0 0 1 0 0,1 1-1 0 0,-1-1 1 0 0,0 1-1 0 0,0-1 1 0 0,0 0-1 0 0,2 2 1 0 0,2 1 225 0 0,0 0 0 0 0,-1 1 0 0 0,1-1 0 0 0,3 5 0 0 0,-4-5-240 0 0,10 10-30 0 0,-1 2-1 0 0,0-1 1 0 0,21 32 0 0 0,24 54 25 0 0,-54-94-33 0 0,10 23 12 0 0,-1 0 0 0 0,-1 1 0 0 0,-1 0 0 0 0,11 57 0 0 0,-11-25 170 0 0,3 92 0 0 0,-9-86-54 0 0,3 0 0 0 0,24 101 0 0 0,-30-164-128 0 0,3 19 54 0 0,-4-20 67 0 0,-1-4-162 0 0,0 0-1 0 0,0 1 1 0 0,0-1 0 0 0,0 0-1 0 0,0 0 1 0 0,0 0 0 0 0,0 1 0 0 0,0-1-1 0 0,0 0 1 0 0,0 0 0 0 0,0 0-1 0 0,0 0 1 0 0,0 1 0 0 0,0-1 0 0 0,0 0-1 0 0,0 0 1 0 0,-1 0 0 0 0,1 1-1 0 0,0-1 1 0 0,0 0 0 0 0,0 0-1 0 0,0 0 1 0 0,0 0 0 0 0,0 0 0 0 0,0 1-1 0 0,-1-1 1 0 0,1 0 0 0 0,0 0-1 0 0,0 0 1 0 0,0 0 0 0 0,0 0 0 0 0,-1 0-1 0 0,-12 3-7018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3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12439 0 0,'0'0'10123'0'0,"2"-1"-9515"0"0,20-7-772 0 0,1 1-1 0 0,0 1 1 0 0,0 2 0 0 0,0 0 0 0 0,0 1 0 0 0,0 1-1 0 0,41 2 1 0 0,-21 3-949 0 0,-1 3-1 0 0,1 1 0 0 0,55 16 1 0 0,-58-11-452 0 0,-3-1-161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3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10 9215 0 0,'0'0'422'0'0,"-13"-4"148"0"0,11 3-338 0 0,0 0-1 0 0,0 0 1 0 0,0 1-1 0 0,0-1 1 0 0,-1 1-1 0 0,1-1 1 0 0,0 1-1 0 0,0 0 1 0 0,0 0-1 0 0,0 0 1 0 0,0 0-1 0 0,-1 0 1 0 0,1 1-1 0 0,0-1 1 0 0,0 1-1 0 0,0-1 1 0 0,0 1-1 0 0,0 0 1 0 0,0-1-1 0 0,0 1 1 0 0,0 0-1 0 0,0 1 1 0 0,1-1-1 0 0,-1 0 1 0 0,0 0-1 0 0,-2 3 1 0 0,-2 2 898 0 0,-1 1 0 0 0,1 0 0 0 0,1 0 0 0 0,-10 15 1 0 0,-1 7-2447 0 0,1 2 1 0 0,-18 54-1 0 0,21-52 921 0 0,-3 7-26 0 0,2 2-1 0 0,-9 54 1 0 0,19-75 357 0 0,0 0 1 0 0,1 1 0 0 0,1-1-1 0 0,1 1 1 0 0,2-1 0 0 0,5 34-1 0 0,-3-37 42 0 0,2-5-6 0 0,-4-11 56 0 0,-1-1 0 0 0,1 1 0 0 0,-1-1 0 0 0,1 0 0 0 0,0 0 0 0 0,-1 1 0 0 0,1-1 0 0 0,0 0 0 0 0,0 0 0 0 0,0-1 0 0 0,0 1 0 0 0,-1 0 0 0 0,1-1 0 0 0,0 1 0 0 0,0-1 0 0 0,1 0 0 0 0,-1 1 0 0 0,0-1 0 0 0,0 0 0 0 0,0 0 0 0 0,0-1 1 0 0,0 1-1 0 0,0 0 0 0 0,0-1 0 0 0,2 0 0 0 0,3 0 169 0 0,0-2 0 0 0,0 1-1 0 0,1-1 1 0 0,-2 0 0 0 0,11-6 0 0 0,-5 1 53 0 0,0-2 1 0 0,-1 1-1 0 0,0-2 0 0 0,-1 1 0 0 0,0-2 1 0 0,0 1-1 0 0,-1-1 0 0 0,11-21 0 0 0,-11 14-224 0 0,-7 11-4556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4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13359 0 0,'0'0'9991'0'0,"1"2"-10294"0"0,50 45-750 0 0,34 37 348 0 0,14 42 615 0 0,-27-29 63 0 0,17 20-10 0 0,-24-37 35 0 0,39 40 16 0 0,-96-112 7 0 0,-1 0 0 0 0,0 0-1 0 0,-1 1 1 0 0,0 0 0 0 0,6 11-1 0 0,-9-12-52 0 0,-2-7-140 0 0,-1 7-170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4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8751 0 0,'0'0'8403'0'0,"-5"7"-6652"0"0,-7 7-764 0 0,-54 64 216 0 0,-42 64-1125 0 0,-49 68-289 0 0,80-108-3142 0 0,68-89 1887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4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11519 0 0,'-12'1'13368'0'0,"2"5"-13332"0"0,0 0-1 0 0,1 1 0 0 0,-1 0 1 0 0,2 1-1 0 0,-1 0 1 0 0,1 0-1 0 0,0 0 1 0 0,-11 17-1 0 0,-48 85-234 0 0,64-104 199 0 0,-134 255-156 0 0,74-141 120 0 0,-6 26 699 0 0,41-72-2356 0 0,7 5-7155 0 0,17-58 2390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4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30 14279 0 0,'0'0'5296'0'0,"-1"-1"-5242"0"0,-2-4 2 0 0,2 4 170 0 0,0 0-104 0 0,-1 0 1 0 0,1-1-1 0 0,-1 1 0 0 0,0 0 1 0 0,1 1-1 0 0,-1-1 0 0 0,0 0 0 0 0,0 0 1 0 0,0 1-1 0 0,0-1 0 0 0,0 1 0 0 0,-2-1 1 0 0,-25 0 997 0 0,23 1-782 0 0,4 1-310 0 0,0 0 1 0 0,0 0-1 0 0,0 0 0 0 0,0 0 0 0 0,0 1 0 0 0,0-1 0 0 0,0 1 1 0 0,1-1-1 0 0,-1 1 0 0 0,0-1 0 0 0,1 1 0 0 0,-3 3 0 0 0,3-4-14 0 0,-2 4-29 0 0,0 0 0 0 0,0 0 0 0 0,0 1 0 0 0,0-1 1 0 0,1 1-1 0 0,0 0 0 0 0,0 0 0 0 0,0 0 0 0 0,0 7 0 0 0,-6 57-262 0 0,8-66 266 0 0,-2 34-239 0 0,4 68 0 0 0,-1-94 180 0 0,0-1 0 0 0,1 0 0 0 0,1 1 0 0 0,0-1 0 0 0,0-1 0 0 0,1 1-1 0 0,0 0 1 0 0,1-1 0 0 0,0 0 0 0 0,11 15 0 0 0,-14-22 15 0 0,1 0 0 0 0,-1 0-1 0 0,1 0 1 0 0,-1 0 0 0 0,1-1 0 0 0,0 0-1 0 0,0 1 1 0 0,0-1 0 0 0,1 0 0 0 0,-1 0-1 0 0,0-1 1 0 0,1 1 0 0 0,-1-1 0 0 0,1 0-1 0 0,-1 0 1 0 0,1 0 0 0 0,5 1 0 0 0,-3-2 8 0 0,-1 0 1 0 0,0 0 0 0 0,1-1 0 0 0,-1 0-1 0 0,0 0 1 0 0,0 0 0 0 0,0 0-1 0 0,0-1 1 0 0,0 0 0 0 0,0 0-1 0 0,5-3 1 0 0,4-4 102 0 0,-1 0 0 0 0,0 0 0 0 0,-1-1 1 0 0,0 0-1 0 0,0-2 0 0 0,-1 1 0 0 0,12-17 0 0 0,-10 11 269 0 0,-1 0 0 0 0,0-1 1 0 0,-1-1-1 0 0,13-31 0 0 0,-21 43-207 0 0,-1-1 0 0 0,1 1 0 0 0,-2 0 1 0 0,1-1-1 0 0,-1 1 0 0 0,0-1 0 0 0,-1 1 0 0 0,0-1 0 0 0,0 0 0 0 0,0 1 1 0 0,-1-1-1 0 0,-1 1 0 0 0,1-1 0 0 0,-1 1 0 0 0,0 0 0 0 0,-5-11 0 0 0,3 9-21 0 0,0 0 0 0 0,-1 0 0 0 0,0 1 0 0 0,-1 0 0 0 0,0 0 0 0 0,0 0 0 0 0,-1 1 0 0 0,-13-12 0 0 0,16 16-282 0 0,0 0 1 0 0,0 0-1 0 0,0 0 1 0 0,-1 1-1 0 0,1 0 1 0 0,-1-1-1 0 0,0 2 1 0 0,1-1-1 0 0,-1 1 1 0 0,0-1-1 0 0,0 1 1 0 0,0 1 0 0 0,0-1-1 0 0,0 1 1 0 0,0 0-1 0 0,0 0 1 0 0,0 0-1 0 0,0 1 1 0 0,-6 0-1 0 0,-8 7-5180 0 0,0 3-1530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4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57 15663 0 0,'0'0'8335'0'0,"0"3"-7813"0"0,-27 189-2523 0 0,19-118 1499 0 0,-1 13-195 0 0,2 144 0 0 0,7-220 926 0 0,-2-21-4 0 0,-3-22-95 0 0,0-22-689 0 0,3 1 0 0 0,1 0 0 0 0,4-1 0 0 0,1 1 0 0 0,3 0 0 0 0,2 1 0 0 0,18-59 0 0 0,-21 90 359 0 0,11-22 1 0 0,-14 37 472 0 0,0 0 0 0 0,0 0 0 0 0,0 0 0 0 0,1 1 0 0 0,0-1 0 0 0,1 1 0 0 0,8-9 1 0 0,-11 12-135 0 0,0 1 0 0 0,1 0 0 0 0,-1-1 0 0 0,1 1 0 0 0,-1 0 0 0 0,1 0 0 0 0,-1 0 0 0 0,1 1 1 0 0,0-1-1 0 0,0 1 0 0 0,-1-1 0 0 0,1 1 0 0 0,0 0 0 0 0,0 0 0 0 0,-1 0 0 0 0,1 1 1 0 0,0-1-1 0 0,-1 0 0 0 0,5 2 0 0 0,0 0-123 0 0,0 0 1 0 0,1 1-1 0 0,-1 0 1 0 0,0 0-1 0 0,11 7 1 0 0,-8-2-111 0 0,0 0 1 0 0,-1 0 0 0 0,0 1-1 0 0,0 0 1 0 0,-1 0 0 0 0,0 1-1 0 0,-1 0 1 0 0,0 1 0 0 0,-1 0-1 0 0,0 0 1 0 0,0 0 0 0 0,-1 0-1 0 0,-1 1 1 0 0,0 0 0 0 0,0 0-1 0 0,-1 0 1 0 0,-1 0 0 0 0,1 18-1 0 0,-2-19-97 0 0,-1 0-1 0 0,0-1 0 0 0,0 1 1 0 0,-1-1-1 0 0,-1 1 1 0 0,0-1-1 0 0,-1 0 0 0 0,1 0 1 0 0,-9 19-1 0 0,7-22 78 0 0,0 0-1 0 0,0 0 0 0 0,-1 0 1 0 0,0 0-1 0 0,0-1 0 0 0,0 1 1 0 0,-1-1-1 0 0,0-1 0 0 0,0 1 1 0 0,-1-1-1 0 0,1 0 1 0 0,-1-1-1 0 0,-12 6 0 0 0,13-6 284 0 0,-1-2 1 0 0,0 1-1 0 0,-1-1 0 0 0,1 0 0 0 0,0 0 0 0 0,-1-1 0 0 0,1 0 1 0 0,-1 0-1 0 0,1-1 0 0 0,-1 0 0 0 0,1 0 0 0 0,-1-1 0 0 0,-12-2 1 0 0,11 0 195 0 0,0 1 0 0 0,1-1 0 0 0,-1 0 0 0 0,1-1 0 0 0,0 0 1 0 0,0 0-1 0 0,0-1 0 0 0,1 0 0 0 0,0-1 0 0 0,-13-11 0 0 0,19 16 91 0 0,3 2-740 0 0,-1-1 246 0 0,1 1-1 0 0,0 0 0 0 0,-1 0 1 0 0,1 0-1 0 0,0 0 0 0 0,-1 0 1 0 0,3 2-1 0 0,3 2-88 0 0,54 32-380 0 0,102 64 403 0 0,-10 14-256 0 0,-132-96-936 0 0,-2 0-418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4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11055 0 0,'0'0'7920'0'0,"1"3"-7826"0"0,2 46-137 0 0,-4 57 0 0 0,0-53 35 0 0,0 12-40 0 0,0 139 206 0 0,3-143-257 0 0,14 79 0 0 0,-9-111-1879 0 0,1-38-349 0 0,-1-10-3024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4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12895 0 0,'0'0'7395'0'0,"2"-1"-6907"0"0,22-6-605 0 0,1 0 1 0 0,-1 2 0 0 0,1 1-1 0 0,0 1 1 0 0,0 1 0 0 0,27 1-1 0 0,-39 1 102 0 0,0 1-1 0 0,0 1 1 0 0,0 0-1 0 0,0 1 1 0 0,-1 0-1 0 0,1 1 0 0 0,-1 0 1 0 0,0 1-1 0 0,0 1 1 0 0,13 7-1 0 0,-18-8-20 0 0,1 0-1 0 0,-1 1 1 0 0,-1 0-1 0 0,1 0 1 0 0,-1 0-1 0 0,0 1 0 0 0,-1-1 1 0 0,1 1-1 0 0,-1 1 1 0 0,-1-1-1 0 0,1 1 1 0 0,-1 0-1 0 0,-1 0 0 0 0,1 0 1 0 0,3 17-1 0 0,-5-19-36 0 0,-1 0-1 0 0,0 0 0 0 0,0 0 0 0 0,0 0 1 0 0,-1 0-1 0 0,0 0 0 0 0,0 0 1 0 0,0 0-1 0 0,-1 0 0 0 0,0 0 1 0 0,0 0-1 0 0,-1 0 0 0 0,0 0 1 0 0,0 0-1 0 0,0-1 0 0 0,0 1 1 0 0,-1-1-1 0 0,0 1 0 0 0,0-1 1 0 0,-1 0-1 0 0,1 0 0 0 0,-1-1 1 0 0,0 1-1 0 0,-1-1 0 0 0,1 1 1 0 0,-7 4-1 0 0,4-4 116 0 0,-1 0 0 0 0,0 0 1 0 0,0-1-1 0 0,0 0 0 0 0,0 0 0 0 0,-1-1 0 0 0,-16 5 1 0 0,9-5 470 0 0,0-1 1 0 0,0 0 0 0 0,-23 0 0 0 0,28-3 40 0 0,21 2-656 0 0,31 10-102 0 0,48 20 0 0 0,-72-24 152 0 0,0 1 0 0 0,-1 1 0 0 0,0 1 0 0 0,0 0 0 0 0,18 16 0 0 0,-5-1 98 0 0,-1 1 0 0 0,29 35 0 0 0,-50-52-34 0 0,0 0 1 0 0,0 1 0 0 0,0 0 0 0 0,-2 0-1 0 0,1 0 1 0 0,-1 1 0 0 0,-1 0 0 0 0,0 0 0 0 0,0 0-1 0 0,-1 0 1 0 0,2 19 0 0 0,-4-27-4 0 0,-1 0 0 0 0,0 1 0 0 0,-1-1 1 0 0,1 0-1 0 0,0 0 0 0 0,-1 0 0 0 0,0 0 0 0 0,1 1 1 0 0,-2-1-1 0 0,1 0 0 0 0,0 0 0 0 0,0-1 0 0 0,-1 1 1 0 0,-2 4-1 0 0,0-3 70 0 0,1 1 1 0 0,-1-1-1 0 0,0 0 0 0 0,0-1 1 0 0,0 1-1 0 0,-1-1 1 0 0,-8 5-1 0 0,-3 0 307 0 0,0 0-1 0 0,-1-2 1 0 0,1 0 0 0 0,-22 5-1 0 0,17-6-93 0 0,-1-1-1 0 0,0-1 0 0 0,0 0 1 0 0,0-2-1 0 0,-25-1 0 0 0,32-1-696 0 0,1-1 0 0 0,0 0 0 0 0,-1-1 0 0 0,1 0-1 0 0,0-1 1 0 0,0-1 0 0 0,1 0 0 0 0,-25-14 0 0 0,6-2-7073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5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25 197 14279 0 0,'0'0'4784'0'0,"-1"3"-3860"0"0,-4 20-1268 0 0,1 1-1 0 0,-3 40 1 0 0,5 54-672 0 0,9 35-100 0 0,-4-127 545 0 0,1 0 1 0 0,1 0-1 0 0,15 46 0 0 0,-18-66 354 0 0,0 0 0 0 0,1 0-1 0 0,0 0 1 0 0,0 0-1 0 0,1 0 1 0 0,-1-1 0 0 0,1 0-1 0 0,0 0 1 0 0,1 0 0 0 0,5 6-1 0 0,-7-10 174 0 0,-1 1 1 0 0,0-1-1 0 0,0 1 0 0 0,1-1 0 0 0,-1 0 0 0 0,1 0 0 0 0,0 0 1 0 0,-1 0-1 0 0,1 0 0 0 0,0-1 0 0 0,-1 1 0 0 0,1-1 0 0 0,0 0 1 0 0,-1 1-1 0 0,1-1 0 0 0,0-1 0 0 0,0 1 0 0 0,-1 0 0 0 0,1-1 1 0 0,0 1-1 0 0,0-1 0 0 0,-1 0 0 0 0,1 0 0 0 0,-1 0 0 0 0,1 0 1 0 0,3-2-1 0 0,1-2 170 0 0,0 0 0 0 0,0 0 0 0 0,-1 0 0 0 0,0-1 0 0 0,0 1 0 0 0,0-2 0 0 0,0 1 1 0 0,4-8-1 0 0,2-3 1223 0 0,19-39 1 0 0,-18 29-243 0 0,-2 0 0 0 0,0-1-1 0 0,-2 0 1 0 0,8-42 0 0 0,-14 50-793 0 0,0 1 0 0 0,-2-1 1 0 0,0 1-1 0 0,-2-1 0 0 0,0 0 1 0 0,-1 1-1 0 0,-7-35 0 0 0,-1 20-35 0 0,-25-64 0 0 0,26 81-213 0 0,1-1-1 0 0,-2 1 1 0 0,0 1 0 0 0,-2 0-1 0 0,-13-17 1 0 0,19 27-119 0 0,0 0-1 0 0,0 0 1 0 0,0 1-1 0 0,-1-1 1 0 0,0 1-1 0 0,-8-4 0 0 0,13 8 28 0 0,0 0 0 0 0,0 0 0 0 0,0 0 0 0 0,0 0 0 0 0,-1 0 0 0 0,1 1 0 0 0,0-1 0 0 0,-1 1 0 0 0,1-1-1 0 0,0 1 1 0 0,-1 0 0 0 0,1 0 0 0 0,-1 0 0 0 0,1 0 0 0 0,0 1 0 0 0,-1-1 0 0 0,1 1 0 0 0,0-1 0 0 0,-1 1-1 0 0,1 0 1 0 0,0 0 0 0 0,0 0 0 0 0,0 0 0 0 0,0 0 0 0 0,-4 3 0 0 0,0 1-278 0 0,1 0 0 0 0,0 0 1 0 0,0 1-1 0 0,0 0 0 0 0,1 0 0 0 0,-1 0 1 0 0,-4 10-1 0 0,0 3-2817 0 0,-10 29 0 0 0,3-1-2970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0,'0'0'2907'0'0,"0"2"-4780"0"0,1 1 1861 0 0,0 15-212 0 0,-1-2 218 0 0,0 5 67 0 0,1 0 0 0 0,1 1-1 0 0,1-1 1 0 0,7 27 0 0 0,-7-37-36 0 0,1 0 1 0 0,0 0-1 0 0,1-1 0 0 0,0 0 1 0 0,0 0-1 0 0,1 0 0 0 0,1-1 1 0 0,-1 1-1 0 0,16 14 1 0 0,-14-16 14 0 0,0 0 1 0 0,1 0 0 0 0,0-1 0 0 0,0-1 0 0 0,14 8-1 0 0,-19-11-11 0 0,0-2-1 0 0,0 1 0 0 0,1 0 1 0 0,-1-1-1 0 0,1 0 0 0 0,-1 0 1 0 0,1 0-1 0 0,-1-1 0 0 0,1 0 1 0 0,0 1-1 0 0,-1-2 0 0 0,1 1 1 0 0,0 0-1 0 0,-1-1 1 0 0,1 0-1 0 0,4-1 0 0 0,-2-1-18 0 0,-1 1 1 0 0,1-1-1 0 0,-1-1 0 0 0,0 1 0 0 0,0-1 1 0 0,0 0-1 0 0,0 0 0 0 0,-1 0 0 0 0,0-1 1 0 0,0 0-1 0 0,0 0 0 0 0,0-1 0 0 0,-1 1 1 0 0,0-1-1 0 0,0 0 0 0 0,0 0 0 0 0,-1 0 1 0 0,0-1-1 0 0,4-12 0 0 0,-2 4 239 0 0,-1 0 0 0 0,0-1 0 0 0,-2 0 0 0 0,0 0-1 0 0,0 0 1 0 0,-2 0 0 0 0,-1-27 0 0 0,-5-12 3798 0 0,5 70-4525 0 0,1-5 373 0 0,0-1 0 0 0,1 0-1 0 0,0 0 1 0 0,1 0 0 0 0,0 0-1 0 0,0-1 1 0 0,1 1 0 0 0,0 0-1 0 0,1-1 1 0 0,-1 0 0 0 0,2 1-1 0 0,-1-2 1 0 0,1 1 0 0 0,0 0-1 0 0,1-1 1 0 0,0 0 0 0 0,0-1-1 0 0,1 1 1 0 0,-1-1 0 0 0,1 0 0 0 0,1-1-1 0 0,-1 1 1 0 0,1-2 0 0 0,0 1-1 0 0,0-1 1 0 0,0 0 0 0 0,0 0-1 0 0,1-1 1 0 0,0-1 0 0 0,10 3-1 0 0,-6-3 39 0 0,0-1 1 0 0,0 0-1 0 0,0-1 0 0 0,15-2 0 0 0,-19 1-368 0 0,0-1-1 0 0,13-3 0 0 0,-16 2-690 0 0,0 1 0 0 0,-1 0 1 0 0,1-1-1 0 0,6-5 0 0 0,6-5-5252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5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17391 0 0,'0'0'2023'0'0,"1"3"-1894"0"0,51 460-880 0 0,-46-397 494 0 0,19 120-3840 0 0,-17-154 2114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5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17391 0 0,'0'0'3080'0'0,"3"1"-2733"0"0,100 33-518 0 0,-25-9-1141 0 0,-27-6-3544 0 0,-15-5-1368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5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0,'0'0'13286'0'0,"1"2"-12274"0"0,3 7-1029 0 0,0-1 1 0 0,-1 1 0 0 0,0 0 0 0 0,-1 0 0 0 0,0 0 0 0 0,2 18 0 0 0,-1 62-508 0 0,-3-62 450 0 0,1 53-33 0 0,7 165-1044 0 0,-4-201 447 0 0,1-1 0 0 0,3 0 0 0 0,21 66 1 0 0,-5-47-329 0 0,-21-56 882 0 0,0 1-1 0 0,1-2 1 0 0,0 1-1 0 0,0 0 1 0 0,0-1 0 0 0,0 1-1 0 0,8 5 1 0 0,-11-9-62 0 0,0-4-749 0 0,3-7 511 0 0</inkml:trace>
  <inkml:trace contextRef="#ctx0" brushRef="#br0" timeOffset="1">34 15 14855 0 0,'0'0'680'0'0,"3"0"-10"0"0,14-2-418 0 0,1 1 0 0 0,-1 1 0 0 0,27 2 0 0 0,-39-1-176 0 0,1 0 0 0 0,-1 0 0 0 0,0 0-1 0 0,0 1 1 0 0,0 0 0 0 0,0 0 0 0 0,0 0 0 0 0,0 0 0 0 0,0 1 0 0 0,-1 0 0 0 0,0 0 0 0 0,1 0 0 0 0,-1 0 0 0 0,0 1-1 0 0,0 0 1 0 0,5 6 0 0 0,-6-5-82 0 0,0 0 0 0 0,0 1 1 0 0,-1-1-1 0 0,1 1 0 0 0,-1 0 0 0 0,-1 0 0 0 0,1-1 0 0 0,-1 1 0 0 0,0 0 0 0 0,0 1 1 0 0,0-1-1 0 0,-1 0 0 0 0,0 0 0 0 0,-1 0 0 0 0,1 0 0 0 0,-2 7 0 0 0,-2 6-159 0 0,-1 0 0 0 0,-1 0 0 0 0,-13 31 0 0 0,9-29-61 0 0,-2 0-1 0 0,-24 32 0 0 0,-3 7-50 0 0,38-58 169 0 0,10-14-2276 0 0,5-3 1375 0 0,6-5-29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5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8287 0 0,'0'0'639'0'0,"-1"1"-415"0"0,-7 3 949 0 0,1 1 1 0 0,0-1-1 0 0,1 1 0 0 0,-1 1 0 0 0,-10 11 1 0 0,13-13-1033 0 0,1 1 0 0 0,0-1 0 0 0,0 1 1 0 0,0 0-1 0 0,1 0 0 0 0,-1 0 0 0 0,1 0 1 0 0,1 1-1 0 0,-1-1 0 0 0,-1 7 0 0 0,0 6-244 0 0,1-1-1 0 0,0 1 1 0 0,2-1-1 0 0,0 1 1 0 0,1-1-1 0 0,3 25 1 0 0,-2-34-6 0 0,0-1-1 0 0,0 1 1 0 0,1-1 0 0 0,0 1-1 0 0,0-1 1 0 0,1 0 0 0 0,4 8 0 0 0,-5-11 1 0 0,0 0 0 0 0,1 0 0 0 0,-1 0 0 0 0,1 0 1 0 0,0-1-1 0 0,0 0 0 0 0,0 0 0 0 0,0 0 0 0 0,0 0 1 0 0,1 0-1 0 0,-1-1 0 0 0,6 2 0 0 0,-6-2 40 0 0,1-1 0 0 0,-1 0-1 0 0,0-1 1 0 0,1 1 0 0 0,-1-1 0 0 0,1 0-1 0 0,-1 0 1 0 0,1 0 0 0 0,-1-1-1 0 0,0 1 1 0 0,1-1 0 0 0,-1 0-1 0 0,0 0 1 0 0,1-1 0 0 0,-1 1 0 0 0,0-1-1 0 0,0 0 1 0 0,0 0 0 0 0,0 0-1 0 0,-1-1 1 0 0,1 1 0 0 0,-1-1 0 0 0,1 0-1 0 0,-1 0 1 0 0,5-6 0 0 0,-5 5 189 0 0,0 1 0 0 0,0-2 0 0 0,0 1 1 0 0,0 0-1 0 0,-1 0 0 0 0,0-1 1 0 0,0 0-1 0 0,0 1 0 0 0,0-1 1 0 0,0-6-1 0 0,-1 8 216 0 0,-1-1 0 0 0,1 0 1 0 0,-1 0-1 0 0,0 1 1 0 0,0-1-1 0 0,0 0 0 0 0,-1 0 1 0 0,0 1-1 0 0,1-1 0 0 0,-1 0 1 0 0,0 1-1 0 0,-1-1 0 0 0,1 1 1 0 0,-3-5-1 0 0,-2-2 185 0 0,0 1 0 0 0,-1 0 0 0 0,0 1 1 0 0,0-1-1 0 0,-12-8 0 0 0,-44-34 27 0 0,55 45-514 0 0,-19-10-1408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0,'2'1'7402'0'0,"1"3"-7000"0"0,0 0 0 0 0,0 0 0 0 0,-1 0 0 0 0,0 0 0 0 0,1 0 0 0 0,-1 1 0 0 0,-1-1 0 0 0,1 1 0 0 0,-1-1 0 0 0,0 1 0 0 0,0 0 0 0 0,1 8 0 0 0,0 9-167 0 0,-2 32 0 0 0,0-48-45 0 0,-1 15-38 0 0,1 87 319 0 0,1-94-463 0 0,0 1 1 0 0,1-1-1 0 0,1 0 1 0 0,1 0-1 0 0,5 17 1 0 0,-8-28-116 0 0,0-2 59 0 0,0 1 0 0 0,1 0-1 0 0,-1-1 1 0 0,0 1 0 0 0,1-1 0 0 0,-1 1 0 0 0,0-1 0 0 0,1 1-1 0 0,0-1 1 0 0,2 1 0 0 0,-4-1 43 0 0,1 0-147 0 0,0-1 139 0 0,-1 1-1 0 0,0-1 0 0 0,1 0 1 0 0,-1 1-1 0 0,0-1 0 0 0,1 0 1 0 0,-1 1-1 0 0,0-1 0 0 0,1 0 0 0 0,-1 0 1 0 0,0 1-1 0 0,1-1 0 0 0,-1 0 1 0 0,1 0-1 0 0,-1 0 0 0 0,1 1 1 0 0,-1-1-1 0 0,1 0 0 0 0,-1 0 1 0 0,1 0-1 0 0,-1 0 0 0 0,0 0 1 0 0,1 0-1 0 0,-1 0 0 0 0,1 0 1 0 0,0 0-1 0 0,15-2 79 0 0,-13 0 20 0 0,1 0-1 0 0,-1 0 0 0 0,1 0 1 0 0,-1-1-1 0 0,0 1 1 0 0,0-1-1 0 0,0 0 0 0 0,0 0 1 0 0,-1 0-1 0 0,5-6 1 0 0,1-5 368 0 0,11-22 1 0 0,-13 23-388 0 0,14-24 0 0 0,-16 32-97 0 0,0-1 0 0 0,1 1 0 0 0,-1 0 0 0 0,10-9 0 0 0,-11 12 10 0 0,-1 1-1 0 0,1-1 1 0 0,0 1 0 0 0,0-1-1 0 0,-1 1 1 0 0,1 0 0 0 0,0 0 0 0 0,0 0-1 0 0,0 0 1 0 0,1 0 0 0 0,-1 1 0 0 0,5-1-1 0 0,-1 2 15 0 0,1-1-1 0 0,-1 1 1 0 0,1 1-1 0 0,-1-1 0 0 0,1 1 1 0 0,-1 1-1 0 0,0-1 1 0 0,0 1-1 0 0,7 4 1 0 0,-6-2-51 0 0,1-2 1 0 0,-1 1-1 0 0,1-1 1 0 0,13 2 0 0 0,-10-6-1875 0 0,-10 1 778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19927 0 0,'0'0'911'0'0,"0"2"-19"0"0,5 121-764 0 0,34 206 0 0 0,-29-275-280 0 0,19 57 0 0 0,8-3-3243 0 0,-23-73 1563 0 0</inkml:trace>
  <inkml:trace contextRef="#ctx0" brushRef="#br0" timeOffset="1">1 183 2303 0 0,'0'0'200'0'0,"16"4"3536"0"0,2-1 704 0 0,4-1 136 0 0,6-2 32 0 0,4-2-3680 0 0,8-2-736 0 0,7-4-192 0 0,0 0 0 0 0,-2-1 216 0 0,1 0-16 0 0,1-1 0 0 0,1-1-5928 0 0,1 0-1192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5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97 21655 0 0,'-8'-5'1959'0'0,"-24"-25"-1503"0"0,24 22-257 0 0,0 0 1 0 0,0 1 0 0 0,-20-13-1 0 0,4 7-108 0 0,9 8-91 0 0,10 6 0 0 0,3 0 0 0 0,-3 0-29 0 0,1 1 0 0 0,-1 0 0 0 0,1-1 0 0 0,0 2 0 0 0,0-1 0 0 0,0 0 0 0 0,0 1 0 0 0,0 0 0 0 0,0 0 0 0 0,1 0 0 0 0,-1 0 0 0 0,1 0-1 0 0,0 1 1 0 0,0 0 0 0 0,0 0 0 0 0,0-1 0 0 0,1 2 0 0 0,0-1 0 0 0,0 0 0 0 0,-2 6 0 0 0,-3 6-121 0 0,2 0 0 0 0,0 1 0 0 0,1 0 0 0 0,-3 19 0 0 0,4-11 30 0 0,1 1 1 0 0,1-1-1 0 0,1 1 0 0 0,1-1 0 0 0,2 1 1 0 0,7 36-1 0 0,-5-43 98 0 0,0 0 1 0 0,1 0-1 0 0,1-1 1 0 0,0 0-1 0 0,2 0 1 0 0,0-1-1 0 0,1 0 1 0 0,1-1-1 0 0,13 16 1 0 0,-15-22 8 0 0,0 0 0 0 0,1-1 0 0 0,1-1 0 0 0,0 0 0 0 0,0 0 0 0 0,0-1 0 0 0,1 0 0 0 0,0-1 0 0 0,0-1 0 0 0,1 0 0 0 0,-1 0 0 0 0,1-1 0 0 0,0-1 0 0 0,1 0 0 0 0,13 1 0 0 0,0-2 39 0 0,0 0-1 0 0,0-2 1 0 0,0-2-1 0 0,0 0 1 0 0,0-2-1 0 0,40-10 0 0 0,-22 0-1041 0 0,-35 9-703 0 0,0 1 0 0 0,11-8 0 0 0,16-15-5297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7:5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21023 0 0,'0'0'2245'0'0,"2"1"-2153"0"0,27 2-273 0 0,0 0 0 0 0,1-2 0 0 0,44-4-1 0 0,-20 0-647 0 0,-27 2-199 0 0,-9 0-823 0 0,24 1-1 0 0,-27 2-80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31 919 0 0,'0'0'19291'0'0,"2"0"-19132"0"0,139-13-585 0 0,-85 7 28 0 0,-4 0-4794 0 0,-14 0-986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35 13823 0 0,'-85'-33'5715'0'0,"85"33"-5619"0"0,0 0 0 0 0,0 0 0 0 0,-1 0 0 0 0,1 0 0 0 0,0 0 0 0 0,0-1 0 0 0,0 1 0 0 0,-1 0 0 0 0,1 0 0 0 0,0 0 0 0 0,0 0 0 0 0,-1 0 0 0 0,1 0 0 0 0,0 0 0 0 0,0 0 0 0 0,-1 0 0 0 0,1 0 0 0 0,0 0 0 0 0,0 0 0 0 0,-1 0 0 0 0,1 0 0 0 0,0 0 0 0 0,0 0 0 0 0,0 0 0 0 0,-1 0 0 0 0,1 0 0 0 0,0 0 0 0 0,0 0 0 0 0,-1 1 0 0 0,1-1 0 0 0,0 0 0 0 0,0 0 0 0 0,0 0 0 0 0,-1 0 0 0 0,52 173-1010 0 0,8 30 568 0 0,-12 32-1481 0 0,-20 3-3531 0 0,-26-131 1573 0 0,-2-94 2747 0 0,0 0 0 0 0,-2 0-1 0 0,1 1 1 0 0,-1-1-1 0 0,-10 23 1 0 0,11-31 1118 0 0,0-1 1 0 0,-1 1-1 0 0,0-1 0 0 0,0 0 1 0 0,0 0-1 0 0,0 0 1 0 0,0 0-1 0 0,-1-1 0 0 0,0 1 1 0 0,1-1-1 0 0,-2 0 0 0 0,1 0 1 0 0,0 0-1 0 0,0 0 0 0 0,-6 1 1 0 0,3-1 742 0 0,0 0 0 0 0,0-1 0 0 0,-1 0 0 0 0,1-1 0 0 0,0 0 1 0 0,-1 0-1 0 0,1 0 0 0 0,-1-1 0 0 0,-11-1 0 0 0,-40-9 3217 0 0,43 7-1325 0 0,24 13-3157 0 0,-5-6 373 0 0,16 25-38 0 0,-1 1-1 0 0,-2 0 0 0 0,-1 2 1 0 0,15 41-1 0 0,29 138-322 0 0,6 131 706 0 0,-52-239-138 0 0,1 140 0 0 0,-15-118-278 0 0,1-123-916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0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16703 0 0,'0'0'1512'0'0,"0"3"-1245"0"0,10 38-395 0 0,-2 2 0 0 0,3 50 0 0 0,-4-28-44 0 0,43 514-28 0 0,-48-547-35 0 0,12 199-3190 0 0,-12-193 4384 0 0,-3-42 425 0 0,-20-126 2220 0 0,14 47-3667 0 0,6-149 0 0 0,1 223 74 0 0,10-91-522 0 0,-9 90 409 0 0,1 1 0 0 0,1-1 1 0 0,-1 1-1 0 0,1 0 0 0 0,1 0 0 0 0,0 0 0 0 0,0 1 0 0 0,8-12 0 0 0,-8 16 110 0 0,0-1 0 0 0,1 1 1 0 0,0-1-1 0 0,0 1 0 0 0,0 1 0 0 0,0-1 0 0 0,0 1 1 0 0,1 0-1 0 0,-1 0 0 0 0,1 0 0 0 0,0 1 0 0 0,11-3 1 0 0,3 0 181 0 0,1 1 1 0 0,30-2 0 0 0,-37 5-141 0 0,-1 1 0 0 0,1 1 0 0 0,0 0 0 0 0,0 1 0 0 0,16 4 0 0 0,11 4-5203 0 0,-39-9 4644 0 0,15 3-5415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0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0,'2'1'14124'0'0,"15"10"-14079"0"0,0 1 0 0 0,0 0 1 0 0,-1 1-1 0 0,-1 1 0 0 0,0 0 0 0 0,15 20 0 0 0,-8-5-991 0 0,25 44 0 0 0,-26-33-34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0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49 13823 0 0,'0'0'1247'0'0,"0"2"-899"0"0,3 85 3096 0 0,11 45-4427 0 0,-14-128 733 0 0,0-1 0 0 0,1 1 0 0 0,-1-1 0 0 0,1 1 0 0 0,0-1 1 0 0,0 0-1 0 0,0 1 0 0 0,1-1 0 0 0,-1 0 0 0 0,1 0 0 0 0,0 0 0 0 0,0 0 0 0 0,0 0 0 0 0,4 5 0 0 0,-4-7-415 0 0,0 0 90 0 0,0-1 528 0 0,-1 1-1 0 0,1-1 1 0 0,0 1 0 0 0,-1-1 0 0 0,1 0-1 0 0,0 1 1 0 0,-1-1 0 0 0,1 0 0 0 0,0 0-1 0 0,-1-1 1 0 0,1 1 0 0 0,0 0 0 0 0,-1 0-1 0 0,3-1 1 0 0,-2 0 209 0 0,-1 0 1 0 0,1 0-1 0 0,-1 0 1 0 0,1 0-1 0 0,-1 0 0 0 0,0 0 1 0 0,0-1-1 0 0,0 1 0 0 0,1 0 1 0 0,-1 0-1 0 0,0-1 1 0 0,0 1-1 0 0,-1-1 0 0 0,1 1 1 0 0,0-1-1 0 0,0 1 0 0 0,-1-1 1 0 0,1 0-1 0 0,-1-1 0 0 0,2-3 315 0 0,-1 0 0 0 0,-1 1 0 0 0,1-1 0 0 0,-1 0 0 0 0,0 0 0 0 0,0 0-1 0 0,-1 0 1 0 0,0 1 0 0 0,0-1 0 0 0,-2-5 0 0 0,-8-21-2 0 0,-3 1-1 0 0,0 1 1 0 0,-2 0-1 0 0,-31-45 1 0 0,45 72-529 0 0,0 0-1 0 0,0 1 1 0 0,-1-1 0 0 0,1 1-1 0 0,0 0 1 0 0,-1 0-1 0 0,0-1 1 0 0,1 2 0 0 0,-1-1-1 0 0,0 0 1 0 0,-4-2-1 0 0,5 4-131 0 0,0-1 0 0 0,0 1 0 0 0,0-1 0 0 0,0 1 0 0 0,0 0-1 0 0,0-1 1 0 0,0 1 0 0 0,0 0 0 0 0,1 0 0 0 0,-1 1-1 0 0,0-1 1 0 0,0 0 0 0 0,0 1 0 0 0,0-1 0 0 0,0 1-1 0 0,0-1 1 0 0,0 1 0 0 0,1 0 0 0 0,-1 0 0 0 0,-3 2 0 0 0,-8 7-6620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0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12239 0 0,'0'0'6112'0'0,"2"1"-5929"0"0,-2 0-177 0 0,1-1 0 0 0,-1 1 0 0 0,0-1 0 0 0,0 1 0 0 0,1-1 0 0 0,-1 0 0 0 0,0 1 0 0 0,0-1-1 0 0,1 1 1 0 0,-1-1 0 0 0,0 1 0 0 0,0-1 0 0 0,0 1 0 0 0,0-1 0 0 0,0 1 0 0 0,0-1 0 0 0,0 1 0 0 0,0-1 0 0 0,0 1 0 0 0,0-1 0 0 0,0 1 0 0 0,0-1 0 0 0,0 1 0 0 0,0 0 0 0 0,0 0 0 0 0,-9 15 116 0 0,1-3-110 0 0,-62 125-2244 0 0,59-121 848 0 0,0 0-64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5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3223 0 0,'-1'0'7794'0'0,"-6"9"-834"0"0,4 4-6535 0 0,1 0 0 0 0,1 0 0 0 0,0 0 0 0 0,1 17 1 0 0,7 56-859 0 0,-2-41 522 0 0,2 96-85 0 0,-4-53-142 0 0,-2-54-1432 0 0,-4 53 0 0 0,3-86 1341 0 0,-1 0 1 0 0,1 0 0 0 0,0 0 0 0 0,0 0 0 0 0,0 0 0 0 0,-1 0-1 0 0,1-1 1 0 0,0 1 0 0 0,-1 0 0 0 0,1 0 0 0 0,-1 0 0 0 0,1-1-1 0 0,-1 1 1 0 0,1 0 0 0 0,-1 0 0 0 0,0-1 0 0 0,1 1 0 0 0,-1-1-1 0 0,0 1 1 0 0,0 0 0 0 0,1-1 0 0 0,-1 1 0 0 0,0-1 0 0 0,0 0-1 0 0,0 1 1 0 0,0-1 0 0 0,1 0 0 0 0,-1 1 0 0 0,0-1 0 0 0,-2 0-1 0 0,1-2-784 0 0,-2-11 134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0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19 919 0 0,'-2'-2'598'0'0,"-2"0"1390"0"0,-1 0 0 0 0,1 0 0 0 0,0 0 0 0 0,-1 0 0 0 0,-7-2 0 0 0,6 3-950 0 0,0 0-1 0 0,0 1 0 0 0,0-1 0 0 0,-8 2 1 0 0,8-1-967 0 0,0 1 0 0 0,0 0 0 0 0,0 0-1 0 0,0 0 1 0 0,0 1 0 0 0,0 0 0 0 0,1 0 0 0 0,-1 1 0 0 0,1-1 0 0 0,-1 1 0 0 0,1 1 0 0 0,0-1 0 0 0,0 1 0 0 0,0 0 0 0 0,1 0 0 0 0,-1 0 0 0 0,-3 5 0 0 0,4-4-92 0 0,1 0 1 0 0,0 1 0 0 0,0-1 0 0 0,1 0 0 0 0,-1 1 0 0 0,1 0 0 0 0,0-1 0 0 0,1 1 0 0 0,0 0 0 0 0,-1 0 0 0 0,2 0 0 0 0,-1 0 0 0 0,1 0 0 0 0,0 0 0 0 0,1 8 0 0 0,0-7-18 0 0,0 0 0 0 0,0 0 0 0 0,1 0 0 0 0,0 0 0 0 0,0 0 0 0 0,1 0 1 0 0,0 0-1 0 0,0-1 0 0 0,1 0 0 0 0,0 1 0 0 0,0-1 0 0 0,7 8 0 0 0,-4-7-11 0 0,1 1 0 0 0,0-1 0 0 0,1 0 1 0 0,-1-1-1 0 0,1 0 0 0 0,0 0 0 0 0,1-1 0 0 0,0 0 0 0 0,0-1 0 0 0,16 6 0 0 0,-11-6-293 0 0,1-1 1 0 0,-1-1-1 0 0,0 0 0 0 0,1-1 0 0 0,0 0 0 0 0,26-3 1 0 0,-11-2-5505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0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8951 0 0,'0'0'9175'0'0,"2"0"-9322"0"0,12 2 96 0 0,-1-1 0 0 0,1 0 0 0 0,19-2 0 0 0,45 1 169 0 0,-56 3-1197 0 0,-4 2-4428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0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6447 0 0,'0'0'576'0'0,"11"-4"-464"0"0,2-2-112 0 0,2 0 0 0 0,-1-1 736 0 0,4-1 120 0 0,4 0 24 0 0,1-1 8 0 0,1 0-216 0 0,4 0-32 0 0,0 2-16 0 0,1 1 0 0 0,1 1-424 0 0,-1 2-80 0 0,-1 2-24 0 0,0 1-3680 0 0,3 3-736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2303 0 0,'0'0'18151'0'0,"-1"2"-17967"0"0,-12 60-285 0 0,-8 83 1 0 0,12-74 74 0 0,-21 129 27 0 0,-25 266 50 0 0,52-389-6395 0 0,6-219 5122 0 0,-4 106 1305 0 0,1 0 1 0 0,1 0-1 0 0,2 0 1 0 0,11-45-1 0 0,-10 64 148 0 0,1 0 0 0 0,1 0 1 0 0,0 0-1 0 0,1 1 0 0 0,1-1 0 0 0,1 2 0 0 0,0-1 1 0 0,1 2-1 0 0,1-1 0 0 0,0 1 0 0 0,1 1 0 0 0,1 0 1 0 0,0 1-1 0 0,25-20 0 0 0,1 8 4 0 0,0 1 1 0 0,2 2-1 0 0,0 1 1 0 0,75-23-1 0 0,-114 42-475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0,'0'0'1836'0'0,"2"2"-948"0"0,61 61 1158 0 0,113 115-1464 0 0,-152-152-1262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10279 0 0,'0'0'3082'0'0,"1"2"-2754"0"0,0 8-134 0 0,0 6-69 0 0,1 1 0 0 0,1-1-1 0 0,1 0 1 0 0,8 26 0 0 0,-11-39-134 0 0,1 0 0 0 0,-1 1 1 0 0,1-1-1 0 0,-1 0 0 0 0,1 0 1 0 0,0-1-1 0 0,0 1 0 0 0,0 0 1 0 0,0-1-1 0 0,1 1 0 0 0,-1-1 1 0 0,1 0-1 0 0,-1 1 1 0 0,1-1-1 0 0,0-1 0 0 0,0 1 1 0 0,0 0-1 0 0,0-1 0 0 0,0 1 1 0 0,0-1-1 0 0,1 0 0 0 0,-1 0 1 0 0,0 0-1 0 0,1 0 0 0 0,-1-1 1 0 0,0 0-1 0 0,1 1 1 0 0,-1-1-1 0 0,6-1 0 0 0,-3 0-30 0 0,0 0 0 0 0,0-1 0 0 0,-1 0 0 0 0,1 0-1 0 0,0 0 1 0 0,-1-1 0 0 0,0 0 0 0 0,1 0 0 0 0,-1 0-1 0 0,0-1 1 0 0,-1 1 0 0 0,7-7 0 0 0,2-6 578 0 0,-11 8 487 0 0,-2 4-672 0 0,-1 2-92 0 0,1 0 0 0 0,-1-1 1 0 0,1 1-1 0 0,-1 0 0 0 0,0-1 1 0 0,0 1-1 0 0,0 0 0 0 0,0 0 1 0 0,-1 0-1 0 0,1 0 0 0 0,0 0 1 0 0,-1 0-1 0 0,-3-3 1 0 0,5 4-146 0 0,-6-5 177 0 0,0 0 0 0 0,0 1 0 0 0,0 0 0 0 0,-1 0 0 0 0,0 0 0 0 0,0 1 0 0 0,0 0 1 0 0,0 0-1 0 0,-1 1 0 0 0,1 0 0 0 0,-10-3 0 0 0,9 4-409 0 0,1 0 1 0 0,-1 1-1 0 0,0 0 1 0 0,0 0-1 0 0,1 1 1 0 0,-1-1-1 0 0,0 2 1 0 0,0-1-1 0 0,0 1 1 0 0,1 0-1 0 0,-15 5 1 0 0,19-5-485 0 0,0 0 0 0 0,1 0 0 0 0,-1 1 0 0 0,0-1 0 0 0,1 1 0 0 0,-1 0 1 0 0,1-1-1 0 0,0 1 0 0 0,-1 0 0 0 0,-2 4 0 0 0,-8 12-5872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10135 0 0,'0'0'10415'0'0,"-1"2"-9830"0"0,-12 16-130 0 0,1 1 0 0 0,-15 30 0 0 0,15-25-523 0 0,-14 29-3343 0 0,18-37-3555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11975 0 0,'0'0'8236'0'0,"0"2"-8010"0"0,-12 232 551 0 0,1-87-1257 0 0,9-123-1999 0 0,2-22 999 0 0</inkml:trace>
  <inkml:trace contextRef="#ctx0" brushRef="#br0" timeOffset="1">21 30 2759 0 0,'0'0'8443'0'0,"2"1"-7539"0"0,7 7 55 0 0,-1 0-1 0 0,0 0 1 0 0,0 1 0 0 0,12 19-1 0 0,20 44 734 0 0,-31-52-2336 0 0,1-2-1 0 0,1 1 1 0 0,1-2-1 0 0,0 1 1 0 0,17 17 0 0 0,-21-27-4794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0,'0'0'14160'0'0,"2"1"-14053"0"0,0 1-92 0 0,24 13-9 0 0,-11-9-782 0 0,0 0-1 0 0,0-1 0 0 0,16 3 1 0 0,-19-5-5982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0,'0'0'9602'0'0,"1"2"-9470"0"0,11 15 362 0 0,-1 0 0 0 0,-1 0 0 0 0,14 34 0 0 0,14 63 1627 0 0,-32-92-1831 0 0,2 0 1 0 0,0 0-1 0 0,17 29 0 0 0,-24-46-278 0 0,6 3 731 0 0,5 7 2666 0 0,-9-12-3468 0 0,4 4 5 0 0,1-1 32 0 0,-5-3-20 0 0,4 4 31 0 0,6 6 12 0 0,-8-9-5 0 0,5 3-6 0 0,-1-2-35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5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4175 0 0,'8'-33'411'0'0,"17"-63"-525"0"0,-20 82 1009 0 0,0 1 1 0 0,10-18-1 0 0,-13 27-422 0 0,0 0-1 0 0,0 1 1 0 0,1-1-1 0 0,-1 1 1 0 0,1 0-1 0 0,0-1 1 0 0,0 2-1 0 0,0-1 1 0 0,0 0-1 0 0,1 0 0 0 0,-1 1 1 0 0,1 0-1 0 0,0 0 1 0 0,-1 0-1 0 0,8-3 1 0 0,-6 4-236 0 0,0 0 0 0 0,0 0 0 0 0,0 0 0 0 0,0 1 0 0 0,0-1 0 0 0,0 1 0 0 0,8 1 0 0 0,-9 0-136 0 0,0 0 0 0 0,-1 0 0 0 0,1 0-1 0 0,-1 1 1 0 0,1-1 0 0 0,-1 1 0 0 0,1 0 0 0 0,-1-1 0 0 0,0 2 0 0 0,0-1 0 0 0,6 5 0 0 0,-4-1 26 0 0,1-1 1 0 0,-1 2 0 0 0,0-1-1 0 0,5 8 1 0 0,0 4 52 0 0,-9-13-171 0 0,-1 0 8 0 0,1-2-43 0 0,-1 0 1 0 0,1 0-1 0 0,-1 1 1 0 0,0-1-1 0 0,0 0 1 0 0,0 0-1 0 0,0 0 1 0 0,0 1-1 0 0,-1-1 1 0 0,1 0-1 0 0,-1 0 1 0 0,0 0-1 0 0,-2 3 1 0 0,2-4-22 0 0,0 0 1 0 0,0 0 0 0 0,0 0-1 0 0,0 0 1 0 0,-1 0-1 0 0,1-1 1 0 0,-1 1-1 0 0,1 0 1 0 0,-1-1 0 0 0,0 1-1 0 0,0-1 1 0 0,1 0-1 0 0,-1 0 1 0 0,0 0-1 0 0,0 0 1 0 0,0 0 0 0 0,0 0-1 0 0,-1 0 1 0 0,-3 0-1 0 0,-8 1 130 0 0,1-1 0 0 0,-1 0-1 0 0,0-1 1 0 0,1-1-1 0 0,-27-4 1 0 0,19 2 849 0 0,-25 0 2783 0 0,46 6-3723 0 0,1 0 0 0 0,-1 0 1 0 0,1-1-1 0 0,0 1 0 0 0,0 0 1 0 0,0 0-1 0 0,0 0 0 0 0,0-1 0 0 0,3 5 1 0 0,17 23-82 0 0,-10-14 180 0 0,14 20 146 0 0,2-1 0 0 0,2-2 0 0 0,57 54 0 0 0,-9-17-162 0 0,-67-61-22 0 0,-4-3-266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10135 0 0,'0'0'4512'0'0,"-13"1"366"0"0,0 3-4634 0 0,0 0 0 0 0,0 1 0 0 0,0 0 0 0 0,1 1 0 0 0,0 1 0 0 0,0 0 0 0 0,1 1 0 0 0,-16 13 0 0 0,-81 82 1922 0 0,89-83-2078 0 0,2-2-789 0 0,1 0 0 0 0,0 1 0 0 0,2 1 0 0 0,-23 39 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2759 0 0,'0'0'15999'0'0,"-1"2"-15299"0"0,-5 7-549 0 0,0 1 1 0 0,0 0-1 0 0,1 0 0 0 0,1 0 1 0 0,0 0-1 0 0,0 1 0 0 0,1 0 1 0 0,0-1-1 0 0,-1 13 1 0 0,3-15-178 0 0,0 0 1 0 0,1 0 0 0 0,0-1-1 0 0,0 1 1 0 0,1 0 0 0 0,0 0 0 0 0,0-1-1 0 0,1 1 1 0 0,0 0 0 0 0,0-1 0 0 0,1 0-1 0 0,0 1 1 0 0,7 11 0 0 0,-8-17-67 0 0,0 1 1 0 0,1-1-1 0 0,-1 0 0 0 0,1 0 1 0 0,0 0-1 0 0,0 0 1 0 0,0-1-1 0 0,0 1 0 0 0,0-1 1 0 0,0 0-1 0 0,0 0 0 0 0,0 0 1 0 0,5 1-1 0 0,-4-1-73 0 0,0-1-1 0 0,0 1 1 0 0,0-1-1 0 0,0 0 1 0 0,0 0-1 0 0,0 0 0 0 0,0-1 1 0 0,0 1-1 0 0,0-1 1 0 0,-1 0-1 0 0,1 0 1 0 0,0 0-1 0 0,0-1 1 0 0,-1 0-1 0 0,1 1 1 0 0,0-1-1 0 0,-1 0 1 0 0,0 0-1 0 0,0-1 0 0 0,1 1 1 0 0,-1-1-1 0 0,4-5 1 0 0,-3 4 334 0 0,0 0 0 0 0,-1-1 1 0 0,1 1-1 0 0,-1-1 0 0 0,-1 0 0 0 0,1 0 0 0 0,-1 0 1 0 0,1 0-1 0 0,-1 0 0 0 0,-1 0 0 0 0,1-1 0 0 0,-1 1 1 0 0,0-1-1 0 0,0 1 0 0 0,-1-1 0 0 0,1-6 1 0 0,-3 3 166 0 0,1-1 1 0 0,-1 1 0 0 0,-1 0 0 0 0,0 0 0 0 0,0 0 0 0 0,-1 0 0 0 0,0 1 0 0 0,-1-1 0 0 0,1 1 0 0 0,-2 0 0 0 0,1 0 0 0 0,-10-10-1 0 0,12 15-306 0 0,0 0-1 0 0,0 1 0 0 0,0-1 1 0 0,0 1-1 0 0,0 0 0 0 0,-1-1 0 0 0,1 1 1 0 0,-1 1-1 0 0,1-1 0 0 0,-1 1 0 0 0,-4-2 1 0 0,6 2-144 0 0,-1 1 0 0 0,1-1 0 0 0,-1 1 0 0 0,1-1 1 0 0,-1 1-1 0 0,1 0 0 0 0,-1 0 0 0 0,1 1 1 0 0,-1-1-1 0 0,1 0 0 0 0,-1 1 0 0 0,1-1 0 0 0,-1 1 1 0 0,1 0-1 0 0,-1 0 0 0 0,1 0 0 0 0,0 0 1 0 0,-3 2-1 0 0,-7 6-1733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15519 0 0,'0'0'2203'0'0,"0"2"-1636"0"0,-2 25-51 0 0,-1-1 1 0 0,-1 0 0 0 0,-9 30-1 0 0,-3 17-416 0 0,7-26-92 0 0,3-21-67 0 0,2 0 1 0 0,-2 38-1 0 0,6-62-102 0 0,10-26-8006 0 0,16-71 9531 0 0,-15 54-332 0 0,15-42-1 0 0,-21 70-779 0 0,1 1 0 0 0,0 0-1 0 0,1 0 1 0 0,0 0-1 0 0,1 1 1 0 0,0 0 0 0 0,14-14-1 0 0,-20 23-161 0 0,0 0 0 0 0,-1 1 0 0 0,1-1 0 0 0,1 0 1 0 0,-1 1-1 0 0,0 0 0 0 0,0-1 0 0 0,1 1 0 0 0,-1 0 0 0 0,0 0 0 0 0,1 0 0 0 0,-1 1 0 0 0,1-1 0 0 0,-1 0 0 0 0,1 1 0 0 0,-1 0 0 0 0,1 0 0 0 0,0-1 0 0 0,-1 2 0 0 0,1-1 0 0 0,-1 0 0 0 0,1 0 0 0 0,3 2 1 0 0,-4-2 291 0 0,14 18-179 0 0,-10-9-160 0 0,1 5-1 0 0,-7-8-26 0 0,-1-3-4 0 0,1 0-118 0 0,0 0 0 0 0,0 0 0 0 0,-1 0 0 0 0,1 0-1 0 0,-1 0 1 0 0,0 0 0 0 0,1 0 0 0 0,-2-1 0 0 0,1 1 0 0 0,0 0-1 0 0,0 0 1 0 0,-1-1 0 0 0,1 1 0 0 0,-1-1 0 0 0,0 1 0 0 0,0-1-1 0 0,0 0 1 0 0,0 1 0 0 0,0-1 0 0 0,-1 0 0 0 0,1 0 0 0 0,-1-1-1 0 0,1 1 1 0 0,-1 0 0 0 0,1-1 0 0 0,-1 0 0 0 0,0 0 0 0 0,-3 2 0 0 0,-3-1-59 0 0,1 1 1 0 0,-1-1 0 0 0,0 0 0 0 0,-12 0 0 0 0,-16-1 3371 0 0,33 12-3071 0 0,3-7-121 0 0,1-1 0 0 0,-1 1 0 0 0,1-1 0 0 0,0 1 0 0 0,1 0 0 0 0,-1-1 0 0 0,1 1 0 0 0,0-1 0 0 0,0 0 0 0 0,1 1 0 0 0,0-1 0 0 0,0 0 0 0 0,0 0 0 0 0,5 8 0 0 0,1 2 117 0 0,2 0 0 0 0,0 0-1 0 0,15 17 1 0 0,-18-24-464 0 0,16 17 756 0 0,-7-9-6132 0 0,-7-9-676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14711 0 0,'0'0'1335'0'0,"0"3"-1096"0"0,-3 56 167 0 0,-3 0 1 0 0,-2 0 0 0 0,-19 72-1 0 0,-34 99 947 0 0,-36 168-1430 0 0,93-379-953 0 0,-7 23 0 0 0,10-41 533 0 0,11-34-4215 0 0,1 3 4614 0 0,1 0 0 0 0,28-49 0 0 0,-29 58 305 0 0,6-10 379 0 0,0 1 0 0 0,2 1-1 0 0,1 0 1 0 0,42-45-1 0 0,-45 56-137 0 0,1 1 0 0 0,0 1 0 0 0,1 1 0 0 0,1 0 0 0 0,0 1-1 0 0,1 1 1 0 0,1 2 0 0 0,23-11 0 0 0,-25 16-419 0 0,-18 6-105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11519 0 0,'0'0'4008'0'0,"1"2"-3130"0"0,13 21-866 0 0,2 0 0 0 0,0 0 0 0 0,2-1 0 0 0,36 35 0 0 0,-39-43-5886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74 3679 0 0,'-11'-1'11092'0'0,"-12"15"-7609"0"0,20-11-3403 0 0,-1 0-1 0 0,0 0 1 0 0,1 0 0 0 0,0 1-1 0 0,0-1 1 0 0,0 1 0 0 0,-2 4-1 0 0,2-4-106 0 0,0 0 0 0 0,1 0 0 0 0,0 0 0 0 0,0 0 0 0 0,0 0 0 0 0,0 0 0 0 0,1 1 0 0 0,0-1 0 0 0,-1 1 0 0 0,2-1 0 0 0,-1 1 0 0 0,0 0 0 0 0,1-1 0 0 0,0 1 0 0 0,0 0 0 0 0,0-1 0 0 0,1 1 1 0 0,0-1-1 0 0,0 1 0 0 0,2 8 0 0 0,-2-12-13 0 0,0 0 0 0 0,0 1 1 0 0,-1-1-1 0 0,1 0 0 0 0,0 0 1 0 0,0 0-1 0 0,0 0 1 0 0,0 0-1 0 0,0 0 0 0 0,0 0 1 0 0,1-1-1 0 0,-1 1 0 0 0,0 0 1 0 0,0 0-1 0 0,1-1 1 0 0,-1 1-1 0 0,2 0 0 0 0,0 0-86 0 0,0-1 1 0 0,0 1-1 0 0,-1 0 0 0 0,1-1 0 0 0,0 0 0 0 0,0 0 0 0 0,3 0 1 0 0,-1-1-8 0 0,0 0 1 0 0,0 0-1 0 0,0-1 1 0 0,0 0 0 0 0,0 0-1 0 0,0 0 1 0 0,0 0-1 0 0,0-1 1 0 0,4-3-1 0 0,7-7-585 0 0,15-14-1 0 0,-18 16 603 0 0,-10 9 329 0 0,0-1 0 0 0,1 0-1 0 0,-1-1 1 0 0,-1 1 0 0 0,1 0-1 0 0,0-1 1 0 0,-1 0 0 0 0,0 1 0 0 0,0-1-1 0 0,3-8 1 0 0,-4 9-30 0 0,0-1 0 0 0,-1 1 1 0 0,1-1-1 0 0,-1 0 0 0 0,0 1 0 0 0,0-1 1 0 0,0 1-1 0 0,-1-1 0 0 0,1 0 1 0 0,-1 1-1 0 0,0-1 0 0 0,0 1 0 0 0,-2-6 1 0 0,1 4 41 0 0,0-1 0 0 0,-1 1 0 0 0,0 0 0 0 0,0-1 0 0 0,0 1 0 0 0,-7-7 0 0 0,8 10-332 0 0,0 0-1 0 0,0 0 1 0 0,1 1-1 0 0,-2-1 1 0 0,1 0-1 0 0,0 1 1 0 0,0-1-1 0 0,0 1 1 0 0,-1 0 0 0 0,1 0-1 0 0,-1 0 1 0 0,1 0-1 0 0,-1 0 1 0 0,1 1-1 0 0,-1-1 1 0 0,1 1-1 0 0,-4-1 1 0 0,4 1-1008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2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12295 0 0,'0'0'8578'0'0,"-1"1"-8118"0"0,-28 80 19 0 0,-19 62 244 0 0,45-132-1495 0 0,0 0 0 0 0,1 0 0 0 0,0 0 0 0 0,1 0 0 0 0,0 1 0 0 0,1-1 0 0 0,0 1 0 0 0,1-1 0 0 0,2 13 0 0 0,10-26-2100 0 0,-10 1 2581 0 0,-1 0-1 0 0,0 1 0 0 0,0-1 1 0 0,0 0-1 0 0,0 0 1 0 0,0 0-1 0 0,0 0 0 0 0,-1-1 1 0 0,1 1-1 0 0,2-2 0 0 0,6-9-3108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33 919 0 0,'1'-2'67'0'0,"15"-19"11353"0"0,-12 19-10055 0 0,-2 1-1125 0 0,0 0 0 0 0,-1 0-1 0 0,1 0 1 0 0,0 1-1 0 0,1-1 1 0 0,-1 0 0 0 0,0 1-1 0 0,0-1 1 0 0,0 1 0 0 0,0 0-1 0 0,0 0 1 0 0,0 0 0 0 0,1 0-1 0 0,2 1 1 0 0,-2 0-191 0 0,0 0 1 0 0,-1 0-1 0 0,1 0 0 0 0,-1 1 1 0 0,1 0-1 0 0,-1-1 0 0 0,0 1 1 0 0,1 0-1 0 0,-1 0 0 0 0,0 0 1 0 0,0 0-1 0 0,0 1 0 0 0,-1-1 1 0 0,1 0-1 0 0,0 1 0 0 0,-1 0 1 0 0,0-1-1 0 0,1 1 0 0 0,-1 0 1 0 0,0-1-1 0 0,-1 1 0 0 0,1 0 1 0 0,0 0-1 0 0,-1 0 0 0 0,1 5 1 0 0,-1-3-103 0 0,0 1 1 0 0,-1-1-1 0 0,0 1 1 0 0,0-1-1 0 0,0 0 1 0 0,-1 1-1 0 0,1-1 1 0 0,-1 0-1 0 0,0 0 1 0 0,-1 0 0 0 0,1 0-1 0 0,-5 5 1 0 0,-1 2-690 0 0,-2 1 1 0 0,1-2-1 0 0,-13 12 1 0 0,11-11 47 0 0,-1-2 0 0 0,-1 1 1 0 0,-18 11-1 0 0,22-17-500 0 0,-1 0 0 0 0,0 0 0 0 0,-13 4 0 0 0,20-9 837 0 0,-4-1 6494 0 0,8 0-5813 0 0,1-1-306 0 0,0 1 0 0 0,0-1 0 0 0,0 1 0 0 0,0 0 0 0 0,0 0 0 0 0,0 0 0 0 0,0 0-1 0 0,0 0 1 0 0,0 0 0 0 0,0 0 0 0 0,1 1 0 0 0,-1-1 0 0 0,0 1 0 0 0,0 0 0 0 0,1-1 0 0 0,4 1 0 0 0,-1 0 114 0 0,0 0 75 0 0,-1 0 0 0 0,1 0 0 0 0,-1 1 0 0 0,1 0 0 0 0,-1 0-1 0 0,1 0 1 0 0,-1 0 0 0 0,0 1 0 0 0,1 0 0 0 0,-1 0 0 0 0,0 0 0 0 0,7 5 0 0 0,-8-4-26 0 0,1 0 0 0 0,-1 0 1 0 0,0 0-1 0 0,0 1 1 0 0,-1-1-1 0 0,1 1 1 0 0,-1 0-1 0 0,1 0 1 0 0,-1 0-1 0 0,-1 1 1 0 0,1-1-1 0 0,0 1 1 0 0,-1-1-1 0 0,0 1 0 0 0,0 0 1 0 0,-1 0-1 0 0,1 0 1 0 0,-1 0-1 0 0,0 0 1 0 0,0 6-1 0 0,0-7-109 0 0,-1 0-1 0 0,0-1 1 0 0,0 1 0 0 0,0 0-1 0 0,-1-1 1 0 0,1 1-1 0 0,-1-1 1 0 0,0 1 0 0 0,-2 4-1 0 0,3-7-113 0 0,-1 1-1 0 0,0 0 1 0 0,0 0-1 0 0,-1-1 1 0 0,1 1-1 0 0,0-1 1 0 0,-1 1-1 0 0,1-1 1 0 0,0 1-1 0 0,-1-1 1 0 0,0 0-1 0 0,1 0 1 0 0,-1 0-1 0 0,0 0 1 0 0,1 0-1 0 0,-1 0 1 0 0,0 0-1 0 0,0 0 1 0 0,0-1-1 0 0,0 1 1 0 0,0-1-1 0 0,0 1 1 0 0,0-1-1 0 0,0 0 1 0 0,0 0-1 0 0,0 0 1 0 0,0 0-1 0 0,0 0 0 0 0,0 0 1 0 0,-2-1-1 0 0,0 1-429 0 0,-13-2-674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9215 0 0,'0'0'14315'0'0,"-1"2"-14007"0"0,-12 13-90 0 0,-1-1 0 0 0,-20 18 0 0 0,-1 0-1474 0 0,0 2-1581 0 0,20-21 1365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2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7367 0 0,'0'0'4082'0'0,"-6"2"1243"0"0,6-2-5242 0 0,18 8-111 0 0,1 0 1 0 0,1-1 0 0 0,-1-1-1 0 0,1 0 1 0 0,1-2 0 0 0,-1 0-1 0 0,0-2 1 0 0,1 0 0 0 0,37-2-1 0 0,-12 1-2745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6:5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10223 0 0,'0'0'3258'0'0,"3"0"-3494"0"0,61 10 147 0 0,-9 0 302 0 0,24 2 357 0 0,63 6 322 0 0,702 14 2917 0 0,-475-23-2658 0 0,243-3 610 0 0,-538-6-1574 0 0,1492-6 1770 0 0,-1067 12-1659 0 0,-222 11-295 0 0,-125-6 7 0 0,-2 0 101 0 0,117 6 193 0 0,-103-17-9 0 0,54 1 452 0 0,-135 2-321 0 0,-82-3 156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2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2303 0 0,'2'0'12164'0'0,"18"-4"-11503"0"0,21-7 0 0 0,8-2 311 0 0,-17 8-636 0 0,1 2 0 0 0,0 1 1 0 0,56 4-1 0 0,-41 0-1333 0 0,-19-2-5137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13615 0 0,'0'0'1239'0'0,"4"3"-1022"0"0,11 7-155 0 0,-15-9-53 0 0,0-1 1 0 0,1 0-1 0 0,-1 0 1 0 0,0 1-1 0 0,0-1 1 0 0,0 0 0 0 0,0 0-1 0 0,1 1 1 0 0,-1-1-1 0 0,0 0 1 0 0,0 1 0 0 0,0-1-1 0 0,0 0 1 0 0,0 0-1 0 0,0 1 1 0 0,0-1-1 0 0,0 0 1 0 0,0 1 0 0 0,0-1-1 0 0,0 0 1 0 0,0 1-1 0 0,0-1 1 0 0,0 0-1 0 0,0 1 1 0 0,0-1 0 0 0,0 0-1 0 0,0 0 1 0 0,0 1-1 0 0,0-1 1 0 0,0 0-1 0 0,-1 1 1 0 0,1-1 0 0 0,0 0-1 0 0,0 0 1 0 0,0 1-1 0 0,-1-1 1 0 0,1 0 0 0 0,0 0-1 0 0,-1 1 1 0 0,1-1 41 0 0,-13 23 686 0 0,-21 28 0 0 0,5-7-335 0 0,-2 3-535 0 0,-22 38 512 0 0,47-73-735 0 0,0 0 1 0 0,2 0-1 0 0,-1 0 0 0 0,2 0 1 0 0,-5 23-1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3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7831 0 0,'0'0'10222'0'0,"0"2"-9625"0"0,-24 53-213 0 0,-2-2 1 0 0,-40 64-1 0 0,20-34-2816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3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11023 0 0,'0'0'10119'0'0,"-2"2"-9808"0"0,-42 58 269 0 0,-40 58-3292 0 0,73-102 384 0 0,0-2-4002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3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8751 0 0,'0'0'11711'0'0,"-1"2"-10902"0"0,-83 170 544 0 0,58-121-3270 0 0,13-23-5559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12839 0 0,'0'0'3564'0'0,"2"1"-3664"0"0,11 3 61 0 0,0-1 0 0 0,-1-1 0 0 0,1 0-1 0 0,18 1 1 0 0,-13-2 128 0 0,32 7 0 0 0,-37-6-60 0 0,-7-1 1 0 0,0 0 0 0 0,0 0 0 0 0,10 4 0 0 0,17 9-1383 0 0,-24-9-4065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4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16271 0 0,'0'0'3251'0'0,"1"-1"-3054"0"0,10-5-128 0 0,-1 0 0 0 0,1 1 0 0 0,0 1-1 0 0,0-1 1 0 0,0 2 0 0 0,18-4 0 0 0,75-8 75 0 0,-84 13-79 0 0,148-14-1281 0 0,-126 10-259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 12895 0 0,'0'0'7442'0'0,"-1"2"-7126"0"0,-5 8-213 0 0,1 0 1 0 0,1 0 0 0 0,0 0 0 0 0,0 0 0 0 0,-3 21 0 0 0,-6 60-345 0 0,9-63 277 0 0,3-18-78 0 0,-22 217 104 0 0,20-174-919 0 0,2 0 0 0 0,9 67-1 0 0,-8-118 445 0 0,-1-10-2620 0 0,0-1 3004 0 0,0 1-1 0 0,-1 0 0 0 0,0-1 0 0 0,-4-9 1 0 0,-3-10 31 0 0,5 11 19 0 0,0 1 0 0 0,1-1 0 0 0,1-1-1 0 0,0-28 1 0 0,3 37 64 0 0,0 1 0 0 0,0-1-1 0 0,1 0 1 0 0,0 1 0 0 0,0 0-1 0 0,1 0 1 0 0,0-1 0 0 0,0 2-1 0 0,1-1 1 0 0,0 0 0 0 0,7-9-1 0 0,6-5 89 0 0,0 1 0 0 0,2 1 0 0 0,0 1 0 0 0,1 0 0 0 0,40-28 1 0 0,-4 10 94 0 0,71-34 1 0 0,-42 22-94 0 0,23-11 82 0 0,-106 59-533 0 0,5-2 620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14831 0 0,'0'0'2176'0'0,"2"2"-2016"0"0,20 12-58 0 0,1 0 1 0 0,-2 2-1 0 0,0 1 0 0 0,23 24 0 0 0,68 86 590 0 0,-75-77-1465 0 0,-18-25 279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6447 0 0,'0'0'19087'0'0,"0"2"-18837"0"0,-4 28-89 0 0,-10 104-869 0 0,14-110-1516 0 0,3 41 1 0 0,-1-47 208 0 0</inkml:trace>
  <inkml:trace contextRef="#ctx0" brushRef="#br0" timeOffset="1">201 152 8751 0 0,'0'0'15576'0'0,"-1"3"-15331"0"0,-4 9-127 0 0,0 0 1 0 0,-1 0-1 0 0,-15 20 0 0 0,-7 13-1209 0 0,6-8-2373 0 0,12-21-4075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2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7831 0 0,'0'0'9614'0'0,"-1"2"-10140"0"0,0 10 461 0 0,0 0-1 0 0,0 0 0 0 0,1 0 1 0 0,1 0-1 0 0,0 0 1 0 0,0 0-1 0 0,2 0 0 0 0,-1 0 1 0 0,9 21-1 0 0,-9-27 84 0 0,1 0-1 0 0,0 0 0 0 0,1 0 1 0 0,-1-1-1 0 0,1 0 0 0 0,0 0 1 0 0,1 0-1 0 0,-1 0 1 0 0,1-1-1 0 0,0 1 0 0 0,0-1 1 0 0,0 0-1 0 0,1-1 0 0 0,10 6 1 0 0,-12-7 7 0 0,-1 0 0 0 0,1-1-1 0 0,0 0 1 0 0,-1 1 0 0 0,1-1 0 0 0,0-1 0 0 0,0 1 0 0 0,0 0-1 0 0,0-1 1 0 0,0 0 0 0 0,0 0 0 0 0,0 0 0 0 0,0-1 0 0 0,0 1 0 0 0,0-1-1 0 0,0 0 1 0 0,-1 0 0 0 0,1 0 0 0 0,0 0 0 0 0,0-1 0 0 0,-1 0 0 0 0,1 0-1 0 0,-1 0 1 0 0,1 0 0 0 0,2-3 0 0 0,-1 0 225 0 0,-1 0 0 0 0,0-1 1 0 0,0 1-1 0 0,-1-1 0 0 0,1 0 0 0 0,-1 0 1 0 0,-1 0-1 0 0,1 0 0 0 0,2-12 1 0 0,-4 11-42 0 0,0 0 1 0 0,0 0 0 0 0,-1 0 0 0 0,0 0 0 0 0,-1 0 0 0 0,0 0-1 0 0,0 0 1 0 0,0 1 0 0 0,-1-1 0 0 0,1 0 0 0 0,-2 0 0 0 0,1 1-1 0 0,-5-9 1 0 0,2 5-79 0 0,-1 0-1 0 0,0 1 1 0 0,0 0 0 0 0,-1 0-1 0 0,0 0 1 0 0,0 1 0 0 0,-15-13-1 0 0,19 19-68 0 0,0-1-1 0 0,0 1 1 0 0,-1 0 0 0 0,1 0-1 0 0,-5-1 1 0 0,-13-7-96 0 0,19 9-157 0 0,1 1 0 0 0,0-1 0 0 0,0 1 0 0 0,-1-1 1 0 0,1 1-1 0 0,0 0 0 0 0,-1 0 0 0 0,1-1 0 0 0,0 1 0 0 0,-1 0 0 0 0,1 0 0 0 0,0 1 0 0 0,-1-1 0 0 0,1 0 0 0 0,0 0 0 0 0,-1 1 0 0 0,1-1 0 0 0,0 0 1 0 0,-3 2-1 0 0,-17 14-5650 0 0,18-14 4940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6767 0 0,'0'0'12739'0'0,"4"2"-12591"0"0,7 2-109 0 0,-1-1 0 0 0,1 0 0 0 0,0-1 0 0 0,0 0 0 0 0,0-1 0 0 0,18 1 0 0 0,30 0-39 0 0,2-2 75 0 0,-45 1-32 0 0,-1 1-33 0 0,-1-1 1 0 0,-1-1 45 0 0,-11 0 19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5527 0 0,'0'0'20512'0'0,"0"2"-20304"0"0,-2 16-200 0 0,0-1-1 0 0,-1 0 1 0 0,-1 0-1 0 0,-1 0 1 0 0,-7 19-1 0 0,-8 29-1001 0 0,12-29-115 0 0,-16 56-4697 0 0,18-75 3542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11143 0 0,'2'-11'226'0'0,"0"1"-1"0"0,1 0 1 0 0,0 0-1 0 0,0 0 0 0 0,10-18 1 0 0,-10 23 541 0 0,0 0 1 0 0,1 0-1 0 0,8-9 2082 0 0,-5 13-2041 0 0,-7 1-704 0 0,1 0 0 0 0,0 0-1 0 0,0 0 1 0 0,0 0 0 0 0,0 0-1 0 0,-1 0 1 0 0,1 0-1 0 0,0 0 1 0 0,0 0 0 0 0,0 0-1 0 0,0 0 1 0 0,0 0-1 0 0,-1 0 1 0 0,1 1 0 0 0,0-1-1 0 0,0 0 1 0 0,-1 1 0 0 0,1-1-1 0 0,0 1 1 0 0,0-1-1 0 0,-1 0 1 0 0,1 1 0 0 0,0 0-1 0 0,0 0 1 0 0,6 6 3 0 0,0 0-1 0 0,0 1 1 0 0,-1-1 0 0 0,0 1 0 0 0,-1 1 0 0 0,7 12-1 0 0,25 61 893 0 0,-17-34-752 0 0,17 38-3941 0 0,-36-84 2290 0 0</inkml:trace>
  <inkml:trace contextRef="#ctx0" brushRef="#br0" timeOffset="1">45 273 1839 0 0,'-19'-18'16025'0'0,"19"18"-15937"0"0,0 0-1 0 0,-1 0 0 0 0,1-1 0 0 0,0 1 1 0 0,0 0-1 0 0,0 0 0 0 0,0 0 0 0 0,0-1 1 0 0,-1 1-1 0 0,1 0 0 0 0,0 0 0 0 0,0 0 1 0 0,0-1-1 0 0,0 1 0 0 0,0 0 0 0 0,0 0 1 0 0,0-1-1 0 0,0 1 0 0 0,0 0 0 0 0,0 0 1 0 0,0-1-1 0 0,0 1 0 0 0,0 0 0 0 0,0 0 1 0 0,0 0-1 0 0,0-1 0 0 0,0 1 0 0 0,0 0 1 0 0,1-1-1 0 0,9-4-110 0 0,1 0 0 0 0,1 0 0 0 0,-1 1-1 0 0,1 0 1 0 0,17-2 0 0 0,-14 4-256 0 0,25 2 0 0 0,-22 0-287 0 0,3 0-78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0,'1'1'3728'0'0,"8"7"-2919"0"0,0-1 0 0 0,0 1 0 0 0,-1 1-1 0 0,10 12 1 0 0,26 43-96 0 0,-40-58-310 0 0,95 173 3312 0 0,-87-156-3608 0 0,23 42-999 0 0,-26-53-382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0 919 0 0,'-1'1'15756'0'0,"-13"9"-12777"0"0,-24 23-1 0 0,-33 43-1945 0 0,25-24-692 0 0,16-21-654 0 0,3 1 1 0 0,0 2-1 0 0,2 0 1 0 0,-32 59-1 0 0,48-71-1377 0 0,1 1-3581 0 0,1-5-1412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14855 0 0,'0'0'5195'0'0,"-1"2"-4671"0"0,1 1-438 0 0,-6 19 427 0 0,-3 42 0 0 0,9-57-598 0 0,0 1 0 0 0,0-1 0 0 0,1 0-1 0 0,-1 0 1 0 0,2 0 0 0 0,-1 1 0 0 0,1-1-1 0 0,0-1 1 0 0,0 1 0 0 0,4 7 0 0 0,-5-13 2 0 0,0 0 0 0 0,-1 1 0 0 0,1-1 0 0 0,0 0 0 0 0,0 0 0 0 0,0 1 0 0 0,0-1 0 0 0,0 0 1 0 0,1 0-1 0 0,-1 0 0 0 0,0 0 0 0 0,0-1 0 0 0,1 1 0 0 0,-1 0 0 0 0,0 0 0 0 0,1-1 1 0 0,-1 1-1 0 0,1-1 0 0 0,-1 0 0 0 0,1 1 0 0 0,-1-1 0 0 0,1 0 0 0 0,-1 0 0 0 0,1 1 1 0 0,-1-1-1 0 0,1-1 0 0 0,-1 1 0 0 0,1 0 0 0 0,0 0 0 0 0,-1 0 0 0 0,1-1 0 0 0,-1 1 0 0 0,2-2 1 0 0,4 0-199 0 0,1-1 0 0 0,-2 0 1 0 0,1-1-1 0 0,13-8 0 0 0,-17 9 336 0 0,0 1 0 0 0,1 0 0 0 0,-1-1 0 0 0,0 0 0 0 0,0 0 0 0 0,-1 0 0 0 0,1 0 0 0 0,-1 0 0 0 0,1-1 0 0 0,-1 1 0 0 0,0-1 0 0 0,0 0 0 0 0,-1 1 0 0 0,3-6 0 0 0,-4 6 150 0 0,1 0 1 0 0,-1 0-1 0 0,0 0 0 0 0,0 0 1 0 0,0 0-1 0 0,0 0 0 0 0,0 0 0 0 0,0 1 1 0 0,-1-1-1 0 0,0 0 0 0 0,1 0 1 0 0,-1 0-1 0 0,0 0 0 0 0,-1 1 0 0 0,1-1 1 0 0,0 0-1 0 0,-1 1 0 0 0,1 0 1 0 0,-1-1-1 0 0,-3-3 0 0 0,-5-4 106 0 0,0 0 1 0 0,0 1-1 0 0,-1 0 0 0 0,-18-12 0 0 0,28 20-427 0 0,-1 1 0 0 0,1-1 1 0 0,0 1-1 0 0,0-1 0 0 0,0 1 0 0 0,0 0 0 0 0,0-1 0 0 0,-1 1 1 0 0,1 0-1 0 0,0 0 0 0 0,0 0 0 0 0,-1 0 0 0 0,1 0 0 0 0,0 0 1 0 0,0 0-1 0 0,-2 1 0 0 0,-8 2-1815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10 17647 0 0,'0'0'1603'0'0,"-1"1"-1318"0"0,-3 0-105 0 0,1 0 1 0 0,-1 1-1 0 0,1 0 0 0 0,0 0 0 0 0,0 0 0 0 0,0 0 0 0 0,0 0 0 0 0,0 0 1 0 0,1 1-1 0 0,-1 0 0 0 0,1-1 0 0 0,0 1 0 0 0,-1 0 0 0 0,1 0 1 0 0,-2 4-1 0 0,-2 4-250 0 0,-4 5 119 0 0,0 1 0 0 0,2 1 0 0 0,0 0 0 0 0,-9 28 0 0 0,-12 79-263 0 0,27-116-572 0 0,-7 48 159 0 0,7-38-2694 0 0,1-1-4227 0 0,7-34 6440 0 0,-2 5 1198 0 0,12-51 1557 0 0,20-67 1185 0 0,-30 113-2553 0 0,0 0 0 0 0,1 1 0 0 0,1 0-1 0 0,1 0 1 0 0,20-26 0 0 0,-25 35-135 0 0,1 0-1 0 0,0 1 1 0 0,0-1-1 0 0,0 1 1 0 0,1 0-1 0 0,-1 0 1 0 0,1 1-1 0 0,1 0 1 0 0,-1 0-1 0 0,0 0 1 0 0,1 1-1 0 0,12-5 1 0 0,-16 7 2 0 0,0 0 0 0 0,0 1 1 0 0,1-1-1 0 0,-1 1 0 0 0,0 0 1 0 0,0 0-1 0 0,0 0 0 0 0,1 0 1 0 0,-1 0-1 0 0,5 2 0 0 0,-6-2-82 0 0,-1 1 0 0 0,1 0-1 0 0,-1 0 1 0 0,1-1-1 0 0,-1 1 1 0 0,0 0-1 0 0,1 0 1 0 0,-1 0-1 0 0,0 1 1 0 0,0-1-1 0 0,0 0 1 0 0,0 0-1 0 0,0 1 1 0 0,0-1-1 0 0,0 0 1 0 0,0 1-1 0 0,0-1 1 0 0,-1 1-1 0 0,1-1 1 0 0,-1 1-1 0 0,1 0 1 0 0,0 2-1 0 0,-1 1 23 0 0,1 0-1 0 0,-1 0 1 0 0,0-1-1 0 0,0 1 1 0 0,0 0-1 0 0,-1 0 0 0 0,1 0 1 0 0,-1 0-1 0 0,0-1 1 0 0,-1 1-1 0 0,-2 7 1 0 0,-3 3-96 0 0,-17 29 1 0 0,21-38-124 0 0,-2 0 0 0 0,1 0-1 0 0,-1 0 1 0 0,0 0 0 0 0,0-1 0 0 0,-7 5 0 0 0,11-8 150 0 0,-1 0 0 0 0,0-1 0 0 0,0 0 0 0 0,0 1-1 0 0,0-1 1 0 0,0 0 0 0 0,-1 0 0 0 0,1 0 0 0 0,0 0 0 0 0,0-1 0 0 0,-1 1 0 0 0,1-1 0 0 0,0 1 0 0 0,-1-1 0 0 0,1 0 0 0 0,0 0 0 0 0,-1 0 0 0 0,1 0-1 0 0,-1 0 1 0 0,1 0 0 0 0,0-1 0 0 0,-6-1 3024 0 0,18 12-2981 0 0,-8-8-56 0 0,61 59-4 0 0,5 20-2286 0 0,-56-69 1012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9671 0 0,'0'0'11624'0'0,"0"3"-10955"0"0,-1 16-237 0 0,-1 1-1 0 0,-9 34 0 0 0,2-11-277 0 0,-26 123 146 0 0,-15 103-460 0 0,49-266-220 0 0,-6 45-50 0 0,2-30-7929 0 0,41-107 5807 0 0,-3 10 2856 0 0,-18 36 578 0 0,24-43-1 0 0,-30 69-375 0 0,1 0 1 0 0,1 0-1 0 0,1 1 1 0 0,26-29-1 0 0,-26 32-210 0 0,1 1 0 0 0,-1 1 0 0 0,2 0 1 0 0,0 0-1 0 0,0 2 0 0 0,0 0 0 0 0,30-14 0 0 0,-30 19-190 0 0,-2 0-74 0 0,-3 3 52 0 0,-2 1-687 0 0,2 0-117 0 0,-7 0-1057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0,'0'0'706'0'0,"2"1"-578"0"0,23 23 6581 0 0,-16-17-6460 0 0,-1 1 0 0 0,0 0 0 0 0,0 0 0 0 0,-1 1 0 0 0,13 17 1 0 0,18 53-176 0 0,-31-61-74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10591 0 0,'0'0'12311'0'0,"0"2"-11618"0"0,0 1-601 0 0,0 1 0 0 0,0 0 0 0 0,0-1 0 0 0,-1 1 0 0 0,0-1 0 0 0,1 1 0 0 0,-1 0 0 0 0,-1-1 0 0 0,1 0 0 0 0,-3 7 0 0 0,-23 35 1019 0 0,15-28-950 0 0,-7 14-2382 0 0,-28 62 0 0 0,40-76-5649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15431 0 0,'0'0'5486'0'0,"-1"2"-4789"0"0,-4 10-338 0 0,-1 0 0 0 0,0 0 1 0 0,-1-1-1 0 0,0 0 0 0 0,-15 17 1 0 0,8-13-1169 0 0,0 0 1 0 0,-33 26 0 0 0,38-35-987 0 0,-1 0-84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 11519 0 0,'0'0'2220'0'0,"-2"0"-1130"0"0,1 1-922 0 0,-1 0 1 0 0,0-1 0 0 0,1 1 0 0 0,-1 0 0 0 0,1 0 0 0 0,0 0 0 0 0,-1 0-1 0 0,1 1 1 0 0,0-1 0 0 0,-1 0 0 0 0,1 1 0 0 0,0-1 0 0 0,0 0-1 0 0,0 1 1 0 0,-1 2 0 0 0,1-1-134 0 0,-1 1 0 0 0,1-1 0 0 0,0 1 1 0 0,0 0-1 0 0,0 0 0 0 0,0 6 0 0 0,1 4-189 0 0,0 0 0 0 0,1 0-1 0 0,3 14 1 0 0,-3-16 134 0 0,1-1-1 0 0,1 0 1 0 0,0-1 0 0 0,1 1-1 0 0,0 0 1 0 0,1-1 0 0 0,0 0-1 0 0,0 0 1 0 0,8 10-1 0 0,-9-15-8 0 0,0 0 0 0 0,0 0 0 0 0,0 0 0 0 0,1-1-1 0 0,0 0 1 0 0,0 0 0 0 0,0 0 0 0 0,0-1 0 0 0,0 0-1 0 0,1 1 1 0 0,0-2 0 0 0,-1 1 0 0 0,1-1 0 0 0,0 0-1 0 0,0 0 1 0 0,0-1 0 0 0,13 2 0 0 0,-3-2-62 0 0,0-1 0 0 0,0-1 0 0 0,0 0 0 0 0,0-2-1 0 0,0 1 1 0 0,0-2 0 0 0,23-8 0 0 0,-20 5 117 0 0,-1-1 0 0 0,1-1-1 0 0,-2-1 1 0 0,1 0 0 0 0,24-20-1 0 0,-38 27 96 0 0,0 0-1 0 0,0-1 1 0 0,0 0 0 0 0,-1 0-1 0 0,0 0 1 0 0,0 0-1 0 0,0-1 1 0 0,0 1-1 0 0,-1-1 1 0 0,1 0 0 0 0,-1 1-1 0 0,0-1 1 0 0,1-6-1 0 0,-3 10 530 0 0,0-2 87 0 0,-1-2-436 0 0,0 0 0 0 0,-1 1 0 0 0,1-1 0 0 0,-1 1 1 0 0,0-1-1 0 0,-1 1 0 0 0,1-1 0 0 0,-1 1 0 0 0,1 0 0 0 0,-7-6 1 0 0,3 3-14 0 0,0 1 0 0 0,-1 1 1 0 0,0-1-1 0 0,0 1 0 0 0,-12-6 1 0 0,-1 1-91 0 0,1 1 1 0 0,-2 1-1 0 0,1 1 0 0 0,-26-5 0 0 0,24 7-547 0 0,0 2-1 0 0,-1 0 0 0 0,0 1 0 0 0,1 1 1 0 0,-41 3-1 0 0,30 2-829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2759 0 0,'0'0'6803'0'0,"0"2"-6046"0"0,-6 38 56 0 0,-12 43 0 0 0,-6 35-791 0 0,19-105-901 0 0,1 0-1179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5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9439 0 0,'0'0'6848'0'0,"2"0"-6376"0"0,1 0-259 0 0,-1 0 0 0 0,0 0 0 0 0,1 1 0 0 0,-1-1 0 0 0,0 1 0 0 0,0 0 0 0 0,0 0 0 0 0,1-1 0 0 0,-1 1 1 0 0,0 1-1 0 0,0-1 0 0 0,0 0 0 0 0,-1 0 0 0 0,1 1 0 0 0,0-1 0 0 0,0 1 0 0 0,-1-1 0 0 0,1 1 0 0 0,-1 0 0 0 0,1 0 0 0 0,1 3 0 0 0,-2-3-20 0 0,11 41 623 0 0,-10-22-448 0 0,-2-19-307 0 0,-1 0-145 0 0,1 0 5 0 0,0-1 0 0 0,-1 1 0 0 0,1-1 0 0 0,-1 1 0 0 0,1-1-1 0 0,-1 1 1 0 0,0-1 0 0 0,1 1 0 0 0,-1-1 0 0 0,0 0-1 0 0,0 0 1 0 0,0 1 0 0 0,0-1 0 0 0,0 0 0 0 0,-1 0 0 0 0,1 0-1 0 0,0 0 1 0 0,0 0 0 0 0,-1 0 0 0 0,1 0 0 0 0,-1-1-1 0 0,1 1 1 0 0,-1 0 0 0 0,1-1 0 0 0,-1 1 0 0 0,-1 0 0 0 0,-9 1-154 0 0,1 0 1 0 0,-1 0 0 0 0,-13-1 0 0 0,16 0 65 0 0,6-1 167 0 0,-14 3-52 0 0,15-3 114 0 0,0 1 128 0 0,5 3-48 0 0,14 6 76 0 0,28 13 517 0 0,-28-15-583 0 0,-1 1-1 0 0,0 0 1 0 0,23 18 0 0 0,-33-22-130 0 0,-1 1 1 0 0,1-1 0 0 0,-2 1 0 0 0,1 0 0 0 0,4 8 0 0 0,2 1 53 0 0,-4-2-4 0 0,-6-11 19 0 0,-1 0 6 0 0,1 0-56 0 0,0 0 1 0 0,-1-1-1 0 0,1 1 1 0 0,-1 0-1 0 0,0 0 1 0 0,1 0 0 0 0,-1 0-1 0 0,0-1 1 0 0,0 1-1 0 0,0 0 1 0 0,0 0-1 0 0,-1 0 1 0 0,1 0-1 0 0,0-1 1 0 0,-1 1-1 0 0,1 0 1 0 0,-2 2-1 0 0,1-1 20 0 0,-1-1-1 0 0,0 0 0 0 0,1 0 0 0 0,-1 0 1 0 0,0 0-1 0 0,0 0 0 0 0,0 0 0 0 0,0 0 1 0 0,0-1-1 0 0,-1 1 0 0 0,1-1 0 0 0,-4 2 0 0 0,-4 2 284 0 0,0-1-1 0 0,0 0 0 0 0,-1-1 0 0 0,1 0 0 0 0,-1 0 0 0 0,0-1 0 0 0,-20 1 0 0 0,14-3-211 0 0,1 0-1 0 0,0-1 0 0 0,0-1 0 0 0,-27-6 1 0 0,41 8-230 0 0,0-1 0 0 0,1 0 0 0 0,-1 0-1 0 0,0 0 1 0 0,1 0 0 0 0,-1 0 0 0 0,1 0 0 0 0,-1 0 0 0 0,1 0 0 0 0,0-1 0 0 0,-1 1 0 0 0,1 0 0 0 0,0-1 0 0 0,0 1 0 0 0,-2-4 0 0 0,1 1-373 0 0,0 0 1 0 0,0-1-1 0 0,0 1 1 0 0,1-1-1 0 0,-2-5 1 0 0,0-8-997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1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6447 0 0,'0'0'10380'0'0,"-1"1"-9125"0"0,-3 1-891 0 0,-2 1-86 0 0,1 1-1 0 0,-1 0 1 0 0,1 0-1 0 0,0 1 1 0 0,0-1-1 0 0,1 1 0 0 0,-1 0 1 0 0,-5 8-1 0 0,8-9-270 0 0,-4 5-48 0 0,0 1-1 0 0,1-1 1 0 0,0 1 0 0 0,0 1-1 0 0,1-1 1 0 0,1 1 0 0 0,0-1-1 0 0,-3 18 1 0 0,6-11-62 0 0,3-12 74 0 0,0-2-10 0 0,-2-2-16 0 0,0 1-1 0 0,0 0 1 0 0,0 0-1 0 0,0 0 1 0 0,1 0-1 0 0,-1-1 1 0 0,1 1-1 0 0,-1-1 1 0 0,1 1 0 0 0,0-1-1 0 0,-1 0 1 0 0,1 0-1 0 0,0 1 1 0 0,0-1-1 0 0,0 0 1 0 0,4 1-1 0 0,-3-1-21 0 0,1 0-1 0 0,0-1 0 0 0,0 1 0 0 0,-1-1 1 0 0,1 0-1 0 0,0 0 0 0 0,0 0 0 0 0,0 0 0 0 0,3-2 1 0 0,3 0-67 0 0,0 0 0 0 0,-1-1 0 0 0,0-1 0 0 0,1 0 0 0 0,-1 0 0 0 0,14-9 0 0 0,-17 9 159 0 0,-1 0-1 0 0,0 0 1 0 0,1-1-1 0 0,-2 0 1 0 0,1 0-1 0 0,0 0 1 0 0,-1 0-1 0 0,0-1 1 0 0,4-6 0 0 0,-8 10 53 0 0,1 0 1 0 0,-1 0 0 0 0,0 0 0 0 0,1 0 0 0 0,-1 0 0 0 0,0 0 0 0 0,0 0 0 0 0,-1 0 0 0 0,1 0-1 0 0,0 0 1 0 0,-1 0 0 0 0,1 0 0 0 0,-1 1 0 0 0,1-1 0 0 0,-1 0 0 0 0,0 0 0 0 0,-1-2 0 0 0,-3-4 41 0 0,0 1 1 0 0,0 0 0 0 0,-1 0-1 0 0,1 1 1 0 0,-1 0 0 0 0,-1 0-1 0 0,1 0 1 0 0,-1 1 0 0 0,0 0-1 0 0,-1 0 1 0 0,1 0 0 0 0,-13-4-1 0 0,17 8-553 0 0,-6-3 705 0 0,0 2-6859 0 0,2 1 687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1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1375 0 0,'0'0'19470'0'0,"1"3"-18908"0"0,-1 1-367 0 0,0 0 0 0 0,-1 0 0 0 0,1 1-1 0 0,-1-1 1 0 0,1 0 0 0 0,-1 0 0 0 0,-3 7-1 0 0,-13 32 186 0 0,4-12-289 0 0,3-5-211 0 0,-22 67 418 0 0,27-74-2318 0 0,-4 25 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8751 0 0,'0'0'10856'0'0,"-1"2"-10332"0"0,-47 64 542 0 0,47-64-1124 0 0,0 1 0 0 0,0 0 0 0 0,0 0 0 0 0,0-1 0 0 0,0 1 0 0 0,0 0 0 0 0,1 0 0 0 0,-1 0 1 0 0,1 0-1 0 0,0 0 0 0 0,0 0 0 0 0,0 0 0 0 0,0 0 0 0 0,0 0 0 0 0,1 0 0 0 0,1 4 1 0 0,-2-4-44 0 0,1-1 1 0 0,0 0 0 0 0,0 0 0 0 0,0 0-1 0 0,0 0 1 0 0,0 1 0 0 0,0-2 0 0 0,1 1 0 0 0,-1 0-1 0 0,1 0 1 0 0,-1 0 0 0 0,1-1 0 0 0,0 1 0 0 0,-1 0-1 0 0,1-1 1 0 0,0 0 0 0 0,0 1 0 0 0,0-1-1 0 0,0 0 1 0 0,0 0 0 0 0,1 0 0 0 0,-1-1 0 0 0,0 1-1 0 0,0 0 1 0 0,1-1 0 0 0,-1 1 0 0 0,0-1 0 0 0,4 0-1 0 0,-1 1 31 0 0,1-1-1 0 0,0 0 0 0 0,-1-1 0 0 0,1 1 0 0 0,-1-1 0 0 0,1 0 1 0 0,-1 0-1 0 0,0-1 0 0 0,1 0 0 0 0,8-4 0 0 0,4-3-69 0 0,-11 6 118 0 0,-1 0 0 0 0,1-1 0 0 0,-1 0 1 0 0,1 0-1 0 0,-1 0 0 0 0,-1-1 1 0 0,1 0-1 0 0,8-8 0 0 0,-8 5 22 0 0,0-5 111 0 0,-6 9-30 0 0,-1 2-15 0 0,1 0 13 0 0,0 0 1 0 0,-1 0-1 0 0,1 0 0 0 0,-1 0 1 0 0,0 0-1 0 0,0 0 1 0 0,0 0-1 0 0,0 0 1 0 0,0 0-1 0 0,0 1 1 0 0,-2-3-1 0 0,1 1 112 0 0,-1-1-84 0 0,-1 0 0 0 0,1 0 0 0 0,-1 1 0 0 0,0-1 1 0 0,0 1-1 0 0,0 0 0 0 0,-1 0 0 0 0,1 0 1 0 0,-1 1-1 0 0,0 0 0 0 0,-9-4 0 0 0,13 6-341 0 0,-12-2-10836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1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2759 0 0,'0'0'21472'0'0,"-1"2"-21099"0"0,-4 29-82 0 0,-2-1 0 0 0,0-1-1 0 0,-15 34 1 0 0,-8 30-198 0 0,-6 26-4088 0 0,35-119 3945 0 0,-6 25-7934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0,'0'0'6196'0'0,"3"1"-5796"0"0,60 14-356 0 0,-48-12-51 0 0,13 3 121 0 0,0 1 1 0 0,-1 1-1 0 0,43 19 1 0 0,-57-20-1086 0 0,0 3-365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18055 0 0,'0'0'1931'0'0,"2"0"-1856"0"0,61-4-64 0 0,66 6 1 0 0,-69 0-715 0 0,93-8 0 0 0,-111 0-5960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13039 0 0,'0'0'5216'0'0,"2"1"-4844"0"0,5 3-294 0 0,-1 1 0 0 0,0 0-1 0 0,0 0 1 0 0,0 0 0 0 0,-1 1 0 0 0,7 8-1 0 0,-1 1 129 0 0,15 27 0 0 0,43 94 1000 0 0,-39-73-1392 0 0,55 86 1 0 0,-67-127-1770 0 0,-6-10-3538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16703 0 0,'0'0'3112'0'0,"-1"3"-2617"0"0,-5 10 18 0 0,0 0-1 0 0,-1-1 1 0 0,-1 0 0 0 0,-17 21 0 0 0,-2 5-256 0 0,-1 6-204 0 0,-35 50-279 0 0,49-75-487 0 0,2 1 0 0 0,-11 20 0 0 0,12-16-1307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1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44 1375 0 0,'0'0'18650'0'0,"-10"6"-18084"0"0,7-5-508 0 0,-3 2 92 0 0,-7 13 133 0 0,-13 35-368 0 0,25-48 42 0 0,0-1 32 0 0,0 1 0 0 0,1-1 0 0 0,-1 1 1 0 0,1-1-1 0 0,-1 0 0 0 0,1 1 0 0 0,0-1 1 0 0,0 1-1 0 0,1 3 0 0 0,-1-1-36 0 0,1-3 19 0 0,-1 0 1 0 0,1-1-1 0 0,0 1 0 0 0,-1 0 0 0 0,1 0 1 0 0,0-1-1 0 0,0 1 0 0 0,0-1 0 0 0,0 1 1 0 0,0-1-1 0 0,2 3 0 0 0,-3-4 16 0 0,3 3-23 0 0,0-1 0 0 0,-1 1 0 0 0,1-1 1 0 0,0 0-1 0 0,0 0 0 0 0,0 0 0 0 0,0 0 0 0 0,1-1 1 0 0,-1 1-1 0 0,0-1 0 0 0,1 0 0 0 0,-1 0 0 0 0,1 0 1 0 0,5 1-1 0 0,-3-1-34 0 0,4 1-7 0 0,1-1 0 0 0,-1-1 0 0 0,0 0 0 0 0,1 0 0 0 0,-1-1 0 0 0,1 0 1 0 0,-1-1-1 0 0,19-6 0 0 0,11 0-241 0 0,-34 7 270 0 0,-3 0 15 0 0,1 0 0 0 0,-1 0 0 0 0,0 0 0 0 0,1 0-1 0 0,-1 0 1 0 0,6-4 0 0 0,-2 2 16 0 0,-5 2 10 0 0,1 0 0 0 0,0 0 0 0 0,-1-1-1 0 0,1 1 1 0 0,-1-1 0 0 0,1 1 0 0 0,-1-1-1 0 0,4-3 1 0 0,-4 3 129 0 0,1 0-1 0 0,-1-1 0 0 0,0 1 1 0 0,0 0-1 0 0,0-1 0 0 0,0 1 0 0 0,0-1 1 0 0,0 0-1 0 0,-1 0 0 0 0,1 0 1 0 0,-1 1-1 0 0,0-1 0 0 0,0-1 1 0 0,0 1-1 0 0,0 0 0 0 0,0 0 1 0 0,-1 0-1 0 0,1 0 0 0 0,-1 0 1 0 0,0-1-1 0 0,0 1 0 0 0,0 0 1 0 0,0 0-1 0 0,-1-1 0 0 0,0 1 1 0 0,1 0-1 0 0,-1 0 0 0 0,0 0 1 0 0,0 0-1 0 0,-3-4 0 0 0,2 3-44 0 0,0 1 0 0 0,-1-1 1 0 0,1 1-1 0 0,-1 0 0 0 0,0 0 0 0 0,0 0 0 0 0,0 0 0 0 0,0 1 0 0 0,-1-1 1 0 0,1 1-1 0 0,-1 0 0 0 0,0 0 0 0 0,-5-3 0 0 0,-2 0 153 0 0,-1 1-1 0 0,0 0 1 0 0,-17-4-1 0 0,24 8-506 0 0,1-1 0 0 0,-1 1 0 0 0,1 0 0 0 0,-1 0 0 0 0,-8 1 0 0 0,1 2-1935 0 0,-1 0 1 0 0,-14 6-1 0 0,6-1-4709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1839 0 0,'0'0'16567'0'0,"-7"11"-14082"0"0,-5 5-2207 0 0,0 1 0 0 0,2 0-1 0 0,0 1 1 0 0,-10 26 0 0 0,17-36-319 0 0,0-1 1 0 0,1 1-1 0 0,0 0 1 0 0,0 0-1 0 0,1 0 0 0 0,0 0 1 0 0,0 0-1 0 0,1 0 1 0 0,0 0-1 0 0,0 0 0 0 0,1 0 1 0 0,0 0-1 0 0,1 0 1 0 0,2 10-1 0 0,-2-14-183 0 0,-1-1-1 0 0,0 0 1 0 0,1 0-1 0 0,0 0 1 0 0,-1 0 0 0 0,1 0-1 0 0,0 0 1 0 0,1 0-1 0 0,-1-1 1 0 0,0 1-1 0 0,1-1 1 0 0,0 1-1 0 0,-1-1 1 0 0,1 0 0 0 0,0 0-1 0 0,5 2 1 0 0,-3-2 32 0 0,-1 0 1 0 0,0-1-1 0 0,1 0 0 0 0,-1 0 1 0 0,1-1-1 0 0,0 1 1 0 0,-1-1-1 0 0,1 0 0 0 0,-1 0 1 0 0,1 0-1 0 0,6-2 0 0 0,2-1-110 0 0,0-1-1 0 0,0 0 1 0 0,0-1-1 0 0,-1 0 0 0 0,1-1 1 0 0,-1 0-1 0 0,16-13 0 0 0,-12 9 19 0 0,40-32-399 0 0,-49 37 736 0 0,0-1 1 0 0,-1-1-1 0 0,0 1 1 0 0,0-1-1 0 0,7-12 1 0 0,-12 18 121 0 0,0-1 0 0 0,-1 0 0 0 0,1 1 0 0 0,-1-1 0 0 0,0 0 0 0 0,0 0 0 0 0,0 0 0 0 0,0 1 0 0 0,0-1 0 0 0,0 0 0 0 0,0 0 1 0 0,0 1-1 0 0,-1-1 0 0 0,1 0 0 0 0,-1 0 0 0 0,1 1 0 0 0,-1-1 0 0 0,0 0 0 0 0,0 1 0 0 0,0-1 0 0 0,0 1 0 0 0,-2-3 0 0 0,-1-3 484 0 0,-1 0 0 0 0,-1 1 0 0 0,-8-9 0 0 0,7 8-440 0 0,-1 1-1 0 0,1 0 0 0 0,-2 0 1 0 0,1 1-1 0 0,-1 0 0 0 0,1 0 1 0 0,-11-3-1 0 0,12 5-664 0 0,0 1 1 0 0,0 0-1 0 0,0 1 0 0 0,0-1 0 0 0,-1 1 1 0 0,-9 1-1 0 0,1 0-6053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19295 0 0,'0'0'2219'0'0,"1"3"-2155"0"0,1 19-52 0 0,-1 1 0 0 0,-1-1 1 0 0,-3 37-1 0 0,-1-13-56 0 0,1 2-52 0 0,1-27-300 0 0,0 0 1 0 0,2 0-1 0 0,0 0 0 0 0,1 0 0 0 0,5 23 1 0 0,-6-43-800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10103 0 0,'1'-10'372'0'0,"1"0"0"0"0,0 0 0 0 0,5-15 0 0 0,-3 11 108 0 0,-4 12 494 0 0,19-10 2112 0 0,-16 11-2973 0 0,1-1 0 0 0,-1 1 0 0 0,0 0 0 0 0,1 0 0 0 0,-1 0 0 0 0,1 1 0 0 0,0-1 0 0 0,-1 1 0 0 0,1 0 0 0 0,-1 0 0 0 0,1 0 0 0 0,-1 0 0 0 0,1 1 0 0 0,0-1 0 0 0,-1 1 0 0 0,0 0 0 0 0,6 2 0 0 0,-4-1 56 0 0,0 1 0 0 0,-1-1 0 0 0,1 1-1 0 0,-1-1 1 0 0,0 1 0 0 0,0 1 0 0 0,0-1 0 0 0,0 1-1 0 0,0-1 1 0 0,5 9 0 0 0,-8-10-119 0 0,0 0 1 0 0,1 0-1 0 0,-1 1 0 0 0,-1-1 1 0 0,1 1-1 0 0,0-1 0 0 0,0 1 1 0 0,-1-1-1 0 0,0 1 0 0 0,1-1 1 0 0,-1 1-1 0 0,0 0 1 0 0,0-1-1 0 0,0 1 0 0 0,-1-1 1 0 0,1 1-1 0 0,-1-1 0 0 0,0 4 1 0 0,-1 1-31 0 0,-1 1 0 0 0,0 0 0 0 0,-1-1 0 0 0,-4 8 0 0 0,5-9-181 0 0,0 0-1 0 0,-1 0 0 0 0,0 0 1 0 0,-1 0-1 0 0,1-1 1 0 0,-1 0-1 0 0,0 0 0 0 0,0 0 1 0 0,0-1-1 0 0,-1 1 1 0 0,0-1-1 0 0,0-1 0 0 0,0 1 1 0 0,0-1-1 0 0,-1 0 1 0 0,1 0-1 0 0,-1-1 0 0 0,1 0 1 0 0,-9 2-1 0 0,0-5 441 0 0,9 1 2882 0 0,11 11-2137 0 0,1 0-967 0 0,1-1-1 0 0,0 0 1 0 0,1-1 0 0 0,15 15-1 0 0,11 14 173 0 0,15 22-636 0 0,-26-36-5819 0 0,-8-10-733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6447 0 0,'0'0'9220'0'0,"0"3"-8234"0"0,3 8-645 0 0,-1 1 0 0 0,0-1 0 0 0,-1 1 0 0 0,0 0 0 0 0,-1 13 0 0 0,-8 62 823 0 0,6-71-962 0 0,-54 454 2097 0 0,48-319-2483 0 0,8-149-78 0 0,8-27-5492 0 0,-2 1 5781 0 0,5-39 1 0 0,-6 33 477 0 0,9-33 0 0 0,-11 53-413 0 0,1 0 0 0 0,-1 1 0 0 0,2-1 0 0 0,-1 1 0 0 0,1 0 0 0 0,1 0 0 0 0,8-10 0 0 0,-2 5 32 0 0,1 1 0 0 0,0 0 0 0 0,1 1 1 0 0,1 1-1 0 0,16-11 0 0 0,85-41 472 0 0,30-2-396 0 0,-139 62-473 0 0,35-15 800 0 0,-38 16-1391 0 0,0 1-1 0 0,0 0 1 0 0,1 1-1 0 0,7-1 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0,'0'0'14530'0'0,"0"2"-13250"0"0,-1 7-1103 0 0,1-1 1 0 0,1 1 0 0 0,-1-1 0 0 0,1 1-1 0 0,1-1 1 0 0,0 1 0 0 0,0-1 0 0 0,1 0 0 0 0,0 0-1 0 0,0 0 1 0 0,5 9 0 0 0,9 13 306 0 0,28 39 0 0 0,-40-62-479 0 0,19 28-94 0 0,-12-18-1286 0 0,0 0-3338 0 0,0 0-1762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66 15199 0 0,'0'0'1379'0'0,"-2"1"-980"0"0,-4 5 136 0 0,1 0 0 0 0,-1 0 1 0 0,1 0-1 0 0,0 1 0 0 0,1 0 1 0 0,0 0-1 0 0,0 0 1 0 0,-5 13-1 0 0,7-16-567 0 0,0 0 0 0 0,1 1 1 0 0,-1-1-1 0 0,1 1 0 0 0,0-1 0 0 0,0 1 1 0 0,1 0-1 0 0,-1-1 0 0 0,1 1 0 0 0,0 0 1 0 0,0-1-1 0 0,1 1 0 0 0,0 0 0 0 0,-1-1 1 0 0,1 1-1 0 0,3 6 0 0 0,-3-9-24 0 0,0 0 0 0 0,0-1-1 0 0,0 1 1 0 0,1 0 0 0 0,-1 0-1 0 0,1-1 1 0 0,-1 1 0 0 0,1-1-1 0 0,-1 1 1 0 0,1-1 0 0 0,0 1-1 0 0,0-1 1 0 0,0 0 0 0 0,-1 0-1 0 0,1 0 1 0 0,0 0 0 0 0,1 0-1 0 0,-1-1 1 0 0,0 1 0 0 0,0-1 0 0 0,0 1-1 0 0,0-1 1 0 0,0 0 0 0 0,1 1-1 0 0,-1-1 1 0 0,0-1 0 0 0,0 1-1 0 0,0 0 1 0 0,1 0 0 0 0,-1-1-1 0 0,0 1 1 0 0,0-1 0 0 0,2 0-1 0 0,7-3-263 0 0,-1 0 0 0 0,0-1 0 0 0,0 0 1 0 0,17-12-1 0 0,-18 12 247 0 0,-1-1 0 0 0,0 0 1 0 0,0-1-1 0 0,-1 1 1 0 0,1-1-1 0 0,-1-1 0 0 0,-1 1 1 0 0,7-10-1 0 0,-12 15 118 0 0,0-1 0 0 0,1 1 0 0 0,-1 0 0 0 0,0-1 0 0 0,0 1-1 0 0,0-1 1 0 0,-1 1 0 0 0,1-1 0 0 0,-1 0 0 0 0,1 1 0 0 0,-1-1-1 0 0,0 0 1 0 0,0 1 0 0 0,0-1 0 0 0,0 0 0 0 0,-1 1 0 0 0,1-1 0 0 0,-1 1-1 0 0,0-4 1 0 0,-2 1 140 0 0,1 0-1 0 0,-1 1 0 0 0,0 0 0 0 0,0-1 0 0 0,0 1 1 0 0,-7-7-1 0 0,3 4 172 0 0,2 0-288 0 0,-1 1 1 0 0,-1 0-1 0 0,-9-8 1 0 0,15 13-198 0 0,-2 0 0 0 0,1-1 0 0 0,0 1 0 0 0,0 0 0 0 0,0 0 0 0 0,0 0 0 0 0,-1 0 0 0 0,1 0 1 0 0,-1 1-1 0 0,1-1 0 0 0,0 1 0 0 0,-1-1 0 0 0,1 1 0 0 0,-1 0 0 0 0,1 0 0 0 0,-1 0 0 0 0,-2 1 0 0 0,-9 4-1175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45 7367 0 0,'0'0'12424'0'0,"-1"2"-11289"0"0,-19 56 3037 0 0,-19 26-3289 0 0,7-15-1220 0 0,16-39-2109 0 0,15-29 1618 0 0,-7 2-6570 0 0,7-4 7345 0 0,1 1 1 0 0,0 0 0 0 0,-1 0 0 0 0,0-1-165 0 0,-1-1-1 0 0,1 1 1 0 0,0-1 0 0 0,0 0-1 0 0,0 1 1 0 0,0-1-1 0 0,0 0 1 0 0,1 0 0 0 0,-1 0-1 0 0,0 1 1 0 0,1-1-1 0 0,-1 0 1 0 0,1 0 0 0 0,0 0-1 0 0,0 0 1 0 0,-1 0-1 0 0,2-3 1 0 0,3-40-1335 0 0,-2 33 1449 0 0,0-7 530 0 0,2 0 0 0 0,0 0 0 0 0,8-23 0 0 0,-8 32 281 0 0,0 1 0 0 0,1-1 0 0 0,0 1 0 0 0,1 0 0 0 0,-1 0 0 0 0,2 1 0 0 0,13-15 0 0 0,-6 12 915 0 0,-12 10-679 0 0,0 1-631 0 0,0-1-130 0 0,0 1 0 0 0,0 0 0 0 0,0 0 0 0 0,1 0 0 0 0,-1 0 0 0 0,0 1 0 0 0,0-1 0 0 0,0 0 0 0 0,3 2 0 0 0,-3-1 171 0 0,-2-1-346 0 0,0 0 0 0 0,0 1 0 0 0,0-1 0 0 0,0 0 0 0 0,0 0 0 0 0,0 1 0 0 0,0-1 0 0 0,0 0 0 0 0,0 0 0 0 0,0 0 0 0 0,0 1 0 0 0,0-1 0 0 0,1 0 0 0 0,-1 0-1 0 0,0 0 1 0 0,0 1 0 0 0,0-1 0 0 0,0 0 0 0 0,0 0 0 0 0,0 0 0 0 0,1 0 0 0 0,-1 1 0 0 0,0-1 0 0 0,0 0 0 0 0,0 0 0 0 0,1 0 0 0 0,-1 0 0 0 0,0 0 0 0 0,1 1 5 0 0,-1-1 1 0 0,1 0 0 0 0,-1 0 0 0 0,0 1-1 0 0,1-1 1 0 0,-1 0 0 0 0,0 1-1 0 0,1-1 1 0 0,-1 1 0 0 0,0-1-1 0 0,1 0 1 0 0,-1 1 0 0 0,0-1-1 0 0,0 1 1 0 0,1-1 0 0 0,-1 1-1 0 0,0-1 1 0 0,0 1 0 0 0,0 0-1 0 0,2 1 19 0 0,-1 2-2 0 0,0 13 12 0 0,-4 13-125 0 0,2-24 22 0 0,1-4-7 0 0,0 0-192 0 0,7 19-445 0 0,-5-19 580 0 0,-2-1-4 0 0,1-1 114 0 0,-1 1 0 0 0,1 0 0 0 0,0 0 0 0 0,-1-1 0 0 0,1 1-1 0 0,0-1 1 0 0,0 1 0 0 0,-1 0 0 0 0,1-1 0 0 0,1 1 0 0 0,1 1-9 0 0,8 7 5 0 0,-1 0 19 0 0,0 1 0 0 0,0 1-2 0 0,-5-4 19 0 0,-1 8 86 0 0,-3-11 37 0 0,0 0 1 0 0,-1 0 0 0 0,0 0-1 0 0,0 0 1 0 0,0 0 0 0 0,0 0 0 0 0,0 0-1 0 0,-1 0 1 0 0,0 0 0 0 0,0 0-1 0 0,0-1 1 0 0,-2 7 0 0 0,0-2-155 0 0,-1 0 0 0 0,0 0 0 0 0,-1-1 0 0 0,0 1 0 0 0,0-1 0 0 0,0 0 0 0 0,-1 0 0 0 0,-10 9 0 0 0,15-14-851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14279 0 0,'0'0'9311'0'0,"0"2"-8870"0"0,-5 9-253 0 0,0 1-1 0 0,0-1 0 0 0,-1 0 1 0 0,-1 0-1 0 0,-7 11 0 0 0,-45 47-3617 0 0,41-51-4472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3223 0 0,'2'-1'11586'0'0,"11"0"-11602"0"0,1 0 1 0 0,-1 1 0 0 0,0 0 0 0 0,0 1 0 0 0,1 0 0 0 0,-1 1 0 0 0,0 1-1 0 0,0 0 1 0 0,-1 1 0 0 0,24 10 0 0 0,-26-8-5252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14279 0 0,'0'0'3856'0'0,"2"0"-3182"0"0,23-1-749 0 0,-1 1 1 0 0,1 2-1 0 0,-1 0 1 0 0,31 7-1 0 0,-30-4 70 0 0,7 1-894 0 0,0 1-3296 0 0,1 0-1535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0,'0'0'15070'0'0,"0"3"-14988"0"0,7 328 605 0 0,-8-201-276 0 0,-2 272 486 0 0,5 371-412 0 0,34-112-282 0 0,39-3 170 0 0,-30-402-234 0 0,23 177 64 0 0,-50-216 49 0 0,-14 307 0 0 0,-7-457-1184 0 0,3-65 314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13471 0 0,'0'0'1792'0'0,"1"3"-1624"0"0,9 43-129 0 0,6 70-1 0 0,-9-51-4 0 0,13 70 536 0 0,13 124-23 0 0,-27-203-488 0 0,3 56-362 0 0,-11-97-1998 0 0,-1-5 1210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9759 0 0,'0'0'883'0'0,"2"-1"-727"0"0,42-35 127 0 0,-27 21 318 0 0,33-21-1 0 0,11 1 418 0 0,1 3 0 0 0,104-38-1 0 0,-159 68-1001 0 0,12-3-184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16991 0 0,'0'0'2232'0'0,"3"1"-2125"0"0,23 11-92 0 0,0 0 1 0 0,-1 2 0 0 0,0 1-1 0 0,-1 1 1 0 0,31 27-1 0 0,-19-10 48 0 0,-1 1 0 0 0,43 55-1 0 0,-54-59-1105 0 0,0-1-3394 0 0,1 0-1639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10943 0 0,'0'0'11484'0'0,"1"1"-11247"0"0,0 2-215 0 0,1 0 0 0 0,-1 0 0 0 0,0-1-1 0 0,0 1 1 0 0,0 0 0 0 0,-1 0-1 0 0,1 0 1 0 0,-1 0 0 0 0,0 0-1 0 0,1 0 1 0 0,-2 5 0 0 0,-4 38 279 0 0,1-17-216 0 0,-9 79-1346 0 0,14-96-1748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9215 0 0,'0'0'13815'0'0,"0"2"-13697"0"0,-5 13-91 0 0,-1-1 0 0 0,0 0-1 0 0,-15 23 1 0 0,9-16-720 0 0,-4 5-1252 0 0,8-16-2333 0 0,7-8 2946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0 919 0 0,'0'0'22424'0'0,"0"2"-21817"0"0,0 2-453 0 0,0-1-1 0 0,0 1 1 0 0,0-1 0 0 0,-1 1 0 0 0,1-1 0 0 0,-1 1-1 0 0,0-1 1 0 0,0 1 0 0 0,-2 4 0 0 0,-18 33 58 0 0,3-6-157 0 0,-26 78-1478 0 0,18-39-3767 0 0,25-72 3706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5983 0 0,'10'-6'12407'0'0,"-9"6"-12150"0"0,17 13 1955 0 0,-10-5-2372 0 0,0 1 0 0 0,8 10 0 0 0,12 20 674 0 0,30 45-8 0 0,-32-46-3072 0 0</inkml:trace>
  <inkml:trace contextRef="#ctx0" brushRef="#br0" timeOffset="1">10 200 6447 0 0,'-9'-3'13063'0'0,"12"2"-13235"0"0,20-2 92 0 0,37 1 1 0 0,-12 0 6 0 0,0-1-772 0 0,-21 0 335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4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6911 0 0,'0'0'7230'0'0,"-2"1"-6557"0"0,-9 12 134 0 0,-1 0 0 0 0,-14 22 0 0 0,13-13-812 0 0,0 0 1 0 0,2 1-1 0 0,0 1 0 0 0,2 0 1 0 0,-8 30-1 0 0,1-9 6 0 0,-10 33-19 0 0,25-76-65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4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0,'0'0'14392'0'0,"1"1"-13968"0"0,6 4-9 0 0,-5-4-36 0 0,-1 1-130 0 0,9 16 126 0 0,0 1 1 0 0,-1 0-1 0 0,-2 0 0 0 0,8 24 0 0 0,16 88 841 0 0,-14-53-796 0 0,36 107-319 0 0,-52-183-274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4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0,'0'0'14496'0'0,"2"0"-14441"0"0,6 0-71 0 0,1 0 1 0 0,0 0-1 0 0,0 1 1 0 0,-1 1-1 0 0,1 0 1 0 0,15 5-1 0 0,-14-4 6 0 0,32 12-188 0 0,-31-10 92 0 0,2 1-38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13471 0 0,'0'0'3650'0'0,"2"3"-3748"0"0,66 151-266 0 0,10 17 748 0 0,-64-140-316 0 0,64 113-1585 0 0,-59-112 562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0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3223 0 0,'0'0'16991'0'0,"0"2"-16452"0"0,-1 3-341 0 0,1 1 0 0 0,-1-1 0 0 0,0 1 0 0 0,-1-1 0 0 0,1 1 0 0 0,-5 9 0 0 0,-18 33 346 0 0,8-18-328 0 0,-51 125-88 0 0,36-83-852 0 0,31-70 314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0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14543 0 0,'0'0'6630'0'0,"-6"10"-5117"0"0,-7 13-1330 0 0,1-4 77 0 0,2 1 1 0 0,-1 0-1 0 0,-9 32 1 0 0,6-11-623 0 0,7-21-311 0 0,1 0-1 0 0,-7 34 1 0 0,13-52-646 0 0,2 9-5388 0 0,0 1 859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0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9583 0 0,'0'0'12577'0'0,"0"2"-12242"0"0,-32 94 643 0 0,20-64-1985 0 0,-14 60 0 0 0,23-80-686 0 0,3-9-442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0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0 919 0 0,'0'0'18374'0'0,"0"2"-17564"0"0,0 6-52 0 0,0-6-214 0 0,0 0-96 0 0,-1 17-209 0 0,-2-1 0 0 0,0 1 0 0 0,-1-1 1 0 0,-6 19-1 0 0,-4 15 63 0 0,-2 27-1860 0 0,11-50 652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4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0,'0'0'5515'0'0,"1"1"-5547"0"0,6 8 21 0 0,-6-7 11 0 0,0 0 0 0 0,0-1 0 0 0,0 1 0 0 0,1 0 0 0 0,-1-1 0 0 0,1 1 0 0 0,-1-1 0 0 0,1 1 0 0 0,0-1 0 0 0,-1 0 0 0 0,1 0 0 0 0,0 0 0 0 0,3 2 0 0 0,1 0 0 0 0,-5-3 0 0 0,0 1 0 0 0,0 0 0 0 0,0 0 0 0 0,0-1 0 0 0,0 1 0 0 0,0 0 0 0 0,1-1 0 0 0,-1 1 0 0 0,0-1 0 0 0,0 0 0 0 0,0 1 0 0 0,0-1 0 0 0,1 0 0 0 0,-1 0 0 0 0,0 0 0 0 0,2 0 0 0 0,1 0 0 0 0,11 2 0 0 0,-1-1 0 0 0,0-1 0 0 0,0 0 0 0 0,0-2 0 0 0,0 1 0 0 0,0-1 0 0 0,15-5 0 0 0,24-3 0 0 0,-27 7-15 0 0,-12 0-8 0 0,0 1 0 0 0,1 0 1 0 0,-1 2-1 0 0,0 0 0 0 0,1 0 0 0 0,-1 1 1 0 0,26 6-1 0 0,-22-2-41 0 0,16 4-21 0 0,16 1 31 0 0,20-1 168 0 0,-48-7 20 0 0,99 5 477 0 0,-27-6 586 0 0,-66 0-989 0 0,-1-1 0 0 0,49-6 0 0 0,-56 3-208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0,'0'0'6578'0'0,"2"1"-6706"0"0,33 3-287 0 0,-10-1 340 0 0,1 1 75 0 0,-23-3 0 0 0,45 6 0 0 0,54 3 0 0 0,-91-9 0 0 0,28-2 0 0 0,-26 2 0 0 0,-1-1 0 0 0,-1 2 0 0 0,0 1 0 0 0,1 1 0 0 0,1 0-296 0 0,-11-4 193 0 0,0 0 0 0 0,-1 1 0 0 0,1-1 0 0 0,0 1 0 0 0,-1 0 1 0 0,1 0-1 0 0,0-1 0 0 0,-1 1 0 0 0,1 0 0 0 0,1 2 1 0 0,1 0-933 0 0,6 4-4103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14711 0 0,'0'0'7000'0'0,"2"-1"-6780"0"0,5-3-41 0 0,-6 3 222 0 0,1 1-348 0 0,9-3-80 0 0,-1 2 0 0 0,1 0-1 0 0,-1 0 1 0 0,19 1 0 0 0,46 9-59 0 0,-9-2 95 0 0,52-4-827 0 0,-89-4 340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11519 0 0,'0'0'6723'0'0,"-1"4"-6270"0"0,-4 11-46 0 0,4-12-174 0 0,-2 13 63 0 0,-12 105-383 0 0,2 142 0 0 0,6-69-81 0 0,3-110-218 0 0,-7 80-1207 0 0,9-157 651 0 0,-1-6 387 0 0,-2-12 236 0 0,-3-23 296 0 0,6 7-20 0 0,1 0 0 0 0,1 0 0 0 0,2-1-1 0 0,0 1 1 0 0,9-36 0 0 0,-6 45 67 0 0,0 0 0 0 0,1 1 0 0 0,1-1 0 0 0,0 1 0 0 0,1 0 0 0 0,1 1-1 0 0,1 0 1 0 0,21-26 0 0 0,-20 30-22 0 0,0 1 1 0 0,1 0-1 0 0,1 0 0 0 0,0 2 0 0 0,0-1 0 0 0,17-7 0 0 0,89-40-5 0 0,-109 52 3 0 0,68-24-109 0 0,-76 29-23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0,'0'0'15487'0'0,"1"1"-15484"0"0,8 8-118 0 0,0-1 0 0 0,0 0 1 0 0,1-1-1 0 0,-1 0 0 0 0,16 7 1 0 0,12 10-96 0 0,105 83-54 0 0,-112-85 104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 13159 0 0,'0'0'1187'0'0,"-12"-2"552"0"0,8 2-1154 0 0,-1 1 1 0 0,1-1 0 0 0,0 1-1 0 0,-1 0 1 0 0,1 1 0 0 0,-5 1 0 0 0,5-1-524 0 0,1 1 0 0 0,0-1 0 0 0,0 1 1 0 0,-1-1-1 0 0,1 1 0 0 0,1 0 0 0 0,-1 0 1 0 0,0 1-1 0 0,1-1 0 0 0,0 0 0 0 0,0 1 1 0 0,-3 6-1 0 0,-1 3-175 0 0,1 0-1 0 0,-4 16 1 0 0,8-23-11 0 0,-1-1 0 0 0,1 1 0 0 0,0 0 0 0 0,0-1 1 0 0,1 1-1 0 0,0 0 0 0 0,0 0 0 0 0,0-1 0 0 0,3 12 0 0 0,-3-16 42 0 0,1 0 0 0 0,-1 0 0 0 0,1 0 0 0 0,-1 0 0 0 0,1 0 0 0 0,0 0 0 0 0,0 0-1 0 0,-1 0 1 0 0,1 0 0 0 0,0-1 0 0 0,0 1 0 0 0,0 0 0 0 0,0-1 0 0 0,0 1 0 0 0,0 0 0 0 0,0-1 0 0 0,2 1 0 0 0,18 6-666 0 0,-17-6 607 0 0,1-1-1 0 0,0 1 1 0 0,-1-1 0 0 0,1 0 0 0 0,-1 0-1 0 0,1-1 1 0 0,0 1 0 0 0,-1-1 0 0 0,1 0-1 0 0,5-2 1 0 0,-6 1 84 0 0,1-1-1 0 0,-1 1 1 0 0,1-1-1 0 0,-1 0 1 0 0,0 0-1 0 0,-1 0 1 0 0,1-1-1 0 0,0 1 1 0 0,-1-1-1 0 0,0 0 0 0 0,4-6 1 0 0,-6 9 186 0 0,0 0 0 0 0,-1-1 0 0 0,1 1 0 0 0,-1 0 0 0 0,1-1 0 0 0,-1 1 0 0 0,1 0 0 0 0,-1-1 0 0 0,0 1-1 0 0,0-1 1 0 0,0 1 0 0 0,0-1 0 0 0,0 1 0 0 0,0 0 0 0 0,0-1 0 0 0,0 1 0 0 0,0-1 0 0 0,-1 1 0 0 0,1 0 0 0 0,0-1 0 0 0,-2-1 0 0 0,0-3 357 0 0,-1 1-1 0 0,0 0 1 0 0,-6-9 0 0 0,8 13-447 0 0,-4-6 103 0 0,-1 1 0 0 0,1 0 1 0 0,-1 0-1 0 0,0 1 0 0 0,-1 0 1 0 0,-10-8-1 0 0,-9-2-5913 0 0,14 7-668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18255 0 0,'0'0'2786'0'0,"-1"0"-2356"0"0,-9 5-232 0 0,0 0 1 0 0,0 0-1 0 0,1 1 0 0 0,0 0 0 0 0,-11 10 0 0 0,4-2-218 0 0,1 2 0 0 0,1 0 0 0 0,-18 26 0 0 0,-1 8-1420 0 0,4 1-4270 0 0,8-13-929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6447 0 0,'0'0'14160'0'0,"-1"2"-13601"0"0,-1 3-283 0 0,0 0-1 0 0,0 0 1 0 0,-1-1 0 0 0,0 1-1 0 0,-4 6 1 0 0,-6 8-6 0 0,-44 75-298 0 0,27-42-2891 0 0,29-50 1423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10591 0 0,'0'0'3638'0'0,"-1"1"-2265"0"0,-10 19-157 0 0,-1-1 1 0 0,-15 18-1 0 0,-14 22-902 0 0,-7 32-200 0 0,8-13-982 0 0,38-76 530 0 0,0 2 271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0,'0'0'10628'0'0,"1"1"-10564"0"0,9 14 596 0 0,-2-1 0 0 0,0 1 0 0 0,0 0 0 0 0,-2 1 0 0 0,8 24 0 0 0,-3-9-33 0 0,42 145 556 0 0,-52-170-1416 0 0,0 0 1 0 0,0-1-1 0 0,-1 1 1 0 0,0 0 0 0 0,0 0-1 0 0,-1 6 1 0 0,-1 3-723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9671 0 0,'0'0'7575'0'0,"2"-1"-7498"0"0,0-1-76 0 0,0 0-1 0 0,0 1 1 0 0,0 0-1 0 0,1 0 1 0 0,-1-1-1 0 0,0 1 1 0 0,1 0-1 0 0,-1 1 1 0 0,0-1-1 0 0,1 0 1 0 0,-1 1-1 0 0,1-1 1 0 0,-1 1-1 0 0,1 0 1 0 0,-1 0-1 0 0,5 0 1 0 0,2 0-14 0 0,62 2-1513 0 0,-50-2-4140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11055 0 0,'0'0'3078'0'0,"1"2"-2042"0"0,9 14-761 0 0,-1 1 0 0 0,12 32 1 0 0,-5-12 67 0 0,122 252 3820 0 0,-58-130-3910 0 0,-68-137-814 0 0,-3-10-4967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0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1 919 0 0,'0'1'17363'0'0,"-6"15"-16538"0"0,-1 0 0 0 0,0-1-1 0 0,-14 23 1 0 0,0-2-519 0 0,-47 84 120 0 0,10-19-2076 0 0,23-32-4531 0 0,23-43-62 0 0</inkml:trace>
  <inkml:trace contextRef="#ctx0" brushRef="#br0" timeOffset="1">281 215 11951 0 0,'0'0'1083'0'0,"0"2"-891"0"0,-1 9 184 0 0,0-1 0 0 0,-5 18 0 0 0,4-17-197 0 0,0 0 0 0 0,0-1 1 0 0,0 15-1 0 0,2-21-199 0 0,1-1 0 0 0,-1 0 0 0 0,0 0 0 0 0,1 1 0 0 0,0-1 0 0 0,0 0 0 0 0,0 0 0 0 0,0 0 0 0 0,0 0 0 0 0,0 0 0 0 0,1 0 0 0 0,0 0 0 0 0,-1 0 0 0 0,1-1 0 0 0,3 4 0 0 0,-2-4-76 0 0,-1 1 0 0 0,1-1 0 0 0,0 0 0 0 0,0-1 0 0 0,-1 1 0 0 0,1 0 0 0 0,0-1 0 0 0,1 0 0 0 0,-1 0 0 0 0,0 0 0 0 0,0 0 0 0 0,0 0 1 0 0,1-1-1 0 0,-1 1 0 0 0,0-1 0 0 0,1 0 0 0 0,-1 0 0 0 0,1 0 0 0 0,-1 0 0 0 0,0-1 0 0 0,0 1 0 0 0,1-1 0 0 0,3-1 0 0 0,3-1-155 0 0,-1 0 1 0 0,0-1 0 0 0,0 0-1 0 0,0-1 1 0 0,-1 1 0 0 0,15-11-1 0 0,11-20-79 0 0,-33 34 428 0 0,0 0 25 0 0,-1 0-1 0 0,1 0 0 0 0,-1 1 0 0 0,1-1 0 0 0,-1 0 0 0 0,1 0 1 0 0,-1 0-1 0 0,0 0 0 0 0,1 0 0 0 0,-1 0 0 0 0,0-1 1 0 0,0 1-1 0 0,0 0 0 0 0,0 0 0 0 0,0 0 0 0 0,0 0 0 0 0,-1-1 1 0 0,-2-20 1957 0 0,1 17-1691 0 0,0-1 0 0 0,0 1-1 0 0,-1 0 1 0 0,0 0 0 0 0,0 0-1 0 0,0 1 1 0 0,-1-1 0 0 0,1 1-1 0 0,-1-1 1 0 0,-5-2 0 0 0,5 3-548 0 0,0 1 0 0 0,-1 0-1 0 0,0 0 1 0 0,0 0 0 0 0,0 0 0 0 0,0 1 0 0 0,0 0 0 0 0,0 0 0 0 0,-1 1 0 0 0,-6-2 0 0 0,-1 1-6071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0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16815 0 0,'0'0'4399'0'0,"-1"2"-3918"0"0,-13 74 1083 0 0,-1 5-1416 0 0,13-58-605 0 0,0 0-1 0 0,2 1 1 0 0,0-1 0 0 0,6 36 0 0 0,-3-47-894 0 0,-2-10-52 0 0,6 1-3938 0 0,-7-3 5165 0 0,1 0 0 0 0,0 0 1 0 0,0 0-1 0 0,-1 0 0 0 0,1 0 1 0 0,0 0-1 0 0,0 0 0 0 0,-1 0 1 0 0,1 0-1 0 0,0 0 0 0 0,0 0 1 0 0,-1 0-1 0 0,1-1 0 0 0,0 1 1 0 0,-1 0-1 0 0,1-1 0 0 0,0 1 1 0 0,0-1-1 0 0,1 0-36 0 0,0-1 0 0 0,0 0 0 0 0,-1 0 1 0 0,1 1-1 0 0,-1-1 0 0 0,1 0 0 0 0,-1 0 0 0 0,2-3 0 0 0,0-2-65 0 0,1 0-1 0 0,-1 0 0 0 0,-1 0 0 0 0,4-14 1 0 0,2-46 1559 0 0,-7 49 172 0 0,1 0-1 0 0,0 1 0 0 0,2-1 1 0 0,10-33-1 0 0,-13 49-1302 0 0,0 0 0 0 0,0 1 0 0 0,0-1 0 0 0,0 0 0 0 0,0 1 0 0 0,0-1-1 0 0,1 1 1 0 0,-1-1 0 0 0,3-1 0 0 0,-2 2-36 0 0,-2 0-95 0 0,1 1-1 0 0,-1-1 1 0 0,1 1 0 0 0,-1 0-1 0 0,1-1 1 0 0,0 1 0 0 0,-1 0 0 0 0,1-1-1 0 0,0 1 1 0 0,0 0 0 0 0,-1 0-1 0 0,1 0 1 0 0,0-1 0 0 0,-1 1-1 0 0,2 0 1 0 0,8-1 82 0 0,-8 1-30 0 0,1 1 3 0 0,0 0-22 0 0,1 1-1 0 0,-1 0 1 0 0,1 0-1 0 0,-1 0 1 0 0,1 0-1 0 0,-1 1 1 0 0,0-1 0 0 0,5 6-1 0 0,-7-6-176 0 0,0-1-1 0 0,1 1 1 0 0,-1-1-1 0 0,0 1 1 0 0,-1-1-1 0 0,1 1 0 0 0,0 0 1 0 0,0 0-1 0 0,-1-1 1 0 0,1 1-1 0 0,-1 0 1 0 0,1 0-1 0 0,-1-1 0 0 0,0 1 1 0 0,0 0-1 0 0,0 0 1 0 0,0 0-1 0 0,0 0 1 0 0,0-1-1 0 0,0 1 1 0 0,-1 0-1 0 0,1 0 0 0 0,-2 2 1 0 0,2-2-188 0 0,0-1 1 0 0,-1 0-1 0 0,0 0 0 0 0,1 0 0 0 0,-1 0 1 0 0,1 0-1 0 0,-1 0 0 0 0,0 1 0 0 0,0-2 1 0 0,0 1-1 0 0,0 0 0 0 0,0 0 1 0 0,1 0-1 0 0,-2 0 0 0 0,1 0 0 0 0,0-1 1 0 0,0 1-1 0 0,0-1 0 0 0,0 1 1 0 0,0-1-1 0 0,0 1 0 0 0,-1-1 0 0 0,-1 1 1 0 0,-14 1 668 0 0,-4-6 13872 0 0,22 28-14125 0 0,6 0-160 0 0,2-1-1 0 0,1 1 0 0 0,15 27 1 0 0,-10-23-384 0 0,15 44 1 0 0,-24-53-1144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0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13471 0 0,'0'0'6227'0'0,"2"0"-6259"0"0,6 1 32 0 0,-6-1 208 0 0,0 1-139 0 0,-1 0-56 0 0,1 1 0 0 0,-1-1 0 0 0,1 0 0 0 0,-1 1-1 0 0,1-1 1 0 0,-1 1 0 0 0,0 0 0 0 0,1-1 0 0 0,-1 1-1 0 0,0 0 1 0 0,0 0 0 0 0,0 0 0 0 0,-1-1 0 0 0,2 5 0 0 0,0 1 22 0 0,4 7 56 0 0,-2 1-1 0 0,0 0 1 0 0,4 27-1 0 0,-1 48 361 0 0,-6-80-388 0 0,16 270 636 0 0,-17-269-678 0 0,1 0-18 0 0,-1 0 0 0 0,2 0 0 0 0,-1-1 0 0 0,2 1-1 0 0,-1 0 1 0 0,7 13 0 0 0,-9-22-93 0 0,4-5-2896 0 0,-3 2 2895 0 0,1 0 0 0 0,-1 0 0 0 0,0 0 0 0 0,0 0 0 0 0,0 0 0 0 0,0-1 0 0 0,0 1 0 0 0,0 0 0 0 0,1-4 0 0 0,-2 4-23 0 0,5-8 10 0 0,0 0 0 0 0,-1 0 0 0 0,-1-1 0 0 0,0 1 0 0 0,4-19 0 0 0,2-50 114 0 0,1 0-12 0 0,-7 59-4 0 0,0 5 33 0 0,0-1-1 0 0,9-25 1 0 0,-10 36-16 0 0,0-1 0 0 0,1 1-1 0 0,-1 0 1 0 0,1-1 0 0 0,-1 1 0 0 0,1 1-1 0 0,1-1 1 0 0,-1 0 0 0 0,0 1-1 0 0,1 0 1 0 0,0-1 0 0 0,6-3 0 0 0,18-8 24 0 0,0 1 1 0 0,46-15 0 0 0,-39 15-118 0 0,23-5-1705 0 0,-46 15 879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0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0,'0'0'1140'0'0,"2"2"82"0"0,49 35 3891 0 0,-22-13-5076 0 0,0 0-1 0 0,26 30 0 0 0,13 18 452 0 0,-39-42-5049 0 0,-10-12-702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0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11087 0 0,'0'0'12979'0'0,"-1"2"-12625"0"0,-24 89 858 0 0,-5 25-1386 0 0,27-98-982 0 0,0 0 0 0 0,1 25 0 0 0,3-28-4363 0 0,2-1-1585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8287 0 0,'0'0'11646'0'0,"1"2"-11148"0"0,0 1-415 0 0,1-1 0 0 0,-1 1 0 0 0,0 0 0 0 0,0 0 0 0 0,0 0-1 0 0,0 0 1 0 0,0 0 0 0 0,-1 0 0 0 0,1 0 0 0 0,-1 4 0 0 0,0 37-28 0 0,-1-22 45 0 0,-23 367 386 0 0,1-73 89 0 0,15 113-269 0 0,50 453 0 0 0,71 44-294 0 0,-77-571 169 0 0,-31-237-70 0 0,-12 121 0 0 0,0-159-386 0 0,-30 146 0 0 0,37-224-463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0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13471 0 0,'0'0'7552'0'0,"0"2"-6902"0"0,-7 23-67 0 0,-1 1 1 0 0,-16 32-1 0 0,18-45-2795 0 0,3-3-56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0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18775 0 0,'0'0'1699'0'0,"0"2"-1399"0"0,-1 14-200 0 0,-1 0-1 0 0,0-1 1 0 0,0 1 0 0 0,-6 16-1 0 0,-24 64 749 0 0,16-51-777 0 0,10-29-68 0 0,-21 70 119 0 0,23-71-339 0 0,1 0 0 0 0,0 0-1 0 0,0 27 1 0 0,3-40-640 0 0,5 1-3620 0 0,-5-3 4386 0 0,1 0 1 0 0,-1 1-1 0 0,0-1 1 0 0,0 0-1 0 0,1 0 1 0 0,-1 0-1 0 0,0 0 1 0 0,0 0-1 0 0,1 0 1 0 0,-1 0-1 0 0,0 0 1 0 0,1 0-1 0 0,-1 1 1 0 0,0-1 0 0 0,1 0-1 0 0,-1-1 1 0 0,0 1-1 0 0,1 0 1 0 0,-1 0-1 0 0,0 0 1 0 0,0 0-1 0 0,1 0 1 0 0,-1 0-1 0 0,0 0 1 0 0,1 0-1 0 0,-1 0 1 0 0,0-1-1 0 0,10-6-1801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0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9 919 0 0,'7'-9'13340'0'0,"19"40"-12092"0"0,-22-24-1144 0 0,0 0 0 0 0,0 0 0 0 0,-1 1 0 0 0,0-1-1 0 0,0 1 1 0 0,-1 0 0 0 0,0 0 0 0 0,-1-1 0 0 0,0 1-1 0 0,0 0 1 0 0,0 1 0 0 0,-1-1 0 0 0,0 0 0 0 0,-2 11 0 0 0,0-9-194 0 0,0 0 1 0 0,0 0 0 0 0,-1 0 0 0 0,-1-1-1 0 0,1 1 1 0 0,-2-1 0 0 0,1 0 0 0 0,-1 0 0 0 0,0 0-1 0 0,-12 13 1 0 0,11-15-395 0 0,6-7 484 0 0,0 0 0 0 0,0 0 0 0 0,0 0-1 0 0,0 0 1 0 0,0 0 0 0 0,1 0 0 0 0,-1 0 0 0 0,0 0 0 0 0,0 0 0 0 0,0 0 0 0 0,0 0 0 0 0,0 0 0 0 0,0 0 0 0 0,0 0 0 0 0,0 0-1 0 0,0 0 1 0 0,0 0 0 0 0,0 0 0 0 0,0 0 0 0 0,0 0 0 0 0,0 0 0 0 0,0 1 0 0 0,0-1 0 0 0,1 0 0 0 0,-1 0 0 0 0,0 0 0 0 0,0 0-1 0 0,0 0 1 0 0,0 0 0 0 0,0 0 0 0 0,0 0 0 0 0,0 0 0 0 0,0 0 0 0 0,0 0 0 0 0,0 1 0 0 0,0-1 0 0 0,0 0 0 0 0,0 0 0 0 0,0 0-1 0 0,0 0 1 0 0,0 0 0 0 0,-1 0 0 0 0,1 0 0 0 0,0 0 0 0 0,0 0 0 0 0,0 0 0 0 0,0 0 0 0 0,0 0 0 0 0,0 1 0 0 0,7-1-100 0 0,6 3 35 0 0,1-2 358 0 0,-1 2 0 0 0,1 0-1 0 0,-1 0 1 0 0,22 10 0 0 0,-33-12-104 0 0,1 0 0 0 0,-1 1 0 0 0,0-1 0 0 0,-1 1 0 0 0,1 0 0 0 0,0-1 1 0 0,0 1-1 0 0,-1 0 0 0 0,1 0 0 0 0,-1 0 0 0 0,1 0 0 0 0,-1 1 0 0 0,0-1 0 0 0,0 0 0 0 0,0 0 0 0 0,0 1 0 0 0,0-1 0 0 0,-1 1 1 0 0,1-1-1 0 0,-1 1 0 0 0,1 4 0 0 0,-1-5-90 0 0,0 0 0 0 0,0 0 0 0 0,0 0 0 0 0,-1 0 0 0 0,1 0 0 0 0,-1 0 0 0 0,1 0 0 0 0,-1 0 0 0 0,0 0 0 0 0,1 0 0 0 0,-1 0 0 0 0,-2 3 0 0 0,-15 19 805 0 0,16-21-794 0 0,-1 0-105 0 0,0 0 0 0 0,0 0 1 0 0,0 0-1 0 0,-1-1 0 0 0,1 1 0 0 0,-1-1 0 0 0,-7 5 0 0 0,-15 2-6231 0 0,5-6-1145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3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 13471 0 0,'0'0'1224'0'0,"0"2"-858"0"0,-1-1-244 0 0,1 0 0 0 0,-1 0 0 0 0,1 0 0 0 0,-1 0 0 0 0,1 0 0 0 0,-1 0 0 0 0,0 0 0 0 0,1 0 0 0 0,-1-1 0 0 0,0 1 0 0 0,0 0 0 0 0,1 0 0 0 0,-1-1 0 0 0,-3 2 2076 0 0,-15 12-142 0 0,13-5-2038 0 0,0-1 0 0 0,1 1 0 0 0,0 0 0 0 0,-3 11 0 0 0,5-14-42 0 0,1-1 0 0 0,1 1 0 0 0,-1 1 0 0 0,1-1 0 0 0,0 0 0 0 0,0 0 0 0 0,1 0 0 0 0,0 12 0 0 0,2-7-55 0 0,0-1 21 0 0,-2-9 55 0 0,0 0-1 0 0,0-1 1 0 0,0 1-1 0 0,0 0 0 0 0,0 0 1 0 0,1 0-1 0 0,-1 0 0 0 0,0-1 1 0 0,0 1-1 0 0,1 0 1 0 0,-1 0-1 0 0,0 0 0 0 0,1-1 1 0 0,-1 1-1 0 0,2 1 1 0 0,2 2-77 0 0,1 2 16 0 0,-4-5 0 0 0,1 0-5 0 0,2 0 45 0 0,-1 0 1 0 0,1 0 0 0 0,0-1-1 0 0,-1 0 1 0 0,1 1 0 0 0,0-1-1 0 0,0 0 1 0 0,-1-1 0 0 0,1 1-1 0 0,0-1 1 0 0,-1 0-1 0 0,1 1 1 0 0,-1-2 0 0 0,1 1-1 0 0,-1 0 1 0 0,1-1 0 0 0,-1 1-1 0 0,0-1 1 0 0,1 0 0 0 0,2-3-1 0 0,-2 2 50 0 0,0 0 0 0 0,0-1 0 0 0,-1 1 0 0 0,1-1 0 0 0,-1 1 0 0 0,0-1 1 0 0,0 0-1 0 0,0 0 0 0 0,-1-1 0 0 0,0 1 0 0 0,0 0 0 0 0,0-1 0 0 0,0 0 0 0 0,2-8 0 0 0,-3 5 152 0 0,0 0 0 0 0,0 0 0 0 0,-1 1 0 0 0,0-1 0 0 0,0 0-1 0 0,-1 0 1 0 0,0 0 0 0 0,-3-11 0 0 0,2 9 153 0 0,-1 1-1 0 0,-6-15 1 0 0,8 23-207 0 0,-1-5 481 0 0,1 3-1398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3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6911 0 0,'0'0'8036'0'0,"0"2"-6946"0"0,-2 26-208 0 0,-1-1 1 0 0,-1 0-1 0 0,-14 46 1 0 0,-2 13-509 0 0,-26 140-278 0 0,31-164-3438 0 0,14-59 1606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 10423 0 0,'0'0'6406'0'0,"0"2"-6268"0"0,-5 16 39 0 0,1-5-220 0 0,1 1 0 0 0,0-1 0 0 0,0 1 0 0 0,2 0 0 0 0,0 0 0 0 0,0 15 0 0 0,1-28-22 0 0,1 1 0 0 0,-1 0-1 0 0,0-1 1 0 0,1 1 0 0 0,-1 0-1 0 0,1-1 1 0 0,-1 1 0 0 0,1 0 0 0 0,0-1-1 0 0,0 1 1 0 0,-1-1 0 0 0,1 0-1 0 0,0 1 1 0 0,1-1 0 0 0,-1 0-1 0 0,0 1 1 0 0,0-1 0 0 0,0 0 0 0 0,3 1-1 0 0,-2-1-7 0 0,0 0-1 0 0,0 0 1 0 0,0 0-1 0 0,1 0 0 0 0,-1-1 1 0 0,0 1-1 0 0,1-1 1 0 0,-1 1-1 0 0,0-1 1 0 0,1 0-1 0 0,-1 0 0 0 0,4-1 1 0 0,0 0-12 0 0,1 0 0 0 0,-1 0 0 0 0,1-1 0 0 0,-1 0 0 0 0,0-1-1 0 0,0 1 1 0 0,0-1 0 0 0,10-6 0 0 0,-7 2 141 0 0,1-1 0 0 0,-1 0 0 0 0,-1-1 0 0 0,1 0 0 0 0,11-16 0 0 0,-19 23 157 0 0,1-1 0 0 0,-1 0-1 0 0,0 1 1 0 0,0-1-1 0 0,0 0 1 0 0,0 0 0 0 0,0 0-1 0 0,-1 0 1 0 0,1 0 0 0 0,-1 0-1 0 0,0 0 1 0 0,0 1 0 0 0,0-1-1 0 0,0 0 1 0 0,0 0-1 0 0,-1 0 1 0 0,1 0 0 0 0,-1 0-1 0 0,0 0 1 0 0,0 0 0 0 0,0 0-1 0 0,0 1 1 0 0,-2-4-1 0 0,1 1 158 0 0,-1-1 0 0 0,-1 1 0 0 0,1 0 0 0 0,-1 0-1 0 0,0 1 1 0 0,0-1 0 0 0,0 1 0 0 0,0 0 0 0 0,-8-6-1 0 0,10 9-336 0 0,0 0 0 0 0,1 0 0 0 0,-1 0 0 0 0,0 1 0 0 0,0-1 0 0 0,0 1 0 0 0,0-1 0 0 0,0 1 0 0 0,0 0 0 0 0,1 0 0 0 0,-1 0 0 0 0,0 0 0 0 0,0 0 0 0 0,-3 0 0 0 0,-3 1-201 0 0,8-1 73 0 0,-1 0 0 0 0,0 0-1 0 0,1 0 1 0 0,-1 1 0 0 0,1-1-1 0 0,-1 0 1 0 0,1 1 0 0 0,-1-1-1 0 0,1 0 1 0 0,-1 1 0 0 0,1-1-1 0 0,0 1 1 0 0,-1-1 0 0 0,1 1-1 0 0,0-1 1 0 0,-1 1 0 0 0,1-1 0 0 0,-1 1-1 0 0,0 1-349 0 0,-6 9-1923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3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12895 0 0,'-2'1'5259'0'0,"-4"3"-4923"0"0,0 1 0 0 0,0 0 0 0 0,0 0 0 0 0,0 1 0 0 0,1-1 0 0 0,0 1 0 0 0,0 1 0 0 0,1-1 0 0 0,-1 1 0 0 0,1-1 0 0 0,-3 10 1 0 0,-3 5 653 0 0,2 0 1 0 0,-10 39 0 0 0,-15 105-3164 0 0,7 2-3520 0 0,18-112-1753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0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6911 0 0,'7'-3'623'0'0,"11"-8"-444"0"0,-14 9 661 0 0,-2 1-352 0 0,6-3-76 0 0,0 0-343 0 0,-5 2-122 0 0,0-1 32 0 0,0 1 0 0 0,1-1 0 0 0,-1 1 0 0 0,1 0 0 0 0,0 0 0 0 0,-1 1 0 0 0,1-1 0 0 0,0 1 1 0 0,0 0-1 0 0,0 0 0 0 0,0 0 0 0 0,0 0 0 0 0,0 1 0 0 0,0 0 0 0 0,7 0 0 0 0,4-1-42 0 0,96-1-86 0 0,-7 0 42 0 0,-55-3 121 0 0,175-18 203 0 0,-152 9 276 0 0,96-29-1 0 0,-120 29-248 0 0,1 2 0 0 0,0 2 0 0 0,99-6 0 0 0,-9 14 508 0 0,-111 6-493 0 0,-11-1 2148 0 0,-16-3-1865 0 0,1 1-359 0 0,16 3 536 0 0,-7-4-709 0 0,-1 1-10 0 0,0 1 12 0 0,-8-2 242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1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0,'0'0'15124'0'0,"2"1"-15321"0"0,28 7 115 0 0,0-2 1 0 0,0-2-1 0 0,41 3 1 0 0,-37-5 35 0 0,415 4 34 0 0,-346-8 13 0 0,-58 1 40 0 0,277 3 1021 0 0,-301 1-654 0 0,-19-3-159 0 0,19 0 1651 0 0,-20 0-1049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2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26 194 10943 0 0,'0'0'987'0'0,"1"-4"-810"0"0,0 3-176 0 0,-1 0-1 0 0,1 1 1 0 0,-1-1-1 0 0,0 0 0 0 0,0 1 1 0 0,1-1-1 0 0,-1 0 0 0 0,0 1 1 0 0,0-1-1 0 0,0 0 1 0 0,1 0-1 0 0,-1 1 0 0 0,0-1 1 0 0,0 0-1 0 0,0 0 1 0 0,0 1-1 0 0,0-1 0 0 0,-1 0 1 0 0,1 1-1 0 0,0-1 1 0 0,-1-1-1 0 0,0 2 10 0 0,-1 0 0 0 0,1 0 0 0 0,-1 0 0 0 0,1 0 0 0 0,-1 0 1 0 0,1 1-1 0 0,-1-1 0 0 0,1 0 0 0 0,-14 10 12856 0 0,25-8-10888 0 0,17-4-3225 0 0,194-17 1159 0 0,-74 9 51 0 0,419-55-27 0 0,-18 9 119 0 0,-382 42-46 0 0,-111 10 22 0 0,59-8 109 0 0,-91 8 1316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0,'0'0'12834'0'0,"2"1"-12776"0"0,3 2-19 0 0,-1 1 0 0 0,0-1 0 0 0,0 1 0 0 0,-1 0 0 0 0,1 0 0 0 0,-1 0 0 0 0,0 1 0 0 0,0-1-1 0 0,0 1 1 0 0,-1 0 0 0 0,3 5 0 0 0,4 13 287 0 0,7 26-1 0 0,-12-34-199 0 0,15 62 473 0 0,-12-46-2071 0 0,20 56 0 0 0,-18-67-4207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7831 0 0,'0'0'706'0'0,"-2"0"-262"0"0,1 1 324 0 0,-1 0 0 0 0,1 0 0 0 0,0 0 0 0 0,-1 0 0 0 0,1 0 0 0 0,0 0 0 0 0,-1 0 0 0 0,1 0 0 0 0,0 0 0 0 0,0 1 0 0 0,-1 1 0 0 0,-8 19 1784 0 0,7-10-2984 0 0,0 0 0 0 0,0 16 1 0 0,2-18 1132 0 0,-52 440-689 0 0,39-308-110 0 0,4 158-1 0 0,5-134-2177 0 0,5-164 1643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2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7775 0 0,'1'-15'295'0'0,"1"0"-1"0"0,1 0 1 0 0,1 0-1 0 0,0 0 1 0 0,0 0-1 0 0,2 1 1 0 0,7-15-1 0 0,-9 21 62 0 0,1 1 0 0 0,0 0 0 0 0,1 1-1 0 0,-1-1 1 0 0,1 1 0 0 0,1 0-1 0 0,-1 0 1 0 0,1 1 0 0 0,0 0 0 0 0,0 0-1 0 0,1 1 1 0 0,14-7 0 0 0,4 0-351 0 0,1 2 1 0 0,44-10 0 0 0,19-1 98 0 0,52-14 46 0 0,-127 29-1206 0 0,-2 0-3948 0 0</inkml:trace>
  <inkml:trace contextRef="#ctx0" brushRef="#br0" timeOffset="1">57 150 13359 0 0,'0'0'3286'0'0,"-1"2"-2268"0"0,0 1-936 0 0,0-1-1 0 0,0 1 0 0 0,0 0 1 0 0,1-1-1 0 0,-1 1 1 0 0,1 0-1 0 0,0 0 0 0 0,0-1 1 0 0,0 1-1 0 0,0 0 1 0 0,0 0-1 0 0,1 0 0 0 0,-1-1 1 0 0,1 1-1 0 0,0 0 1 0 0,0-1-1 0 0,0 1 0 0 0,2 3 1 0 0,3 8-188 0 0,2 0 1 0 0,9 13-1 0 0,-14-22 156 0 0,23 34-89 0 0,1 0 0 0 0,2-3 0 0 0,2 0 0 0 0,68 60 1 0 0,-59-62-56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2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14079 0 0,'0'0'1276'0'0,"0"2"-1049"0"0,-16 26 240 0 0,2 1 0 0 0,2 0 0 0 0,-15 49 0 0 0,-8 86 1362 0 0,33-152-1862 0 0,-8 58-959 0 0,10-61 756 0 0,-1 0 0 0 0,1 1 0 0 0,1-1 1 0 0,0 0-1 0 0,2 12 0 0 0,-2-19-1084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2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17967 0 0,'-33'13'1420'0'0,"1"3"0"0"0,0 0-1 0 0,-33 24 1 0 0,57-34-1672 0 0,1 0 0 0 0,0 0 0 0 0,0 1 0 0 0,0 0 0 0 0,1 1 1 0 0,0-1-1 0 0,0 1 0 0 0,1 0 0 0 0,-8 15 0 0 0,3 1-1068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2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17103 0 0,'0'0'1987'0'0,"-2"0"-1123"0"0,-13 2 790 0 0,-1 2 0 0 0,-29 9 1 0 0,26-5-1042 0 0,-35 19 0 0 0,34-14-696 0 0,1 0 0 0 0,0 1 0 0 0,1 1 0 0 0,-30 31 0 0 0,40-38 8 0 0,1 0 0 0 0,1 1 0 0 0,0 0 0 0 0,0 0 0 0 0,0 1 0 0 0,-7 18 0 0 0,12-25 8 0 0,-1 1 0 0 0,1-1 0 0 0,0 1 0 0 0,1 0-1 0 0,-1-1 1 0 0,1 1 0 0 0,-1 0 0 0 0,1-1-1 0 0,0 1 1 0 0,0 0 0 0 0,1-1 0 0 0,-1 1-1 0 0,1 0 1 0 0,0-1 0 0 0,0 1 0 0 0,0-1-1 0 0,0 1 1 0 0,0-1 0 0 0,1 1 0 0 0,0-1 0 0 0,0 0-1 0 0,0 0 1 0 0,3 4 0 0 0,2 0-104 0 0,0 0 1 0 0,1-1-1 0 0,-1 0 1 0 0,1-1-1 0 0,0 0 0 0 0,1 0 1 0 0,-1-1-1 0 0,1 0 1 0 0,0 0-1 0 0,0-1 1 0 0,14 4-1 0 0,3-2 29 0 0,-1 0 0 0 0,1-2 0 0 0,26 0 0 0 0,21-7 48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3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3223 0 0,'-74'32'-508'0'0,"47"-19"2620"0"0,-2-1 16700 0 0,45-10-18732 0 0,179 27 51 0 0,163 19 234 0 0,-196-34-194 0 0,275 16 634 0 0,68-25 238 0 0,-438-5-855 0 0,-4 1 158 0 0,-61-1 709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3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1375 0 0,'0'0'18774'0'0,"-11"7"-17704"0"0,5-1-1066 0 0,-1-1 1 0 0,1 1-1 0 0,0 1 0 0 0,1-1 1 0 0,-1 1-1 0 0,2 0 0 0 0,-1 1 0 0 0,0-1 1 0 0,1 1-1 0 0,1 0 0 0 0,-1 0 1 0 0,1 0-1 0 0,-2 10 0 0 0,-7 22-101 0 0,6-23 106 0 0,1 0 0 0 0,0 0 0 0 0,-1 19 0 0 0,5-32-69 0 0,1 1-1 0 0,0 0 0 0 0,0-1 0 0 0,0 1 0 0 0,0-1 0 0 0,1 1 0 0 0,0-1 0 0 0,0 1 0 0 0,0-1 0 0 0,0 0 1 0 0,1 1-1 0 0,0-1 0 0 0,0 0 0 0 0,0 0 0 0 0,0 0 0 0 0,5 6 0 0 0,-4-8-62 0 0,-1-1 0 0 0,0 1 0 0 0,1-1 0 0 0,-1 0 0 0 0,1 0 0 0 0,-1 0 0 0 0,1 0 0 0 0,0 0 0 0 0,-1 0 0 0 0,1-1 0 0 0,0 1 0 0 0,0-1 0 0 0,5 0 0 0 0,-2 0-14 0 0,0 0 0 0 0,1-1 1 0 0,-1 0-1 0 0,0 0 0 0 0,0-1 1 0 0,0 1-1 0 0,0-1 1 0 0,0-1-1 0 0,0 1 0 0 0,10-7 1 0 0,-1 0 105 0 0,-1 0 0 0 0,23-21 0 0 0,-34 27 220 0 0,0 0 1 0 0,1 0-1 0 0,-2 0 0 0 0,1-1 1 0 0,0 1-1 0 0,-1-1 1 0 0,0 1-1 0 0,0-1 1 0 0,0 0-1 0 0,0 0 1 0 0,0 0-1 0 0,-1 0 1 0 0,0 0-1 0 0,1 0 1 0 0,-2-1-1 0 0,1 1 1 0 0,0 0-1 0 0,-1 0 0 0 0,0-1 1 0 0,0 1-1 0 0,0 0 1 0 0,-1-1-1 0 0,1 1 1 0 0,-1 0-1 0 0,0 0 1 0 0,0-1-1 0 0,-1 1 1 0 0,-1-4-1 0 0,-2-4 213 0 0,-1 0-1 0 0,0 1 1 0 0,0-1-1 0 0,-1 1 1 0 0,-10-11-1 0 0,12 16-673 0 0,0 1 1 0 0,-1-1-1 0 0,1 1 0 0 0,-1 1 0 0 0,0-1 0 0 0,0 1 0 0 0,-1 0 0 0 0,1 0 1 0 0,-1 1-1 0 0,-9-4 0 0 0,1 2-7619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4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7831 0 0,'0'0'9470'0'0,"0"3"-8634"0"0,-2 19-238 0 0,-1-1 1 0 0,0 1-1 0 0,-2 0 1 0 0,-10 29-1 0 0,-7 33-297 0 0,-1 9 215 0 0,3-12-1257 0 0,12-27-4978 0 0,6-41-936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4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5983 0 0,'0'0'10375'0'0,"-10"7"-9054"0"0,6-4-1265 0 0,1 1 0 0 0,-1 0-1 0 0,1 0 1 0 0,1 0 0 0 0,-1 0 0 0 0,0 0-1 0 0,1 1 1 0 0,0-1 0 0 0,0 1-1 0 0,0-1 1 0 0,-1 10 0 0 0,-2 8-186 0 0,-2 29 0 0 0,4-32 65 0 0,1 2 10 0 0,0 35-1 0 0,2-49 40 0 0,1 1 0 0 0,-1 0 0 0 0,2-1 0 0 0,-1 1-1 0 0,1-1 1 0 0,0 1 0 0 0,5 10 0 0 0,-6-16 1 0 0,0 0 0 0 0,0-1 0 0 0,1 1-1 0 0,-1-1 1 0 0,0 1 0 0 0,1-1 0 0 0,-1 0-1 0 0,1 0 1 0 0,-1 1 0 0 0,1-1 0 0 0,-1 0-1 0 0,1 0 1 0 0,0 0 0 0 0,0-1 0 0 0,-1 1-1 0 0,4 1 1 0 0,-1-2-16 0 0,-1 1-1 0 0,0 0 0 0 0,0-1 1 0 0,1 1-1 0 0,-1-1 0 0 0,0 0 1 0 0,1 0-1 0 0,3-1 0 0 0,-2 0 31 0 0,1-1 0 0 0,0 0-1 0 0,0 0 1 0 0,-1-1 0 0 0,1 1-1 0 0,-1-1 1 0 0,0-1-1 0 0,0 1 1 0 0,0-1 0 0 0,0 1-1 0 0,0-1 1 0 0,7-9 0 0 0,-7 7 144 0 0,0 0 1 0 0,-1 0-1 0 0,1 0 1 0 0,-2 0-1 0 0,1-1 1 0 0,0 1-1 0 0,-1-1 1 0 0,-1 0-1 0 0,1 0 1 0 0,1-9 0 0 0,-3 9 75 0 0,0-1 0 0 0,-1 1 1 0 0,0-1-1 0 0,-1 1 1 0 0,0 0-1 0 0,0-1 0 0 0,0 1 1 0 0,-1 0-1 0 0,0 0 0 0 0,-4-10 1 0 0,1 6-150 0 0,0-1 1 0 0,-1 1-1 0 0,0 0 1 0 0,-1 1-1 0 0,-10-13 0 0 0,14 20-394 0 0,0 0-1 0 0,1 0 0 0 0,-1 0 0 0 0,-1 1 0 0 0,1-1 0 0 0,-4-1 0 0 0,-8-4-6694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8:4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10591 0 0,'0'0'11108'0'0,"0"2"-10679"0"0,-36 201 721 0 0,-1 8-1257 0 0,26-96-765 0 0,7-51 324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13823 0 0,'0'0'3312'0'0,"0"3"-2944"0"0,0 2-234 0 0,0 0-1 0 0,0 0 1 0 0,-1 0-1 0 0,1 0 1 0 0,-1 0 0 0 0,0 0-1 0 0,-3 7 1 0 0,-17 37 587 0 0,11-27-407 0 0,-9 21 121 0 0,-79 193 490 0 0,36-78-3558 0 0,51-126 1146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3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863 142 10591 0 0,'0'0'7315'0'0,"-10"4"-5312"0"0,5-2-1944 0 0,0 1 0 0 0,1 0 1 0 0,0 0-1 0 0,-1 0 1 0 0,1 0-1 0 0,1 1 1 0 0,-1 0-1 0 0,0 0 0 0 0,-3 4 1 0 0,-28 45 642 0 0,15-22-524 0 0,-31 43-178 0 0,-70 97 0 0 0,-13 24 112 0 0,128-184-17 0 0,-1 1 0 0 0,1 0 0 0 0,1 0 0 0 0,-8 24 0 0 0,12-30-83 0 0,0 0-1 0 0,0 0 1 0 0,0 0 0 0 0,0-1 0 0 0,1 1-1 0 0,0 0 1 0 0,0 0 0 0 0,1 0-1 0 0,1 6 1 0 0,-1-6-12 0 0,0 0 0 0 0,1 0 0 0 0,0 0 0 0 0,0 0 0 0 0,1 0 0 0 0,0 0 0 0 0,4 6 0 0 0,1 2 0 0 0,0-2 0 0 0,0 1 0 0 0,1-1 0 0 0,0-1 0 0 0,1 0 0 0 0,16 14 0 0 0,2-1 0 0 0,31 21 0 0 0,64 30 99 0 0,-106-65-59 0 0,102 51 129 0 0,-91-48-34 0 0,0-2 0 0 0,40 10 0 0 0,61 8 320 0 0,78 2 156 0 0,-102-16-358 0 0,-61-9-234 0 0,215 35 176 0 0,-3 15-65 0 0,-8 8-130 0 0,-158-43 93 0 0,1-5-1 0 0,1-3 1 0 0,0-4-1 0 0,0-4 1 0 0,1-5 0 0 0,108-12-1 0 0,-42-12 117 0 0,-136 19-146 0 0,0-1 1 0 0,0-2 0 0 0,-1 0 0 0 0,36-19 0 0 0,-37 15 35 0 0,-1 0 0 0 0,33-27-1 0 0,-45 33-56 0 0,-1-2 0 0 0,0 1 0 0 0,0-1 0 0 0,-1 0 0 0 0,1 0 0 0 0,-2-1 0 0 0,0 0 0 0 0,9-18-1 0 0,-9 12 32 0 0,0 0 0 0 0,-1 1-1 0 0,-1-1 1 0 0,-1-1-1 0 0,0 1 1 0 0,-1 0-1 0 0,0-1 1 0 0,-2-19 0 0 0,-4-15 178 0 0,-14-59 0 0 0,7 46-244 0 0,1 8 20 0 0,-2 1 0 0 0,-2 1 0 0 0,-3 0 0 0 0,-32-68 0 0 0,41 103-19 0 0,-1 1 0 0 0,0 0 1 0 0,-2 0-1 0 0,0 1 0 0 0,-1 1 1 0 0,0 0-1 0 0,-19-15 0 0 0,13 14 1 0 0,-2 0-1 0 0,0 2 1 0 0,-1 0-1 0 0,0 1 1 0 0,-28-10-1 0 0,-421-140-136 0 0,115 86 128 0 0,205 49 0 0 0,-272-45 85 0 0,115 43 111 0 0,0 27-122 0 0,232 7-48 0 0,-78 15 0 0 0,60-6-25 0 0,-28 6 38 0 0,1 6 0 0 0,-142 48 0 0 0,249-69-35 0 0,-161 58 3 0 0,174-62-3 0 0,0 1 1 0 0,0-1-1 0 0,0 0 0 0 0,0 1 1 0 0,0-1-1 0 0,0 1 0 0 0,0-1 1 0 0,-1 1-1 0 0,2 0 0 0 0,-1-1 0 0 0,0 1 1 0 0,0 0-1 0 0,0 0 0 0 0,0-1 1 0 0,-1 3-1 0 0,-2-2-948 0 0,6 12-830 0 0,-1-11 1512 0 0,0 1 0 0 0,1-1 1 0 0,-1 1-1 0 0,1-1 0 0 0,0 0 1 0 0,-1 0-1 0 0,1 1 0 0 0,0-2 1 0 0,0 1-1 0 0,1 0 1 0 0,-1 0-1 0 0,0-1 0 0 0,1 1 1 0 0,-1-1-1 0 0,6 3 0 0 0,12 5-1462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5063 0 0,'0'0'390'0'0,"0"5"119"0"0,-2 20 7661 0 0,-7-23-5181 0 0,5 0-2924 0 0,0 0 1 0 0,0 0-1 0 0,0 1 1 0 0,0 0 0 0 0,1-1-1 0 0,-1 1 1 0 0,1 0-1 0 0,0 1 1 0 0,-1-1 0 0 0,2 1-1 0 0,-1-1 1 0 0,0 1-1 0 0,1 0 1 0 0,0 0 0 0 0,-4 7-1 0 0,0 5-177 0 0,0-1-1 0 0,1 2 1 0 0,-3 16 0 0 0,0 2-292 0 0,-4 59 0 0 0,11-78 218 0 0,1 0 1 0 0,1 0 0 0 0,0 0-1 0 0,1 0 1 0 0,0 0 0 0 0,6 17-1 0 0,-7-30 101 0 0,0 0 0 0 0,0 0 0 0 0,0 0 0 0 0,1 0 0 0 0,-1 0 0 0 0,1-1 0 0 0,0 1 0 0 0,0 0 0 0 0,0-1 0 0 0,0 1 0 0 0,1-1 0 0 0,-1 0 0 0 0,0 0 0 0 0,1 0 0 0 0,0 0 0 0 0,-1 0 0 0 0,1 0 0 0 0,0-1 0 0 0,0 0-1 0 0,0 1 1 0 0,0-1 0 0 0,0 0 0 0 0,1 0 0 0 0,-1-1 0 0 0,0 1 0 0 0,0 0 0 0 0,0-1 0 0 0,1 0 0 0 0,-1 0 0 0 0,0 0 0 0 0,0 0 0 0 0,1-1 0 0 0,-1 1 0 0 0,0-1 0 0 0,0 0 0 0 0,0 0 0 0 0,1 0 0 0 0,-1 0 0 0 0,0-1 0 0 0,4-2 0 0 0,-1-1 193 0 0,1 0 1 0 0,-2-1 0 0 0,1 0 0 0 0,-1 0-1 0 0,0 0 1 0 0,0-1 0 0 0,0 1 0 0 0,-1-1-1 0 0,0 0 1 0 0,-1-1 0 0 0,1 1 0 0 0,-1-1-1 0 0,-1 1 1 0 0,0-1 0 0 0,2-11 0 0 0,-3 13 328 0 0,-1 1 1 0 0,0-1 0 0 0,-1 1-1 0 0,1-1 1 0 0,-1 1 0 0 0,0 0 0 0 0,-1-1-1 0 0,1 1 1 0 0,-1 0 0 0 0,0 0-1 0 0,-5-9 1 0 0,-1 1 209 0 0,0-1 0 0 0,-18-22 0 0 0,15 23-536 0 0,-1 0 0 0 0,0 1 0 0 0,-20-16 0 0 0,30 27-727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35 9671 0 0,'0'0'3856'0'0,"-12"-1"619"0"0,10 0-4309 0 0,0 1 0 0 0,0 0 1 0 0,0 0-1 0 0,0 0 0 0 0,0 0 0 0 0,0 1 1 0 0,0-1-1 0 0,0 0 0 0 0,0 1 0 0 0,0-1 0 0 0,0 1 1 0 0,1 0-1 0 0,-1 0 0 0 0,0 0 0 0 0,0 0 1 0 0,-2 2-1 0 0,1-1-104 0 0,0 1 0 0 0,0 0 0 0 0,0 0 1 0 0,1 0-1 0 0,-1 0 0 0 0,1 1 0 0 0,-4 6 1 0 0,1 1-208 0 0,1 0 0 0 0,0 0 0 0 0,0 1 0 0 0,-2 20 0 0 0,3-14-132 0 0,1-1 1 0 0,0 1 0 0 0,2 22 0 0 0,1-33 122 0 0,-1-1-1 0 0,1 1 1 0 0,0-1-1 0 0,1 1 1 0 0,0-1-1 0 0,0 0 0 0 0,0 0 1 0 0,0 0-1 0 0,1 0 1 0 0,0 0-1 0 0,1 0 1 0 0,3 5-1 0 0,-4-9 16 0 0,-1 1-1 0 0,1-1 1 0 0,0 0-1 0 0,-1 0 1 0 0,1 0-1 0 0,0 0 0 0 0,0-1 1 0 0,1 1-1 0 0,-1-1 1 0 0,0 0-1 0 0,0 0 1 0 0,1 0-1 0 0,-1 0 1 0 0,0 0-1 0 0,1-1 1 0 0,-1 1-1 0 0,1-1 1 0 0,-1 0-1 0 0,1 0 1 0 0,-1-1-1 0 0,7 0 0 0 0,-3-1-29 0 0,1 1-1 0 0,-1-1 0 0 0,1-1 0 0 0,-1 1 0 0 0,0-1 0 0 0,0 0 0 0 0,0-1 1 0 0,11-7-1 0 0,-12 6 358 0 0,-1 1 1 0 0,0-1 0 0 0,0-1-1 0 0,0 1 1 0 0,0 0-1 0 0,-1-1 1 0 0,0 0 0 0 0,0 0-1 0 0,-1 0 1 0 0,1-1 0 0 0,-1 1-1 0 0,-1-1 1 0 0,1 0-1 0 0,-1 0 1 0 0,-1 0 0 0 0,1 0-1 0 0,-1 0 1 0 0,0-7 0 0 0,-1 9 48 0 0,-1 1 1 0 0,0-1 0 0 0,-1 0 0 0 0,1 1 0 0 0,-1-1 0 0 0,0 1 0 0 0,0 0 0 0 0,0-1-1 0 0,-1 1 1 0 0,-3-5 0 0 0,-1-2 114 0 0,-1-3-54 0 0,-1 0 1 0 0,-1 1 0 0 0,0 1 0 0 0,-16-17 0 0 0,20 23-318 0 0,0 1 0 0 0,-1-1 0 0 0,0 1 0 0 0,0 1 0 0 0,0-1 0 0 0,0 1 0 0 0,-1 1 0 0 0,1-1 0 0 0,-1 1 0 0 0,-10-2 0 0 0,17 4-213 0 0,-1 1 0 0 0,1 0 0 0 0,0 0 0 0 0,-1 0 0 0 0,1 0 1 0 0,0 0-1 0 0,-1 0 0 0 0,1 0 0 0 0,0 0 0 0 0,-1 0 0 0 0,-1 1 0 0 0,-4 3-1432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 3679 0 0,'0'0'15850'0'0,"-2"1"-15492"0"0,-15 9 304 0 0,15-10-498 0 0,1 2-62 0 0,-4 3-115 0 0,0 0-1 0 0,0 0 1 0 0,1 0 0 0 0,0 1-1 0 0,0 0 1 0 0,1 0 0 0 0,-1 0-1 0 0,1 0 1 0 0,0 1 0 0 0,1-1-1 0 0,0 1 1 0 0,0-1-1 0 0,0 1 1 0 0,0 8 0 0 0,1-7-170 0 0,0 1 1 0 0,0 0-1 0 0,1-1 1 0 0,1 1-1 0 0,0-1 1 0 0,0 1-1 0 0,0 0 1 0 0,1-1-1 0 0,0 0 1 0 0,1 1-1 0 0,4 9 1 0 0,-6-15 27 0 0,1 0 0 0 0,-1 0 1 0 0,1-1-1 0 0,0 1 0 0 0,0 0 1 0 0,0-1-1 0 0,0 1 0 0 0,0-1 1 0 0,0 0-1 0 0,1 0 1 0 0,-1 0-1 0 0,1 0 0 0 0,0 0 1 0 0,0 0-1 0 0,-1-1 0 0 0,1 1 1 0 0,0-1-1 0 0,0 0 0 0 0,4 1 1 0 0,-3-1-2 0 0,0-1 1 0 0,-1 0-1 0 0,1 1 1 0 0,0-1-1 0 0,0-1 0 0 0,-1 1 1 0 0,1 0-1 0 0,0-1 1 0 0,-1 0-1 0 0,1 0 1 0 0,-1 0-1 0 0,1 0 1 0 0,-1-1-1 0 0,1 1 0 0 0,-1-1 1 0 0,5-3-1 0 0,-2 2 155 0 0,0-1-1 0 0,0-1 0 0 0,0 1 1 0 0,-1-1-1 0 0,1 0 0 0 0,-1 0 1 0 0,0-1-1 0 0,0 1 1 0 0,-1-1-1 0 0,0 0 0 0 0,0 0 1 0 0,6-13-1 0 0,-9 15 320 0 0,0 0 0 0 0,1 0 1 0 0,-1-1-1 0 0,-1 1 0 0 0,1 0 0 0 0,-1-1 1 0 0,1 1-1 0 0,-1-1 0 0 0,-1 1 1 0 0,1 0-1 0 0,0-1 0 0 0,-1 1 0 0 0,0 0 1 0 0,0-1-1 0 0,-1 1 0 0 0,1 0 0 0 0,-1 0 1 0 0,0 0-1 0 0,0 0 0 0 0,0 0 0 0 0,0 0 1 0 0,-4-4-1 0 0,-2-1-65 0 0,0 0 1 0 0,0 0-1 0 0,0 0 1 0 0,-1 1-1 0 0,-1 1 1 0 0,1 0-1 0 0,-13-7 1 0 0,17 11-496 0 0,0 1 0 0 0,0-1 0 0 0,0 1 0 0 0,-1 0 0 0 0,1 1-1 0 0,-1-1 1 0 0,0 1 0 0 0,1 0 0 0 0,-1 1 0 0 0,-9-1 0 0 0,4 1-1214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39:5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67 2759 0 0,'0'0'15740'0'0,"-12"1"-11849"0"0,8 1-3796 0 0,1 0-1 0 0,-1 0 1 0 0,1 0 0 0 0,0 1 0 0 0,0-1-1 0 0,0 1 1 0 0,0 0 0 0 0,0 0 0 0 0,1 0-1 0 0,-1 0 1 0 0,1 0 0 0 0,0 1 0 0 0,0-1-1 0 0,0 1 1 0 0,0-1 0 0 0,1 1 0 0 0,-2 4-1 0 0,0 1-161 0 0,0 1-1 0 0,0 0 0 0 0,1 0 0 0 0,1 0 0 0 0,-2 20 0 0 0,4-23 7 0 0,-1-1 0 0 0,1 1-1 0 0,0 0 1 0 0,1 0 0 0 0,-1-1-1 0 0,1 1 1 0 0,0-1 0 0 0,1 1-1 0 0,0-1 1 0 0,0 0 0 0 0,0 0-1 0 0,8 10 1 0 0,-8-12-85 0 0,1 0 0 0 0,-1 0-1 0 0,1 0 1 0 0,0-1 0 0 0,-1 0-1 0 0,2 0 1 0 0,-1 0 0 0 0,0 0 0 0 0,0 0-1 0 0,1-1 1 0 0,0 0 0 0 0,-1 0-1 0 0,1 0 1 0 0,0-1 0 0 0,0 1-1 0 0,0-1 1 0 0,9 1 0 0 0,-11-3 58 0 0,0 1-1 0 0,0 0 1 0 0,0-1-1 0 0,0 0 1 0 0,0 0 0 0 0,0 0-1 0 0,0 0 1 0 0,-1 0 0 0 0,1-1-1 0 0,0 1 1 0 0,-1-1 0 0 0,1 1-1 0 0,-1-1 1 0 0,4-4-1 0 0,4-2-69 0 0,-1-2-1 0 0,8-9 1 0 0,-9 9 224 0 0,-1 0 1 0 0,0 0-1 0 0,0 0 1 0 0,-1-1-1 0 0,0 0 1 0 0,7-20 0 0 0,-11 25 81 0 0,0-1 0 0 0,-1 1 0 0 0,0-1 0 0 0,0 1 0 0 0,-1-1 0 0 0,0 1 0 0 0,0-1 0 0 0,0 1 0 0 0,-1-1 0 0 0,0 1 0 0 0,0 0 0 0 0,-1-1 0 0 0,0 1 0 0 0,-4-10 0 0 0,3 9-70 0 0,0 0 1 0 0,-1 0-1 0 0,0 0 0 0 0,0 1 1 0 0,0 0-1 0 0,-1-1 0 0 0,-6-4 0 0 0,-13-9-5858 0 0,6 10-1090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0:3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1979 227 6447 0 0,'0'0'586'0'0,"-1"-1"-486"0"0,-13-10 146 0 0,-4-5 4249 0 0,-28-18 1 0 0,-58-29-355 0 0,98 60-3747 0 0,-11-6 301 0 0,-1 0 1 0 0,0 2-1 0 0,-28-9 1 0 0,-56-7 300 0 0,40 10-632 0 0,24 5-195 0 0,-1 2-1 0 0,-56-1 0 0 0,-78 8 431 0 0,122 0-551 0 0,-256 22 415 0 0,263-18-326 0 0,0 3-1 0 0,0 1 1 0 0,1 3 0 0 0,-45 17 0 0 0,-43 19-20 0 0,115-39-110 0 0,0 0 0 0 0,0 0 0 0 0,1 2 1 0 0,0 0-1 0 0,0 0 0 0 0,2 1 0 0 0,-1 1 0 0 0,-16 21 0 0 0,-1 2-4 0 0,-52 57 54 0 0,44-52-14 0 0,25-26 32 0 0,-21 20 0 0 0,29-30-45 0 0,-1 1-1 0 0,2 1 0 0 0,-1-1 0 0 0,1 1 1 0 0,0 0-1 0 0,-4 8 0 0 0,-8 11 49 0 0,12-16-78 0 0,1 2 0 0 0,0-2-11 0 0,3-7-3 0 0,0 0-1 0 0,1 0 1 0 0,-1 0-1 0 0,0 0 0 0 0,1 0 1 0 0,0 0-1 0 0,-1 0 0 0 0,1 3 1 0 0,1 1-40 0 0,-1 2 42 0 0,3 2 12 0 0,-1-2-11 0 0,0-5-31 0 0,1 5 31 0 0,2 7-18 0 0,-2-11 1 0 0,4 8 21 0 0,-2-6-7 0 0,1 1 0 0 0,0-2 1 0 0,0 1-1 0 0,0 0 0 0 0,1-1 0 0 0,0 0 0 0 0,11 7 1 0 0,21 19-37 0 0,-23-18 32 0 0,1 0 0 0 0,36 21-1 0 0,-24-16-1 0 0,-12-9-11 0 0,1 0-1 0 0,1-1 1 0 0,0-2 0 0 0,20 7-1 0 0,13 5-8 0 0,-34-13 26 0 0,1-1 0 0 0,34 6 1 0 0,7 1-10 0 0,-8-1 23 0 0,84 8 0 0 0,-64-11 0 0 0,194 14 0 0 0,-148-23 0 0 0,-65-1 0 0 0,175-24 0 0 0,-154 15 0 0 0,-27 5 0 0 0,202-35 0 0 0,-231 36 0 0 0,0-1 0 0 0,33-15 0 0 0,-9 3 0 0 0,-34 15 0 0 0,-1-1 0 0 0,0 0 0 0 0,0-1 0 0 0,-1 0 0 0 0,1 0 0 0 0,-1 0 0 0 0,0-1 0 0 0,-1 1 0 0 0,1-1 0 0 0,-1-1 0 0 0,0 1 0 0 0,4-9 0 0 0,11-15 35 0 0,-2-2-1 0 0,0 0 1 0 0,16-45 0 0 0,-24 37 29 0 0,-8 37-52 0 0,-2 2-8 0 0,1-1-1 0 0,-1 1 1 0 0,0 0-1 0 0,1 0 1 0 0,-1 0-1 0 0,0-1 1 0 0,0 1-1 0 0,0 0 1 0 0,0 0 0 0 0,0-1-1 0 0,0 1 1 0 0,0 0-1 0 0,-1 0 1 0 0,1-2-1 0 0,0-1 13 0 0,-3-14 97 0 0,-3 0-21 0 0,1 1 0 0 0,-2 0 0 0 0,0 0 0 0 0,-1 0 0 0 0,-11-15 0 0 0,-1 2 67 0 0,-37-44 0 0 0,43 59-113 0 0,-1 1 0 0 0,0 0 1 0 0,-19-13-1 0 0,-53-31-54 0 0,58 39-157 0 0,-8-10-1331 0 0,24 17 153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02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266 233 7831 0 0,'0'0'8100'0'0,"-1"0"-8024"0"0,1-1 0 0 0,0 1 0 0 0,0 0 0 0 0,0-1 0 0 0,0 1 0 0 0,0 0 0 0 0,0-1 0 0 0,0 1 0 0 0,-1 0 0 0 0,1-1 0 0 0,0 1 0 0 0,0 0 0 0 0,0 0-1 0 0,-1-1 1 0 0,1 1 0 0 0,0 0 0 0 0,0 0 0 0 0,-1-1 0 0 0,1 1 0 0 0,0 0 0 0 0,-1 0 0 0 0,1 0 0 0 0,-1-1 0 0 0,-3 2 194 0 0,-1 0-1 0 0,0-1 1 0 0,1 2 0 0 0,0-1 0 0 0,-1 0-1 0 0,1 1 1 0 0,0 0 0 0 0,0 0-1 0 0,-5 3 1 0 0,4-1-48 0 0,0 0-1 0 0,1 0 1 0 0,0 0 0 0 0,0 0-1 0 0,0 1 1 0 0,0 0-1 0 0,1 0 1 0 0,-5 7 0 0 0,-18 45 31 0 0,23-51-206 0 0,-12 38 31 0 0,1 1 0 0 0,-12 75 0 0 0,21-90-46 0 0,-55 262 443 0 0,51-238-475 0 0,-1 71 0 0 0,10-125 0 0 0,-3 69-15 0 0,4 1 0 0 0,3-1 0 0 0,2-1 0 0 0,4 1 0 0 0,22 80-1 0 0,-25-120-101 0 0,3 0 0 0 0,0 0-1 0 0,23 42 1 0 0,-31-67 90 0 0,0-1 0 0 0,1 0-1 0 0,0 1 1 0 0,-1-1 0 0 0,1-1-1 0 0,0 1 1 0 0,1 0 0 0 0,-1-1-1 0 0,0 1 1 0 0,1-1 0 0 0,-1 0-1 0 0,1 0 1 0 0,0-1 0 0 0,0 1-1 0 0,-1-1 1 0 0,1 0 0 0 0,0 0-1 0 0,0 0 1 0 0,0 0 0 0 0,1-1-1 0 0,-1 1 1 0 0,5-1 0 0 0,2 0-8 0 0,0-1 0 0 0,0 0 0 0 0,0-1 1 0 0,0 0-1 0 0,0 0 0 0 0,0-1 0 0 0,12-5 0 0 0,-4-1 27 0 0,-1 0-1 0 0,0-1 0 0 0,27-20 1 0 0,44-43-11 0 0,-55 41 41 0 0,-2-1-1 0 0,-1-2 0 0 0,-2-1 1 0 0,-1-1-1 0 0,41-74 0 0 0,-36 47 27 0 0,-3-1 0 0 0,-3-2-1 0 0,20-73 1 0 0,-33 86 154 0 0,-2 0 0 0 0,-2-1 0 0 0,-3 0 0 0 0,-2 0-1 0 0,-2-1 1 0 0,-3 1 0 0 0,-3-1 0 0 0,-12-73 0 0 0,11 106-48 0 0,-1-1 0 0 0,-1 2 0 0 0,-1-1 0 0 0,-2 1 0 0 0,0 0 0 0 0,-1 1 0 0 0,-26-41 0 0 0,26 48-36 0 0,-2-1-1 0 0,0 1 1 0 0,0 1-1 0 0,-2 0 1 0 0,1 1 0 0 0,-2 0-1 0 0,1 1 1 0 0,-2 1-1 0 0,1 1 1 0 0,-31-15-1 0 0,20 13-300 0 0,-1 2-1 0 0,0 0 0 0 0,0 2 0 0 0,0 1 0 0 0,-1 1 1 0 0,-46-2-1 0 0,67 7-313 0 0,1 0-1 0 0,0 0 1 0 0,-1 1 0 0 0,-8 2 0 0 0,-11 7-5593 0 0,1 2-1149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03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373 130 7831 0 0,'0'0'1092'0'0,"-9"-6"4434"0"0,-20-8 71 0 0,27 14-4397 0 0,0-1-647 0 0,-5-1-13 0 0,5 2 423 0 0,0 0-498 0 0,-2 1-335 0 0,0 0 0 0 0,0 1 0 0 0,0-1 0 0 0,0 1 0 0 0,0 0 0 0 0,1 0 0 0 0,-1 0 0 0 0,1 0 0 0 0,-1 1 0 0 0,1-1 0 0 0,0 1 0 0 0,0 0 0 0 0,0 0-1 0 0,0 0 1 0 0,1 1 0 0 0,-1-1 0 0 0,1 0 0 0 0,-3 7 0 0 0,-5 9-103 0 0,0 0 0 0 0,-8 28 0 0 0,15-39 39 0 0,-88 282-130 0 0,81-256 60 0 0,-72 349-56 0 0,67-272 10 0 0,5 1 1 0 0,4 114-1 0 0,8-176-120 0 0,10 57-1 0 0,-8-83 82 0 0,1-1 0 0 0,1 0 0 0 0,1 0-1 0 0,16 34 1 0 0,-18-47 53 0 0,1 0-1 0 0,0-1 0 0 0,0 0 1 0 0,1-1-1 0 0,0 1 1 0 0,1-1-1 0 0,-1-1 1 0 0,2 1-1 0 0,-1-1 1 0 0,1-1-1 0 0,16 10 1 0 0,-13-9-4 0 0,0-2 0 0 0,1 1 1 0 0,0-1-1 0 0,0-1 1 0 0,0 0-1 0 0,0-1 0 0 0,0-1 1 0 0,1 0-1 0 0,14 0 0 0 0,-19-2 27 0 0,-1 0 0 0 0,1-1 0 0 0,0 0 0 0 0,0-1 0 0 0,-1 0 0 0 0,1-1 0 0 0,-1 1 0 0 0,11-6 0 0 0,-7 2-2 0 0,-1 0-1 0 0,0 0 1 0 0,-1-1-1 0 0,1-1 0 0 0,10-10 1 0 0,0-2-51 0 0,-1-2 1 0 0,-1 0-1 0 0,-1-1 0 0 0,-1-1 1 0 0,-1 0-1 0 0,18-38 1 0 0,-8 4-141 0 0,35-115 0 0 0,-39 98 220 0 0,-4-2 0 0 0,-3 0 0 0 0,-4-1 0 0 0,-2 0 0 0 0,-5 0 0 0 0,-3-1 0 0 0,-11-101 0 0 0,-21-27 312 0 0,23 173-166 0 0,-1 1 1 0 0,-2 0-1 0 0,0 1 0 0 0,-18-32 0 0 0,19 46-31 0 0,0 2 0 0 0,-1 0 0 0 0,-1 0 0 0 0,-1 1 0 0 0,-24-24 0 0 0,-81-56-1452 0 0,113 91 1128 0 0,-22-15-1512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42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13823 0 0,'0'0'1543'0'0,"2"2"-926"0"0,-1-1-559 0 0,-1-1 0 0 0,1 1 0 0 0,-1 0 0 0 0,1-1 0 0 0,-1 1 0 0 0,1 0 1 0 0,-1 0-1 0 0,0-1 0 0 0,1 1 0 0 0,-1 0 0 0 0,0 0 0 0 0,1 0 0 0 0,-1 0 0 0 0,0-1 0 0 0,0 1 0 0 0,0 0 0 0 0,0 0 0 0 0,0 0 0 0 0,0 0 0 0 0,0 0 0 0 0,0-1 0 0 0,0 2 0 0 0,-9 24 948 0 0,3-8-795 0 0,-14 63-108 0 0,-14 137-1 0 0,26-158-280 0 0,-8 111-1066 0 0,7-68-1537 0 0,9-101 2181 0 0,4-20-2646 0 0,-2 3 2785 0 0,1-23 1 0 0,1-8-168 0 0,5-79 1209 0 0,-7 82 335 0 0,1 0-1 0 0,10-46 1 0 0,-12 84-788 0 0,0 0-1 0 0,0 1 1 0 0,0-1 0 0 0,1 0 0 0 0,0 0 0 0 0,0 1-1 0 0,0-1 1 0 0,0 1 0 0 0,1 0 0 0 0,0-1-1 0 0,-1 1 1 0 0,2 0 0 0 0,-1 1 0 0 0,0-1-1 0 0,1 0 1 0 0,6-4 0 0 0,-9 8-108 0 0,0 0 0 0 0,0-1 1 0 0,0 1-1 0 0,0 0 0 0 0,0 0 0 0 0,1-1 0 0 0,-1 1 1 0 0,0 0-1 0 0,0 0 0 0 0,0 0 0 0 0,1 1 0 0 0,-1-1 1 0 0,0 0-1 0 0,0 0 0 0 0,0 1 0 0 0,2 0 1 0 0,17 7 168 0 0,-9-1-90 0 0,0 0-1 0 0,0 0 0 0 0,-1 1 1 0 0,15 15-1 0 0,35 42 222 0 0,-39-40-209 0 0,43 53-11 0 0,-57-67-257 0 0,0 0 1 0 0,0 0-1 0 0,-1 0 1 0 0,-1 1 0 0 0,7 19-1 0 0,-11-27 32 0 0,0-1 0 0 0,0 1 0 0 0,-1-1 0 0 0,1 1 0 0 0,-1-1 0 0 0,0 1-1 0 0,0-1 1 0 0,0 1 0 0 0,0-1 0 0 0,0 0 0 0 0,-1 1 0 0 0,0-1 0 0 0,0 1 0 0 0,0-1 0 0 0,0 0-1 0 0,0 1 1 0 0,-1-1 0 0 0,-1 4 0 0 0,0-4-82 0 0,1 0 0 0 0,-1 0 0 0 0,0 0 0 0 0,0-1 0 0 0,0 1 0 0 0,0 0-1 0 0,0-1 1 0 0,-1 0 0 0 0,1 0 0 0 0,-1 0 0 0 0,1 0 0 0 0,-1-1 0 0 0,0 1 0 0 0,1-1 0 0 0,-7 1 0 0 0,-3 1-879 0 0,0-1-1 0 0,-17 1 1 0 0,14-3 1242 0 0,-27-3-1 0 0,25 1 1078 0 0,1-2-1 0 0,0 0 0 0 0,0-1 0 0 0,0 0 1 0 0,0-1-1 0 0,1-1 0 0 0,-29-17 0 0 0,15 2 2386 0 0,34 7-3005 0 0,-2 13-617 0 0,0 0 1 0 0,0 0-1 0 0,0 0 0 0 0,0 0 1 0 0,0 1-1 0 0,1-1 1 0 0,-1 1-1 0 0,1-1 0 0 0,-1 1 1 0 0,1 0-1 0 0,-1 0 1 0 0,6-1-1 0 0,35-7-216 0 0,-40 8 236 0 0,24-2-71 0 0,0 1 0 0 0,0 1-1 0 0,46 5 1 0 0,82 18-885 0 0,-131-18 569 0 0,41 8-819 0 0,1 1-60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43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6 136 3223 0 0,'0'0'16216'0'0,"0"2"-15554"0"0,-2 6-566 0 0,1-1 0 0 0,-1 1 0 0 0,2 0 1 0 0,-1-1-1 0 0,1 1 0 0 0,0-1 1 0 0,3 16-1 0 0,15 55-542 0 0,-14-65 412 0 0,3 11-296 0 0,2 0-1 0 0,0-1 0 0 0,18 32 1 0 0,-23-50-34 0 0,-1 1 0 0 0,1-1 1 0 0,1 1-1 0 0,-1-1 1 0 0,8 6-1 0 0,-10-9-560 0 0,4-1-1106 0 0,-6-1 1879 0 0,1 0 0 0 0,-1 0-1 0 0,1 0 1 0 0,-1 0-1 0 0,1 0 1 0 0,0 0-1 0 0,-1 0 1 0 0,1 0-1 0 0,-1 0 1 0 0,1 0-1 0 0,-1 0 1 0 0,1 0-1 0 0,-1 0 1 0 0,1-1-1 0 0,-1 1 1 0 0,1 0-1 0 0,-1 0 1 0 0,1-1-1 0 0,-1 1 1 0 0,1 0-1 0 0,-1 0 1 0 0,0-1-1 0 0,1 1 1 0 0,-1-1-1 0 0,1 1 1 0 0,-1 0-1 0 0,0-1 1 0 0,1 1-1 0 0,-1-1 1 0 0,2-3-7 0 0,1 1-1 0 0,-1-1 1 0 0,-1 0 0 0 0,1 0 0 0 0,-1 0 0 0 0,1 0 0 0 0,-1 0 0 0 0,0 0 0 0 0,0 0 0 0 0,-1 0 0 0 0,1 0 0 0 0,-1-7-1 0 0,0-7-48 0 0,-4-26 0 0 0,-17-62 773 0 0,15 83 92 0 0,1 0 1 0 0,1-1-1 0 0,0 1 1 0 0,2-1-1 0 0,1-30 0 0 0,1 50-539 0 0,0 1 0 0 0,1-1 0 0 0,-1 1 1 0 0,1 0-1 0 0,0-1 0 0 0,0 1 0 0 0,0 0 0 0 0,0 0 0 0 0,0 0 0 0 0,1 0 0 0 0,0 0 0 0 0,-1 0 0 0 0,1 0 0 0 0,0 0 0 0 0,0 1 0 0 0,1-1 0 0 0,-1 1 0 0 0,0-1 0 0 0,1 1 0 0 0,5-4 0 0 0,-6 5 111 0 0,0 1-46 0 0,1-1-143 0 0,0 1 1 0 0,0-1 0 0 0,-1 1 0 0 0,1 0-1 0 0,0 0 1 0 0,0 0 0 0 0,0 1 0 0 0,0-1-1 0 0,0 1 1 0 0,0-1 0 0 0,-1 1 0 0 0,6 2-1 0 0,-6-2-32 0 0,0 0-1 0 0,-1 0 0 0 0,1 0 0 0 0,-1 0 0 0 0,1 0 1 0 0,-1 0-1 0 0,1 0 0 0 0,-1 1 0 0 0,0-1 1 0 0,0 0-1 0 0,1 1 0 0 0,-1-1 0 0 0,0 1 1 0 0,0-1-1 0 0,0 1 0 0 0,0 2 0 0 0,1 0 24 0 0,-1-2-13 0 0,0 1-1 0 0,0-1 0 0 0,0 1 0 0 0,0-1 1 0 0,0 1-1 0 0,-1-1 0 0 0,1 1 0 0 0,-1 0 1 0 0,0-1-1 0 0,0 1 0 0 0,0 2 0 0 0,-4 28 219 0 0,4-31-222 0 0,-1 3 67 0 0,-1-1 1 0 0,1 1 0 0 0,0 0-1 0 0,-1-1 1 0 0,0 1-1 0 0,0-1 1 0 0,-1 0-1 0 0,1 1 1 0 0,-7 7 1783 0 0,12-11-2413 0 0,0 0 472 0 0,-1 0 0 0 0,1 0 0 0 0,0 0 0 0 0,0 0-1 0 0,3 3 1 0 0,8 4-103 0 0,11 2 29 0 0,-8-4 64 0 0,28 16 0 0 0,-39-18 101 0 0,-1-1 0 0 0,0 1 0 0 0,0 0 0 0 0,0 1 0 0 0,0-1 0 0 0,0 1-1 0 0,-1 0 1 0 0,6 9 0 0 0,-8-12 39 0 0,-1 0 0 0 0,0 1 0 0 0,0-1 0 0 0,0 0 0 0 0,0 0 0 0 0,-1 1 0 0 0,1-1 0 0 0,-1 0 0 0 0,1 1 0 0 0,-1-1 0 0 0,0 0-1 0 0,0 1 1 0 0,0-1 0 0 0,0 1 0 0 0,-1 3 0 0 0,0-1 77 0 0,0-1 1 0 0,-1 0-1 0 0,1 1 0 0 0,-1-1 0 0 0,0 0 0 0 0,0 0 1 0 0,-6 7-1 0 0,1-1 154 0 0,-2-1 0 0 0,1 0 0 0 0,-1 0-1 0 0,-1-1 1 0 0,-12 9 0 0 0,-2-2-735 0 0,-2 0-338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13359 0 0,'0'0'4879'0'0,"0"2"-4591"0"0,3 44 44 0 0,10 65 1 0 0,-1-26-229 0 0,29 360 2052 0 0,-32 814 0 0 0,-33-882-1855 0 0,-12 246 174 0 0,46 9-51 0 0,16-364-533 0 0,-25-266 10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43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12119 0 0,'0'0'2347'0'0,"1"2"-1782"0"0,9 21-291 0 0,-2 0-1 0 0,0 1 1 0 0,8 48-1 0 0,4 16-103 0 0,-12-62-171 0 0,18 56 270 0 0,-21-69-492 0 0,0 0-1 0 0,1 0 1 0 0,15 22 0 0 0,-18-33-1153 0 0,4 0-3815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44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7831 0 0,'0'0'8368'0'0,"1"3"-8317"0"0,4 9-207 0 0,1 0 0 0 0,0 0 0 0 0,1 0 0 0 0,0-1 0 0 0,1 0 0 0 0,13 14 0 0 0,11 17 13 0 0,110 142 67 0 0,-89-119-1592 0 0,-40-48 668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44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30 2759 0 0,'0'0'126'0'0,"-11"-23"10810"0"0,11 22-10695 0 0,0 1-1 0 0,-1 0 0 0 0,1-1 0 0 0,0 1 1 0 0,0 0-1 0 0,-1-1 0 0 0,1 1 0 0 0,0 0 1 0 0,0-1-1 0 0,-1 1 0 0 0,1 0 1 0 0,0-1-1 0 0,-1 1 0 0 0,1 0 0 0 0,0 0 1 0 0,-1-1-1 0 0,1 1 0 0 0,-1 0 0 0 0,1 0 1 0 0,0 0-1 0 0,-2 0 0 0 0,-1 0-151 0 0,0 0-1 0 0,0 1 1 0 0,0 0-1 0 0,0 0 1 0 0,0 0-1 0 0,0 0 1 0 0,0 0-1 0 0,0 1 1 0 0,0-1-1 0 0,1 1 1 0 0,-1 0-1 0 0,0 0 1 0 0,1 0-1 0 0,0 0 1 0 0,-1 0-1 0 0,-2 4 1 0 0,-4 5-278 0 0,1 0 0 0 0,-11 17 1 0 0,8-7-846 0 0,0 0-1 0 0,-7 24 1 0 0,6-15-518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45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51 11343 0 0,'-1'1'522'0'0,"-9"8"-297"0"0,0 0 1 0 0,0 1-1 0 0,1 1 1 0 0,0-1-1 0 0,1 1 1 0 0,0 1-1 0 0,1 0 1 0 0,0 0-1 0 0,-9 23 1 0 0,9-15-184 0 0,0 1 0 0 0,1 0 0 0 0,2 0 0 0 0,0 1 0 0 0,-2 35 1 0 0,6-48-83 0 0,1 1 0 0 0,0-1 0 0 0,0 1 0 0 0,1-1 0 0 0,3 10 0 0 0,-5-18 23 0 0,1 1 1 0 0,-1-1 0 0 0,1 1-1 0 0,0-1 1 0 0,0 1 0 0 0,-1-1-1 0 0,1 1 1 0 0,0-1 0 0 0,0 0 0 0 0,1 0-1 0 0,-1 1 1 0 0,0-1 0 0 0,0 0-1 0 0,1 0 1 0 0,-1 0 0 0 0,0 0-1 0 0,1 0 1 0 0,-1-1 0 0 0,1 1 0 0 0,-1 0-1 0 0,1-1 1 0 0,-1 1 0 0 0,1-1-1 0 0,0 1 1 0 0,2-1 0 0 0,0 1-22 0 0,0-1 1 0 0,-1 0-1 0 0,1 0 1 0 0,0 0-1 0 0,0-1 1 0 0,-1 1-1 0 0,1-1 1 0 0,0 0-1 0 0,6-3 1 0 0,-2 0-4 0 0,1 0 1 0 0,-1-1-1 0 0,0-1 1 0 0,0 1-1 0 0,-1-1 1 0 0,0-1-1 0 0,0 1 0 0 0,0-1 1 0 0,9-12-1 0 0,0-4 115 0 0,26-49-1 0 0,-37 63 57 0 0,0 0-1 0 0,-1-1 0 0 0,0 1 1 0 0,-1-1-1 0 0,0 0 0 0 0,2-18 1 0 0,-4 20 71 0 0,-1 0 0 0 0,0 0 1 0 0,0 0-1 0 0,-1 1 0 0 0,0-1 1 0 0,0 0-1 0 0,-1 0 0 0 0,0 1 1 0 0,-4-11-1 0 0,3 11-68 0 0,-1 0 0 0 0,1 0 0 0 0,-1 0 0 0 0,0 1 0 0 0,-1-1 0 0 0,0 1 0 0 0,0 0 0 0 0,0 1 0 0 0,0-1 0 0 0,-13-9 0 0 0,16 14-203 0 0,-1-1 1 0 0,0 0 0 0 0,1 0-1 0 0,-1 1 1 0 0,0 0 0 0 0,0 0-1 0 0,0-1 1 0 0,0 2 0 0 0,0-1-1 0 0,0 0 1 0 0,0 1 0 0 0,0-1-1 0 0,0 1 1 0 0,-1 0 0 0 0,1 0-1 0 0,0 0 1 0 0,0 0 0 0 0,0 1-1 0 0,0-1 1 0 0,0 1 0 0 0,0 0-1 0 0,0 0 1 0 0,0 0 0 0 0,0 0-1 0 0,0 0 1 0 0,0 1 0 0 0,0-1-1 0 0,1 1 1 0 0,-4 2 0 0 0,-11 11-1109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45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12583 0 0,'0'0'1135'0'0,"0"1"-932"0"0,-13 59 330 0 0,7-36-271 0 0,1 0 0 0 0,-2 29-1 0 0,4-6-317 0 0,3 0 0 0 0,7 64 0 0 0,-7-109-25 0 0,-3-22-1278 0 0,2 10 1370 0 0,1 0 0 0 0,-1-1 0 0 0,2 1-1 0 0,-1-1 1 0 0,2 1 0 0 0,-1 0 0 0 0,1-1 0 0 0,1 1-1 0 0,0 0 1 0 0,0 0 0 0 0,1 1 0 0 0,0-1-1 0 0,1 1 1 0 0,0 0 0 0 0,0 0 0 0 0,1 0 0 0 0,0 1-1 0 0,1-1 1 0 0,0 2 0 0 0,0-1 0 0 0,1 1 0 0 0,9-8-1 0 0,-4 6 59 0 0,0 1 0 0 0,0 0 0 0 0,1 1-1 0 0,-1 1 1 0 0,1 0 0 0 0,1 1 0 0 0,-1 0 0 0 0,1 1-1 0 0,22-3 1 0 0,-6 2 953 0 0,-35 18-564 0 0,2-10-409 0 0,0 0 1 0 0,0 0-1 0 0,0 0 0 0 0,0 0 0 0 0,0-1 1 0 0,0 1-1 0 0,-1-1 0 0 0,1 0 0 0 0,-1 1 1 0 0,0-1-1 0 0,1 0 0 0 0,-7 2 0 0 0,-2 2 21 0 0,-1-1-1 0 0,-15 4 1 0 0,16-6-1 0 0,1 1 0 0 0,-14 7 0 0 0,23-11-7 0 0,0 1-1 0 0,1-1 0 0 0,-1 1 1 0 0,1 0-1 0 0,-1-1 0 0 0,1 1 1 0 0,-1 0-1 0 0,1 0 0 0 0,0-1 0 0 0,-1 1 1 0 0,1 0-1 0 0,0 0 0 0 0,-1-1 1 0 0,1 1-1 0 0,0 0 0 0 0,0 0 1 0 0,0 0-1 0 0,0 0 0 0 0,0-1 1 0 0,0 1-1 0 0,0 0 0 0 0,0 0 1 0 0,0 0-1 0 0,0 0 0 0 0,0-1 1 0 0,1 1-1 0 0,-1 0 0 0 0,0 0 1 0 0,0 0-1 0 0,1-1 0 0 0,0 2 1 0 0,14 28-634 0 0,-12-25 717 0 0,8 11-200 0 0,1 0 1 0 0,0-1-1 0 0,1 0 0 0 0,18 16 0 0 0,25 29-2257 0 0,-41-40-3510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47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0 367 6447 0 0,'0'0'10976'0'0,"1"1"-11560"0"0,-1 2 563 0 0,1 0 1 0 0,0-1-1 0 0,-1 1 0 0 0,1 0 0 0 0,0-1 0 0 0,1 1 0 0 0,-1-1 0 0 0,0 1 1 0 0,1-1-1 0 0,-1 0 0 0 0,1 1 0 0 0,0-1 0 0 0,0 0 0 0 0,0 0 1 0 0,0 0-1 0 0,0 0 0 0 0,0-1 0 0 0,1 1 0 0 0,-1-1 0 0 0,0 1 0 0 0,1-1 1 0 0,-1 0-1 0 0,1 0 0 0 0,0 0 0 0 0,-1 0 0 0 0,6 1 0 0 0,6 1 31 0 0,1-1 0 0 0,-1-1-1 0 0,1 0 1 0 0,14-2 0 0 0,-13 1-29 0 0,189-17 183 0 0,-46 0-83 0 0,-99 15-68 0 0,-3 0 55 0 0,108-17 1 0 0,-152 13-30 0 0,-11 5 58 0 0,0 0-1 0 0,-1 1 1 0 0,1-1-1 0 0,0 0 1 0 0,0 1 0 0 0,-1-1-1 0 0,5 0 1 0 0,-5-1 110 0 0,0 0-1 0 0,0 1 1 0 0,0-1 0 0 0,0 0 0 0 0,0-1 0 0 0,0 1 0 0 0,-1 0 0 0 0,1-4 0 0 0,0 4-162 0 0,-2-13 792 0 0,-6-13-511 0 0,6 20-326 0 0,0 1-14 0 0,0 1-56 0 0,1 5 2 0 0,1-1 15 0 0,6-51 42 0 0,5-3-63 0 0,-5 29 28 0 0,-1 0 1 0 0,-2 0 0 0 0,2-37-1 0 0,-7 52 57 0 0,1 11 17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48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12175 0 0,'0'0'6104'0'0,"0"1"-5969"0"0,-4 79 235 0 0,2-41-302 0 0,2 42-1 0 0,4-55-79 0 0,-4-22-35 0 0,0-3 47 0 0,1-1-1 0 0,-1 1 1 0 0,0 0-1 0 0,1-1 0 0 0,-1 1 1 0 0,0 0-1 0 0,1 0 0 0 0,-1-1 1 0 0,0 1-1 0 0,1-1 1 0 0,-1 1-1 0 0,1 0 0 0 0,0-1 1 0 0,-1 1-1 0 0,1-1 0 0 0,-1 1 1 0 0,1-1-1 0 0,0 1 0 0 0,-1-1 1 0 0,2 1-1 0 0,5 4 1 0 0,0 0 0 0 0,1 1 11 0 0,-2-1 42 0 0,-5-4 13 0 0,0-1-8 0 0,2 2-70 0 0,1 0 0 0 0,-1-1 0 0 0,1 1 0 0 0,-1-1 1 0 0,1 0-1 0 0,-1 0 0 0 0,1 0 0 0 0,-1-1 0 0 0,1 1 0 0 0,0-1 0 0 0,-1 0 0 0 0,1 0 0 0 0,0 0 0 0 0,0-1 0 0 0,-1 1 0 0 0,7-2 0 0 0,2 0-63 0 0,59-14-26 0 0,-19 4 52 0 0,-14 3 41 0 0,-25 5 3 0 0,1 1-1 0 0,-1 1 1 0 0,0 0-1 0 0,1 0 0 0 0,-1 1 1 0 0,1 1-1 0 0,-1 1 0 0 0,1 0 1 0 0,15 3-1 0 0,11 4 6 0 0,-15-2-53 0 0,-9-2 10 0 0,-10-3 33 0 0,27 3-1 0 0,-31-4 370 0 0,-1 0-335 0 0,0 1 1 0 0,-1-1 0 0 0,1 1 0 0 0,0-1 0 0 0,0 1 0 0 0,-1 0-1 0 0,1-1 1 0 0,-1 1 0 0 0,1 0 0 0 0,0-1 0 0 0,-1 1 0 0 0,1 0 0 0 0,-1 0-1 0 0,1-1 1 0 0,-1 2 0 0 0,10 15 121 0 0,-9-15-139 0 0,5 13 58 0 0,0 0-1 0 0,0 1 0 0 0,-2-1 1 0 0,4 18-1 0 0,-2-5-10 0 0,40 193 262 0 0,11 46-80 0 0,-40-204-198 0 0,10 74 0 0 0,-26-132 47 0 0,-1-3 5 0 0,1 0-1 0 0,-1 0 0 0 0,0 0 0 0 0,1 0 0 0 0,-1 0 1 0 0,0 0-1 0 0,0 0 0 0 0,-1-1 0 0 0,1 4 1 0 0,-11-8-834 0 0,-2-7 266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49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1375 0 0,'0'0'17279'0'0,"0"2"-17131"0"0,-2 15-238 0 0,-30 322-799 0 0,33-307 889 0 0,8 60 0 0 0,-9-84 0 0 0,2 1 11 0 0,1 3-735 0 0,-3-20 77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0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6879 0 0,'0'0'1048'0'0,"2"0"-710"0"0,6 3 12 0 0,-6-2-24 0 0,10 5 51 0 0,84 41 160 0 0,-72-38-537 0 0,0-1 0 0 0,0-1 0 0 0,49 7 0 0 0,-16-6 332 0 0,1-3 1 0 0,-1-3-1 0 0,77-5 0 0 0,172-32 1651 0 0,-187 19-1680 0 0,-78 11-183 0 0,14-2 185 0 0,74-18-1 0 0,31-13 432 0 0,-102 29 6585 0 0,-51-11-10027 0 0,-5 14 2666 0 0,-1-1 3 0 0,0 1-1 0 0,0 0 0 0 0,-1-1 1 0 0,0-10-1 0 0,0 15 1531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1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10367 0 0,'0'0'3562'0'0,"0"2"-3308"0"0,0 6-230 0 0,0 17-32 0 0,4 27 0 0 0,-2-26 8 0 0,-2-22-2 0 0,3 18 15 0 0,-1-13-605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3:2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5983 0 0,'1'2'10726'0'0,"1"7"-10498"0"0,1-1 1 0 0,-1 1-1 0 0,-1 0 1 0 0,0 0-1 0 0,0 0 1 0 0,-1 14-1 0 0,-8 56-114 0 0,7-66 134 0 0,1-11-80 0 0,-1 0 1 0 0,1-1 0 0 0,0 1-1 0 0,-1-1 1 0 0,1 1-1 0 0,-1-1 1 0 0,1 1-1 0 0,-1-1 1 0 0,0 1-1 0 0,1-1 1 0 0,-1 1 0 0 0,0-1-1 0 0,0 0 1 0 0,0 0-1 0 0,0 1 1 0 0,0-1-1 0 0,-1 0 1 0 0,0 1 0 0 0,0-1 381 0 0,-22-7 314 0 0,21 5-1215 0 0,0-1 0 0 0,0 1 0 0 0,1-1 0 0 0,-1 0 0 0 0,0 0 0 0 0,1 0 0 0 0,-1-1 0 0 0,1 1 0 0 0,0 0-1 0 0,-1-1 1 0 0,1 0 0 0 0,-3-5 0 0 0,1-3-6589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41 5063 0 0,'0'0'3976'0'0,"-10"2"2676"0"0,7-1-6589 0 0,1 0 1 0 0,0 1-1 0 0,0-1 0 0 0,0 1 0 0 0,0 0 1 0 0,0-1-1 0 0,0 1 0 0 0,1 0 0 0 0,-1 0 1 0 0,1 0-1 0 0,-1 0 0 0 0,1 0 0 0 0,0 1 0 0 0,-1-1 1 0 0,0 4-1 0 0,0 0-76 0 0,1-1 0 0 0,0 0 0 0 0,0 0 0 0 0,0 1 0 0 0,1-1 0 0 0,0 0 0 0 0,0 8 0 0 0,1-4-92 0 0,0 0 0 0 0,1 1 0 0 0,0-1 0 0 0,0 0 0 0 0,1 0 0 0 0,0 0 0 0 0,1-1 0 0 0,6 12 0 0 0,-8-17 25 0 0,0-1 1 0 0,0 1 0 0 0,0-1-1 0 0,0 0 1 0 0,1 1-1 0 0,-1-1 1 0 0,1 0-1 0 0,0 0 1 0 0,-1-1-1 0 0,1 1 1 0 0,0-1-1 0 0,0 1 1 0 0,0-1-1 0 0,0 0 1 0 0,1 0-1 0 0,4 1 1 0 0,-1-1-56 0 0,0 0 0 0 0,0 0 1 0 0,0-1-1 0 0,0 0 0 0 0,0-1 0 0 0,9 0 0 0 0,-5-1 18 0 0,-6 2 96 0 0,1-1 1 0 0,-1-1 0 0 0,0 1-1 0 0,0-1 1 0 0,8-2-1 0 0,-11 3 46 0 0,-1 1-1 0 0,1-1 1 0 0,0 1 0 0 0,-1-1-1 0 0,1 1 1 0 0,-1-1-1 0 0,1 0 1 0 0,-1 0-1 0 0,1 1 1 0 0,-1-1 0 0 0,0 0-1 0 0,1 0 1 0 0,-1-1-1 0 0,2-1 1 0 0,1-2 2250 0 0,-4 3-1778 0 0,0-1-1 0 0,0 1 1 0 0,-1 0-1 0 0,1-1 1 0 0,-1 1-1 0 0,1 0 0 0 0,-3-4 1 0 0,3 6-586 0 0,-31-59 1974 0 0,20 39-1800 0 0,-13-28 0 0 0,16 30-389 0 0,-14-24 1 0 0,21 41 144 0 0,0 0-1 0 0,0 0 1 0 0,0 0 0 0 0,0 0 0 0 0,-1 1 0 0 0,1-1 0 0 0,0 0-1 0 0,-1 1 1 0 0,1-1 0 0 0,-1 1 0 0 0,1-1 0 0 0,-2 1-1 0 0,3 0 155 0 0,-9-1-1751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1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2 7831 0 0,'0'0'6067'0'0,"-9"-1"-3203"0"0,5 1-2638 0 0,-1 0 0 0 0,0 0 1 0 0,1 1-1 0 0,-1 0 0 0 0,0 0 1 0 0,1 0-1 0 0,-1 0 0 0 0,1 1 0 0 0,0 0 1 0 0,-1 0-1 0 0,1 0 0 0 0,0 0 1 0 0,-6 5-1 0 0,-5 5-411 0 0,0 0-1 0 0,-13 15 1 0 0,14-12 217 0 0,-12 11-451 0 0,2 1 0 0 0,-34 47 0 0 0,41-51-1444 0 0,-38 40 0 0 0,54-62 893 0 0,11-11-4804 0 0,7-11 4359 0 0,-1 0 1 0 0,27-47-1 0 0,-31 46 1074 0 0,2 1 0 0 0,0 0 0 0 0,30-33 0 0 0,-35 45 575 0 0,14-13 9144 0 0,-10 28-8046 0 0,-7-2-1253 0 0,0 0 0 0 0,0 0 0 0 0,-1 0 0 0 0,0 1 0 0 0,0 0-1 0 0,0 0 1 0 0,6 8 0 0 0,26 44-32 0 0,-26-39-2 0 0,11 22 54 0 0,-15-26-6 0 0,14 22-1 0 0,-18-33-53 0 0,-1 0 1 0 0,0 0-1 0 0,0 0 1 0 0,0 1-1 0 0,0-1 1 0 0,-1 0-1 0 0,1 1 1 0 0,-1 0-1 0 0,2 6 1 0 0,-3-8-107 0 0,0-1 0 0 0,0 0 0 0 0,0 1 0 0 0,0-1 1 0 0,-1 1-1 0 0,1-1 0 0 0,0 1 0 0 0,-1-1 0 0 0,1 1 1 0 0,-1-1-1 0 0,1 0 0 0 0,-1 1 0 0 0,0-1 0 0 0,1 0 1 0 0,-1 1-1 0 0,0-1 0 0 0,0 0 0 0 0,0 0 1 0 0,0 0-1 0 0,0 0 0 0 0,0 0 0 0 0,0 0 0 0 0,0 0 1 0 0,-1 0-1 0 0,1 0 0 0 0,0-1 0 0 0,-1 1 0 0 0,1 0 1 0 0,0-1-1 0 0,-3 1 0 0 0,1 0-214 0 0,-14 6-937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2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90 1839 0 0,'-2'-1'134'0'0,"-23"-12"6"0"0,13 3 9062 0 0,11 4-7307 0 0,1 5-1812 0 0,0 1 0 0 0,-1 0 0 0 0,1-1 0 0 0,0 1 0 0 0,0-1 0 0 0,0 1 0 0 0,0-1 0 0 0,0 1 0 0 0,0-1 0 0 0,0 1 0 0 0,0-1 0 0 0,0 1 0 0 0,0-1 0 0 0,0 1 0 0 0,0-1 0 0 0,0 1 0 0 0,1-1 0 0 0,-1 1 0 0 0,0-1 0 0 0,0 1-1 0 0,0-1 1 0 0,1 1 0 0 0,-1 0 0 0 0,0-1 0 0 0,1 0 0 0 0,1-1-93 0 0,0-1 1 0 0,0 1-1 0 0,0-1 0 0 0,1 1 0 0 0,-1 0 1 0 0,1 0-1 0 0,-1 0 0 0 0,1 0 0 0 0,0 1 0 0 0,0-1 1 0 0,-1 1-1 0 0,5-2 0 0 0,5-1-53 0 0,-1 1 1 0 0,13-2-1 0 0,-3 1 106 0 0,-12 2-42 0 0,0 1-1 0 0,0 1 1 0 0,-1 0-1 0 0,1 0 0 0 0,18 3 1 0 0,8 0-52 0 0,31 4-1726 0 0,-43-6-3030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2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4607 0 0,'0'0'15447'0'0,"-1"3"-15272"0"0,-6 15-139 0 0,-4 7-138 0 0,2 0 0 0 0,-9 37 0 0 0,10-10 343 0 0,6-31-2502 0 0,16-82-8622 0 0,-11 41 12407 0 0,12-38 1 0 0,-13 54-1080 0 0,-1 1 0 0 0,1-1 0 0 0,-1 1 0 0 0,1 0 0 0 0,4-6 0 0 0,-5 8 554 0 0,13 2-335 0 0,-10 1-594 0 0,0 0 0 0 0,0 0 0 0 0,-1 1 0 0 0,1-1 1 0 0,-1 1-1 0 0,1 0 0 0 0,-1 0 0 0 0,0 0 0 0 0,3 5 0 0 0,21 35 466 0 0,-13-20-368 0 0,-6-10-79 0 0,1-2-1 0 0,0 1 0 0 0,1-1 0 0 0,20 18 1 0 0,-28-27-85 0 0,0 1 6 0 0,13 5-72 0 0,-14-8 166 0 0,0 0-188 0 0,-1 1-1 0 0,0-1 1 0 0,1 0-1 0 0,-1 1 1 0 0,1-1 0 0 0,-1 0-1 0 0,1 0 1 0 0,-1 0 0 0 0,1 1-1 0 0,-1-1 1 0 0,1 0 0 0 0,-1 0-1 0 0,1 0 1 0 0,0 0-1 0 0,-1 0 1 0 0,1 0 0 0 0,-1 0-1 0 0,1 0 1 0 0,-1 0 0 0 0,1 0-1 0 0,-1 0 1 0 0,1 0-1 0 0,-1 0 1 0 0,1-1 0 0 0,-1 1-1 0 0,1 0 1 0 0,-1 0 0 0 0,1-1-1 0 0,-1 1 1 0 0,1 0-1 0 0,-1-1 1 0 0,1 1 0 0 0,-1 0-1 0 0,0-1 1 0 0,1 1 0 0 0,-1 0-1 0 0,1-1 1 0 0,-1 1-1 0 0,0-1 1 0 0,0 1 0 0 0,1-1-1 0 0,-1 1 1 0 0,0-1 0 0 0,4-10-946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3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59 8839 0 0,'0'-9'800'0'0,"-1"0"6532"0"0,8 50-6593 0 0,-8 47-137 0 0,-1 8-2647 0 0,4-84 977 0 0</inkml:trace>
  <inkml:trace contextRef="#ctx0" brushRef="#br0" timeOffset="1">232 0 9671 0 0,'0'0'2159'0'0,"-1"2"-903"0"0,-3 7-743 0 0,1 1 1 0 0,1-1-1 0 0,0 1 1 0 0,0 0-1 0 0,1-1 1 0 0,-1 12-1 0 0,4 61-863 0 0,-2-72 499 0 0,4 18-149 0 0,-4-17-49 0 0,3-2 157 0 0,-2-8-1244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3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1375 0 0,'3'1'3955'0'0,"33"11"1209"0"0,51 27-2123 0 0,-76-33-2895 0 0,-1 0-1 0 0,-1 1 1 0 0,1 1 0 0 0,-1 0-1 0 0,0 0 1 0 0,-1 0-1 0 0,0 1 1 0 0,-1 0 0 0 0,0 1-1 0 0,0 0 1 0 0,-1 0-1 0 0,0 0 1 0 0,0 1-1 0 0,-1 0 1 0 0,5 19 0 0 0,-8-24-110 0 0,-1 0 1 0 0,0 1 0 0 0,-1-1-1 0 0,0 0 1 0 0,0 0 0 0 0,0 0 0 0 0,0 0-1 0 0,-1 0 1 0 0,0 1 0 0 0,-1-1-1 0 0,1 0 1 0 0,-1-1 0 0 0,0 1 0 0 0,-1 0-1 0 0,1-1 1 0 0,-1 1 0 0 0,0-1-1 0 0,-1 0 1 0 0,1 1 0 0 0,-1-2 0 0 0,0 1-1 0 0,0 0 1 0 0,0-1 0 0 0,-1 0-1 0 0,0 0 1 0 0,0 0 0 0 0,0-1-1 0 0,0 1 1 0 0,-7 2 0 0 0,-1-1-6116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4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5983 0 0,'0'0'13148'0'0,"0"3"-12985"0"0,-2 27-204 0 0,1 0-1 0 0,1 1 1 0 0,9 57 0 0 0,-4-41 31 0 0,-3-30-14 0 0,1 0-1 0 0,7 22 1 0 0,4 16 25 0 0,-11-45 10 0 0,-3-8 1525 0 0,5 0-1825 0 0,-4-2 283 0 0,-1 1 1 0 0,0-1-1 0 0,1 0 0 0 0,-1 0 1 0 0,0 1-1 0 0,1-1 0 0 0,-1 0 1 0 0,1 0-1 0 0,-1 1 0 0 0,0-1 1 0 0,1 0-1 0 0,-1 0 0 0 0,1 0 1 0 0,-1 0-1 0 0,0 1 0 0 0,1-1 1 0 0,-1 0-1 0 0,1 0 0 0 0,-1 0 1 0 0,1 0-1 0 0,11 0-23 0 0,0 0 0 0 0,0-1 0 0 0,0-1 0 0 0,0 0 0 0 0,15-4 1 0 0,25-4-68 0 0,15 2 32 0 0,0 3 1 0 0,0 3 0 0 0,108 11-1 0 0,-122-1-39 0 0,62 18-1 0 0,-107-24 103 0 0,4 0 1 0 0,0 0 0 0 0,0 1 0 0 0,0-1 0 0 0,-1 0 0 0 0,1 0 0 0 0,0-1 0 0 0,0-1 0 0 0,-1 0 0 0 0,0 2 0 0 0,-2-2 18 0 0,-7-1 1036 0 0,0 2-970 0 0,4 3-16 0 0,-4-2-62 0 0,-1 0 1 0 0,1 0-1 0 0,0 0 0 0 0,-1 0 1 0 0,1 0-1 0 0,-1 0 0 0 0,1 0 0 0 0,-1 1 1 0 0,1 3-1 0 0,4 5-19 0 0,18 32-31 0 0,-2 2 0 0 0,22 64 1 0 0,-31-74 36 0 0,30 82 195 0 0,53 237 0 0 0,-94-344-186 0 0,0 0 17 0 0,1-1-1 0 0,-1 1 0 0 0,8 16 0 0 0,-6-18 35 0 0,-3-6 174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7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1 225 1375 0 0,'0'0'14315'0'0,"0"-13"-13400"0"0,5-7-775 0 0,1 0 1 0 0,1 0 0 0 0,1 0 0 0 0,1 1 0 0 0,11-20 0 0 0,-9 20 180 0 0,-3 7-189 0 0,-7 10-115 0 0,11-8 22 0 0,-9 5-39 0 0,-1 3 0 0 0,-1 1 0 0 0,1-1 0 0 0,0 1 0 0 0,-1-1 0 0 0,1 1 0 0 0,0 0 0 0 0,0 0 0 0 0,0 0 0 0 0,2-1 0 0 0,5-3 0 0 0,-7 4 0 0 0,-1 0 0 0 0,1 0 0 0 0,-1 1 0 0 0,1-1 0 0 0,-1 0 0 0 0,1 1 0 0 0,0-1-1 0 0,-1 1 1 0 0,1 0 0 0 0,0-1 0 0 0,-1 1 0 0 0,1 0 0 0 0,0 0 0 0 0,-1 0 0 0 0,3 0 0 0 0,0 1-9 0 0,-1 0-34 0 0,2 1 34 0 0,0 1 0 0 0,0-1 0 0 0,-1 1 0 0 0,1 0 0 0 0,-1 1 0 0 0,0-1 1 0 0,0 1-1 0 0,0 0 0 0 0,-1 0 0 0 0,1 0 0 0 0,-1 0 0 0 0,0 1 0 0 0,0-1 0 0 0,0 1 0 0 0,-1 0 0 0 0,0 0 0 0 0,3 6 1 0 0,-3-5 13 0 0,4 10 2 0 0,0 0 0 0 0,-2 0 0 0 0,5 31 0 0 0,-4-21 45 0 0,-4-15-184 0 0,0 1 1 0 0,-1 18-1 0 0,0-15-258 0 0,0-13 34 0 0,-1 3-411 0 0,1-5 652 0 0,0 1-1 0 0,0-1 1 0 0,0 0 0 0 0,0 0-1 0 0,0 1 1 0 0,0-1-1 0 0,0 0 1 0 0,0 1-1 0 0,0-1 1 0 0,0 0-1 0 0,0 0 1 0 0,0 1 0 0 0,0-1-1 0 0,0 0 1 0 0,0 1-1 0 0,0-1 1 0 0,0 0-1 0 0,0 0 1 0 0,0 1-1 0 0,-1-1 1 0 0,1 0-1 0 0,0 0 1 0 0,0 1 0 0 0,0-1-1 0 0,0 0 1 0 0,-1 0-1 0 0,1 1 1 0 0,0-1-1 0 0,-2 1 22 0 0,0 0 1 0 0,-1-1-1 0 0,1 1 0 0 0,0 0 0 0 0,0-1 0 0 0,0 0 0 0 0,0 1 1 0 0,-1-1-1 0 0,1 0 0 0 0,0 0 0 0 0,0 0 0 0 0,0-1 0 0 0,-1 1 1 0 0,1 0-1 0 0,0-1 0 0 0,0 0 0 0 0,0 1 0 0 0,0-1 0 0 0,0 0 1 0 0,0 0-1 0 0,0 0 0 0 0,0 0 0 0 0,-3-3 0 0 0,-3-2 415 0 0,1 0 0 0 0,0-1 0 0 0,1 1 1 0 0,-10-13-1 0 0,14 16 130 0 0,0-1 0 0 0,0 1 1 0 0,0 0-1 0 0,0-1 1 0 0,1 1-1 0 0,-1-1 0 0 0,1 1 1 0 0,0-1-1 0 0,0 0 0 0 0,0 0 1 0 0,0 1-1 0 0,1-6 1 0 0,1 6-434 0 0,1 1-1 0 0,0 0 1 0 0,0 0 0 0 0,0 0 0 0 0,0 0 0 0 0,2-2 0 0 0,-2 2-13 0 0,2-1-25 0 0,0 1-1 0 0,-1-1 1 0 0,1 1-1 0 0,0 0 1 0 0,1 0-1 0 0,-1 0 0 0 0,0 0 1 0 0,0 1-1 0 0,1-1 1 0 0,-1 1-1 0 0,10-1 1 0 0,4 1-455 0 0,31 0 1 0 0,-26 2-196 0 0,34-1-2727 0 0,-39 0 1827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8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28 7831 0 0,'0'0'12443'0'0,"-10"6"-11094"0"0,5 0-1312 0 0,0-1 1 0 0,1 1-1 0 0,0 0 0 0 0,0 0 1 0 0,0 0-1 0 0,1 1 0 0 0,0-1 0 0 0,0 1 1 0 0,-2 9-1 0 0,0 4-1320 0 0,1 0-1 0 0,-2 21 1 0 0,32-61-14512 0 0,-23 12 15638 0 0,0 0 0 0 0,-1-1-1 0 0,0 1 1 0 0,1-17-1 0 0,-2-35 4194 0 0,-1 36 6222 0 0,2 26-10111 0 0,14 14-118 0 0,0 1 0 0 0,-2 1-1 0 0,15 22 1 0 0,-12-15 27 0 0,26 27-1 0 0,-34-44-142 0 0,1 1-1 0 0,20 12 1 0 0,-13-10-323 0 0,-16-10 161 0 0,1-1-1046 0 0,0 0 1189 0 0,-1-1 0 0 0,0 1-1 0 0,0-1 1 0 0,1 1 0 0 0,-1-1-1 0 0,0 0 1 0 0,0 1 0 0 0,0-1-1 0 0,1 0 1 0 0,-1 0 0 0 0,0 0-1 0 0,0 0 1 0 0,0 0 0 0 0,-1 0-1 0 0,1 0 1 0 0,0 0 0 0 0,0 0-1 0 0,1-2 1 0 0,-1 0-29 0 0,0 0 1 0 0,0 1-1 0 0,-1-1 0 0 0,1 0 0 0 0,0 0 1 0 0,-1 0-1 0 0,0 0 0 0 0,0-4 0 0 0,-1-7-159 0 0,0 1 0 0 0,-1-1 0 0 0,-5-14 0 0 0,4 15 41 0 0,-22-102 11189 0 0,25 128-10748 0 0,0 5-267 0 0,0 56-1619 0 0,11 96 0 0 0,-7-146-249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8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12439 0 0,'0'0'1126'0'0,"0"2"-902"0"0,1 14-24 0 0,1 0-1 0 0,4 18 1 0 0,1 8-165 0 0,-4-18-16 0 0,0 0 0 0 0,2-1-1 0 0,1 1 1 0 0,1-1 0 0 0,14 34-1 0 0,-20-56-111 0 0,0 1-72 0 0,1 5-25 0 0,-1-6-202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8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3223 0 0,'0'0'5042'0'0,"2"2"-4661"0"0,1 1-378 0 0,0 1 0 0 0,0-1 1 0 0,0 0-1 0 0,1 0 0 0 0,-1 0 0 0 0,1-1 0 0 0,0 1 0 0 0,-1-1 1 0 0,1 0-1 0 0,0 0 0 0 0,7 2 0 0 0,0 1 0 0 0,55 21 120 0 0,-41-17 349 0 0,0 2 1 0 0,34 18-1 0 0,-58-28-367 0 0,1 0-1 0 0,-1 1 1 0 0,1-1-1 0 0,0 0 0 0 0,-1 0 1 0 0,0 1-1 0 0,1-1 1 0 0,-1 1-1 0 0,0-1 0 0 0,0 1 1 0 0,0 0-1 0 0,1 1 1 0 0,-1-1 455 0 0,5 11 606 0 0,-6-10-1006 0 0,1-1-1 0 0,0 1 1 0 0,-1 0 0 0 0,0-1-1 0 0,0 1 1 0 0,1 0-1 0 0,-1-1 1 0 0,-1 1 0 0 0,1 0-1 0 0,0-1 1 0 0,-1 1-1 0 0,1-1 1 0 0,-1 1 0 0 0,0-1-1 0 0,0 1 1 0 0,0-1-1 0 0,0 1 1 0 0,0-1 0 0 0,-3 3-1 0 0,-2 4 410 0 0,-1 0-1 0 0,0-1 0 0 0,-12 11 1 0 0,5-5-76 0 0,7-6-81 0 0,-1 0 0 0 0,0-1 1 0 0,-17 12-1 0 0,21-17-525 0 0,1 0 0 0 0,0-1 0 0 0,0 1 1 0 0,-1-1-1 0 0,1 0 0 0 0,-7 2 0 0 0,8-3-354 0 0,0 0-1 0 0,0 0 1 0 0,0 0 0 0 0,0 0-1 0 0,0 0 1 0 0,0 0 0 0 0,0-1-1 0 0,0 1 1 0 0,0 0-1 0 0,0-1 1 0 0,0 0 0 0 0,0 1-1 0 0,-2-3 1 0 0,-8-5-5400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0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6911 0 0,'0'0'3695'0'0,"2"2"-3543"0"0,16 30 115 0 0,-12-20-208 0 0,1-1 1 0 0,0 1 0 0 0,10 11 0 0 0,-14-19-58 0 0,1 0 0 0 0,-1-1-1 0 0,1 0 1 0 0,0 0 0 0 0,0 0 0 0 0,0 0 0 0 0,0-1-1 0 0,0 0 1 0 0,1 0 0 0 0,-1 0 0 0 0,1 0 0 0 0,8 2-1 0 0,-4-3 7 0 0,-1 0-1 0 0,1 0 1 0 0,0 0 0 0 0,-1-1-1 0 0,1-1 1 0 0,0 0-1 0 0,-1 0 1 0 0,1 0-1 0 0,-1-1 1 0 0,13-4-1 0 0,-9 1 258 0 0,0 0 0 0 0,0 0-1 0 0,-1-1 1 0 0,1-1 0 0 0,-2 0 0 0 0,14-10-1 0 0,-23 15 235 0 0,1 1 28 0 0,-1 0-333 0 0,-1 1 0 0 0,1-1 0 0 0,0 0 0 0 0,-1 1 1 0 0,1-1-1 0 0,-1 0 0 0 0,1 0 0 0 0,-1 0 0 0 0,1 1 1 0 0,-1-1-1 0 0,0 0 0 0 0,1 0 0 0 0,-1 0 0 0 0,0 0 1 0 0,0 0-1 0 0,0 0 0 0 0,1 0 0 0 0,-1 0 0 0 0,0 0 1 0 0,0 0-1 0 0,0 0 0 0 0,-1 0 0 0 0,1 0 1 0 0,0 1-1 0 0,0-1 0 0 0,0 0 0 0 0,-1 0 0 0 0,0-2 1 0 0,-1-1 97 0 0,-1 0 0 0 0,0 0 1 0 0,0 0-1 0 0,0 0 1 0 0,0 0-1 0 0,-1 1 1 0 0,1-1-1 0 0,-1 1 1 0 0,0 0-1 0 0,0 0 1 0 0,0 0-1 0 0,-9-4 1 0 0,-1 0 65 0 0,-1 1 0 0 0,-26-8 1 0 0,32 11-371 0 0,-5-1 80 0 0,-26-5 0 0 0,36 9-330 0 0,0-1 0 0 0,0 1 0 0 0,1 0 0 0 0,-1 0-1 0 0,0 0 1 0 0,0 1 0 0 0,0-1 0 0 0,0 1 0 0 0,0 0 0 0 0,1 0 0 0 0,-8 3 0 0 0,-2 5-1116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1:59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1839 0 0,'0'0'13860'0'0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01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39 342 2759 0 0,'0'0'1658'0'0,"-12"-2"7687"0"0,-3 4-7083 0 0,4-2-274 0 0,19-3-1673 0 0,15 0-549 0 0,124-19 50 0 0,-93 15 130 0 0,41 1 54 0 0,-9 3 0 0 0,-85 3 248 0 0,1 0 0 0 0,-1 0-1 0 0,1 0 1 0 0,-1 0 0 0 0,1-1-1 0 0,-1 1 1 0 0,1 0 0 0 0,-1 0 0 0 0,0-1-1 0 0,1 1 1 0 0,-1-1 0 0 0,1 0-1 0 0,-1 1 1 0 0,0-1 0 0 0,2-1-1 0 0,-1 1-908 0 0,-1 0 607 0 0,1 0-10 0 0,7-10-48 0 0,0 0 0 0 0,0 0 0 0 0,-1-1-1 0 0,-1 0 1 0 0,1-1 0 0 0,-2 0 0 0 0,0 0 0 0 0,-1 0 0 0 0,4-15-1 0 0,12-25-10 0 0,-10 29 60 0 0,16-40-5 0 0,-24 55 1800 0 0,-2 11-2200 0 0,3 3 444 0 0,-1 1 1 0 0,-1 0-1 0 0,1 0 0 0 0,-1 0 0 0 0,0 0 1 0 0,0 0-1 0 0,0 1 0 0 0,-1-1 0 0 0,1 10 1 0 0,6 33 20 0 0,-6-40-62 0 0,0 0-1 0 0,-1 1 0 0 0,0 12 1 0 0,-1-20-57 0 0,2 4 125 0 0,-1 0-4355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02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9959 0 0,'0'0'10431'0'0,"0"3"-10376"0"0,2 24-100 0 0,-4 32 1 0 0,0-34 9 0 0,4 52 1 0 0,0-62 34 0 0,0 4 0 0 0,0-1 0 0 0,1 0 0 0 0,1 0 0 0 0,1 0 0 0 0,11 28 0 0 0,-3-23-53 0 0,-3-9 41 0 0,-6-11 14 0 0,0-2-3 0 0,13 9 1 0 0,-8-5 0 0 0,5 1 0 0 0,-2-2 0 0 0,-1-1 1 0 0,1 0-1 0 0,-1-1 0 0 0,1 0 0 0 0,17 1 1 0 0,63-4-7 0 0,-35-1-54 0 0,48-4 60 0 0,-44 2 138 0 0,-2-2 4264 0 0,-58 8-4659 0 0,5 5 246 0 0,1 3 0 0 0,-3-3-17 0 0,0 0-1 0 0,0 0 0 0 0,0 1 1 0 0,4 14-1 0 0,-1-4-9 0 0,0-1 38 0 0,-2 1 0 0 0,7 30 0 0 0,0 3 0 0 0,-10-41 11 0 0,-1-6 31 0 0,0 4-20 0 0,0-4 20 0 0,0 3-20 0 0,-1-5 10 0 0,-10 0-4827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02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13415 0 0,'0'0'5999'0'0,"1"2"-5723"0"0,1 8-247 0 0,0-1 0 0 0,0 1 1 0 0,-1 0-1 0 0,-1 0 0 0 0,0-1 0 0 0,-1 15 1 0 0,0 5 8 0 0,1 2-99 0 0,4 169 375 0 0,0-160-635 0 0,0-1 1 0 0,3 0-1 0 0,11 39 0 0 0,-9-52-868 0 0,1-2-54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02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14 10591 0 0,'0'0'11006'0'0,"-1"-1"-10384"0"0,-5-2-416 0 0,4 2-172 0 0,0-1 1 0 0,0 1 0 0 0,0 0-1 0 0,0 1 1 0 0,0-1 0 0 0,0 0 0 0 0,-1 0-1 0 0,1 1 1 0 0,0 0 0 0 0,0-1 0 0 0,0 1-1 0 0,-1 0 1 0 0,1 0 0 0 0,0 0-1 0 0,-1 0 1 0 0,1 1 0 0 0,0-1 0 0 0,0 0-1 0 0,-3 2 1 0 0,4-2-59 0 0,-1 0 0 0 0,0 1 0 0 0,0-1 0 0 0,1 1 0 0 0,-1 0-1 0 0,0-1 1 0 0,1 1 0 0 0,-1 0 0 0 0,1 0 0 0 0,-1 0 0 0 0,1 0 0 0 0,-1 0 0 0 0,1 0-1 0 0,0 1 1 0 0,-1-1 0 0 0,1 0 0 0 0,0 1 0 0 0,0-1 0 0 0,0 1 0 0 0,0-1 0 0 0,0 1 0 0 0,-1 3-1 0 0,1-2-48 0 0,-2 2-51 0 0,1 0 0 0 0,1 0 0 0 0,-1 0 0 0 0,1 0 0 0 0,-1 1 0 0 0,2-1 0 0 0,-1 0 0 0 0,0 0 0 0 0,1 1-1 0 0,0-1 1 0 0,1 0 0 0 0,-1 1 0 0 0,1-1 0 0 0,0 0 0 0 0,0 0 0 0 0,0 1 0 0 0,1-1 0 0 0,0 0 0 0 0,0 0 0 0 0,4 7 0 0 0,-2-6-6 0 0,0 0 0 0 0,0-1 0 0 0,0 0 0 0 0,1 0 0 0 0,-1 0 0 0 0,1 0 0 0 0,1-1 0 0 0,-1 0 1 0 0,0 0-1 0 0,1 0 0 0 0,0-1 0 0 0,0 0 0 0 0,0 0 0 0 0,0 0 0 0 0,12 3 0 0 0,-3-2 49 0 0,1-1-1 0 0,-1 0 0 0 0,1-1 1 0 0,0-1-1 0 0,0 0 0 0 0,-1-1 1 0 0,1-1-1 0 0,24-4 1 0 0,11-5-499 0 0,51-18 1 0 0,-66 15-504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03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16615 0 0,'0'0'1506'0'0,"1"2"-1190"0"0,17 96 1382 0 0,-10-63-2010 0 0,1-1 0 0 0,2 0 0 0 0,1-1 0 0 0,32 63 0 0 0,-43-94-364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03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 2303 0 0,'0'0'4300'0'0,"3"0"-2029"0"0,28-2-1263 0 0,0 2 0 0 0,1 2-1 0 0,-1 1 1 0 0,0 1 0 0 0,0 1 0 0 0,51 17 0 0 0,-74-20-695 0 0,0 1 0 0 0,0 1 0 0 0,-1 0 0 0 0,1 0 0 0 0,-1 0 0 0 0,0 1 0 0 0,0 0 0 0 0,0 0 1 0 0,0 0-1 0 0,-1 1 0 0 0,7 9 0 0 0,-11-13-254 0 0,0 1 0 0 0,0-1 0 0 0,-1 1 0 0 0,1 0 0 0 0,-1-1 0 0 0,1 1 0 0 0,-1 0 0 0 0,0 0 0 0 0,0 0 0 0 0,0 1 0 0 0,-1-1 0 0 0,1 0 0 0 0,-1 0 0 0 0,1 5 0 0 0,-2-3 27 0 0,1 0-1 0 0,-1 0 0 0 0,0 1 0 0 0,0-1 0 0 0,-1 0 0 0 0,1 0 0 0 0,-1 0 0 0 0,-3 5 0 0 0,-3 4 121 0 0,0-1 0 0 0,-1 1-1 0 0,-1-1 1 0 0,-17 17 0 0 0,14-17-128 0 0,0-1 1 0 0,-1-1-1 0 0,0-1 1 0 0,-1 0-1 0 0,0 0 1 0 0,0-2-1 0 0,-28 12 0 0 0,-7-1-604 0 0,-63 14-1 0 0,73-23-540 0 0,0-3-55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07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17 5983 0 0,'0'0'464'0'0,"-1"-1"-305"0"0,-4-3 30 0 0,3 3 219 0 0,-1-1-1 0 0,1 1 1 0 0,-1 0-1 0 0,1 0 1 0 0,-1 0-1 0 0,1 0 1 0 0,-1 1-1 0 0,0-1 1 0 0,1 1-1 0 0,-6-1 1 0 0,0 0 1287 0 0,8 1-1631 0 0,-1 0 1 0 0,1 0-1 0 0,0 0 1 0 0,-1 0-1 0 0,1 0 1 0 0,0 0-1 0 0,0 0 1 0 0,-1 0-1 0 0,1 0 1 0 0,0 0-1 0 0,-1 0 1 0 0,1 0-1 0 0,0 0 1 0 0,0 0 0 0 0,-1 1-1 0 0,1-1 1 0 0,0 0-1 0 0,-1 0 1 0 0,1 0-1 0 0,0 0 1 0 0,0 0-1 0 0,0 1 1 0 0,-1-1-1 0 0,1 0 1 0 0,0 0-1 0 0,0 1 1 0 0,0-1-1 0 0,-1 0 1 0 0,1 0-1 0 0,0 1 1 0 0,0-1-1 0 0,0 0 1 0 0,0 0-1 0 0,0 1 1 0 0,0-1 0 0 0,-1 0-1 0 0,1 1 1 0 0,0-1-1 0 0,1 18 179 0 0,10 18-784 0 0,111 254 717 0 0,-107-257-158 0 0,-6-14 8 0 0,1 0 0 0 0,0-1 0 0 0,2-1-1 0 0,19 25 1 0 0,-25-35 29 0 0,-5-5 79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07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1 5527 0 0,'0'0'423'0'0,"-11"0"6878"0"0,6 2-6878 0 0,-1 0-1 0 0,0 0 0 0 0,1 1 0 0 0,0-1 1 0 0,0 1-1 0 0,0 0 0 0 0,0 1 0 0 0,0-1 0 0 0,0 1 1 0 0,1 0-1 0 0,0 0 0 0 0,0 0 0 0 0,0 1 1 0 0,0-1-1 0 0,-4 9 0 0 0,7-12-422 0 0,-74 103 100 0 0,65-91-81 0 0,-1-1 0 0 0,-1-1 0 0 0,0 1 0 0 0,-1-2 0 0 0,-23 16 0 0 0,-64 41 311 0 0,92-62-918 0 0,6-3 326 0 0,1-1 0 0 0,-1 0-1 0 0,1 0 1 0 0,-1 0 0 0 0,1 0 0 0 0,-1 0 0 0 0,0 0 0 0 0,0 0 0 0 0,0 0-1 0 0,-2 0 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43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7831 0 0,'0'0'11851'0'0,"3"2"-11019"0"0,12 9-956 0 0,-1 2-1 0 0,0-1 1 0 0,0 2 0 0 0,13 17 0 0 0,46 69-153 0 0,-45-60 288 0 0,60 97-23 0 0,-46-68 12 0 0,34 68 43 0 0,9 16-246 0 0,-79-145-80 0 0,0 0 0 0 0,0-1 0 0 0,13 12 0 0 0,-19-18 192 0 0,1-1-1 0 0,0 1 0 0 0,0-1 1 0 0,0 1-1 0 0,-1-1 1 0 0,1 1-1 0 0,0-1 1 0 0,0 1-1 0 0,0-1 0 0 0,0 0 1 0 0,0 0-1 0 0,0 1 1 0 0,0-1-1 0 0,0 0 0 0 0,0 0 1 0 0,0 0-1 0 0,0 0 1 0 0,0 0-1 0 0,0 0 0 0 0,0 0 1 0 0,0 0-1 0 0,0-1 1 0 0,0 1-1 0 0,0 0 1 0 0,0-1-1 0 0,-1 1 0 0 0,1 0 1 0 0,0-1-1 0 0,0 1 1 0 0,0-1-1 0 0,0 0 0 0 0,-1 1 1 0 0,1-1-1 0 0,0 1 1 0 0,0-1-1 0 0,-1 0 0 0 0,1 0 1 0 0,-1 1-1 0 0,1-1 1 0 0,0 0-1 0 0,0-1 1 0 0,2-4-174 0 0,0 1 1 0 0,0 0 0 0 0,0-1 0 0 0,3-9-1 0 0,4-16 27 0 0,-2-1 0 0 0,-2 1 0 0 0,0-1 0 0 0,-2 0 0 0 0,-1-48 0 0 0,-4 31 955 0 0,-2 1 1 0 0,-19-95-1 0 0,6 95 1206 0 0,16 46-1126 0 0,-4-1 248 0 0,4 3-952 0 0,0 0 1 0 0,0 0-1 0 0,0 0 1 0 0,0-1-1 0 0,0 1 1 0 0,0 0-1 0 0,0 0 1 0 0,0 0-1 0 0,-1-1 0 0 0,1 1 1 0 0,0 0-1 0 0,0 0 1 0 0,0 0-1 0 0,0-1 1 0 0,0 1-1 0 0,-1 0 1 0 0,1 0-1 0 0,0 0 1 0 0,0 0-1 0 0,0 0 1 0 0,-1 0-1 0 0,1-1 1 0 0,0 1-1 0 0,0 0 1 0 0,-1 0-1 0 0,1 0 1 0 0,0 0-1 0 0,0 0 0 0 0,0 0 1 0 0,-1 0-1 0 0,1 0 1 0 0,0 0-1 0 0,-1 0 1 0 0,-3 0-15 0 0,-1 1 0 0 0,1 0 1 0 0,0 0-1 0 0,0 0 0 0 0,-1 0 0 0 0,1 1 1 0 0,0-1-1 0 0,0 1 0 0 0,0 0 0 0 0,0 0 1 0 0,0 1-1 0 0,1-1 0 0 0,-1 1 0 0 0,1 0 1 0 0,0-1-1 0 0,-6 8 0 0 0,-4 5-143 0 0,1 0-1 0 0,-15 27 1 0 0,20-32 130 0 0,-162 225-1094 0 0,84-119-442 0 0,38-34-2453 0 0,33-53-1923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1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66 5983 0 0,'0'0'15455'0'0,"-1"1"-15270"0"0,-6 12-61 0 0,1-4-202 0 0,1 0-1 0 0,0 1 0 0 0,0 0 1 0 0,-5 20-1 0 0,9-27 25 0 0,-4 16-217 0 0,1-1 0 0 0,-2 35 0 0 0,6-49 176 0 0,-1 1-1 0 0,1-1 0 0 0,1 1 1 0 0,-1-1-1 0 0,1 1 1 0 0,0-1-1 0 0,0 0 1 0 0,0 1-1 0 0,0-1 1 0 0,1 0-1 0 0,-1 0 1 0 0,1 0-1 0 0,0 0 0 0 0,1 0 1 0 0,-1 0-1 0 0,1 0 1 0 0,5 5-1 0 0,-5-6-15 0 0,0-1-1 0 0,1 0 0 0 0,-1 0 1 0 0,1 0-1 0 0,-1-1 0 0 0,1 1 1 0 0,0-1-1 0 0,0 0 0 0 0,-1 0 1 0 0,1 0-1 0 0,0 0 0 0 0,0-1 1 0 0,0 1-1 0 0,0-1 0 0 0,0 0 1 0 0,0-1-1 0 0,0 1 0 0 0,6-2 1 0 0,1 0-10 0 0,1-1 0 0 0,-1 0 0 0 0,0 0-1 0 0,1-2 1 0 0,9-4 0 0 0,18-12-22 0 0,-1 0 0 0 0,-2-3 0 0 0,44-35 0 0 0,-75 55 167 0 0,-1 0-1 0 0,1 0 1 0 0,-1-1-1 0 0,0 1 0 0 0,0-1 1 0 0,4-7-1 0 0,-7 10 460 0 0,-2-10 434 0 0,1 7-686 0 0,-1 0 0 0 0,0 1 0 0 0,-1-1 0 0 0,1 1 0 0 0,-1-1 0 0 0,0 1 0 0 0,0 0 0 0 0,0 0 0 0 0,-1 0 1 0 0,1 0-1 0 0,-1 0 0 0 0,0 0 0 0 0,0 1 0 0 0,-7-7 0 0 0,1 2-120 0 0,0 1 1 0 0,-1 0 0 0 0,1 0-1 0 0,-19-9 1 0 0,20 12-258 0 0,0 1 0 0 0,0 0 0 0 0,-1 0-1 0 0,1 0 1 0 0,-1 1 0 0 0,1 1 0 0 0,-17-2 0 0 0,18 3-759 0 0,1 0 1 0 0,0 1 0 0 0,0-1-1 0 0,0 1 1 0 0,0 0 0 0 0,0 1 0 0 0,-8 3-1 0 0,-9 6-4507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4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56 7831 0 0,'0'0'10978'0'0,"0"2"-10885"0"0,-11 40 128 0 0,-7 42-359 0 0,13-45 49 0 0,0 46 1 0 0,5-68 63 0 0,1-1-1 0 0,1 1 1 0 0,0-1-1 0 0,1 0 1 0 0,8 24-1 0 0,-8-33-3 0 0,0 0 0 0 0,0-1 1 0 0,1 0-1 0 0,0 0 0 0 0,5 6 0 0 0,-7-10 8 0 0,1 0 1 0 0,-1 0-1 0 0,1-1 1 0 0,-1 1-1 0 0,1-1 0 0 0,0 0 1 0 0,0 0-1 0 0,0 0 1 0 0,0 0-1 0 0,0 0 0 0 0,0 0 1 0 0,0-1-1 0 0,0 0 1 0 0,4 1-1 0 0,-7-1 21 0 0,5 0 7 0 0,0 0 1 0 0,0-1-1 0 0,1 1 1 0 0,-1-1-1 0 0,0 0 1 0 0,0 0-1 0 0,0-1 1 0 0,0 1-1 0 0,0-1 1 0 0,0 0-1 0 0,-1-1 1 0 0,1 1-1 0 0,-1-1 1 0 0,1 0-1 0 0,-1 0 1 0 0,0 0-1 0 0,0 0 1 0 0,0-1-1 0 0,-1 0 1 0 0,1 0-1 0 0,2-4 0 0 0,5-7 97 0 0,-1 0 0 0 0,0 0-1 0 0,-2-1 1 0 0,13-30-1 0 0,-15 30-31 0 0,0-1-1 0 0,-1-1 1 0 0,-1 1-1 0 0,-1-1 1 0 0,0 1-1 0 0,-1-1 1 0 0,-1-29-1 0 0,-1 37 0 0 0,-1 0 1 0 0,0 0-1 0 0,0 1 0 0 0,-1-1 0 0 0,-1 0 1 0 0,1 0-1 0 0,-2 1 0 0 0,1 0 0 0 0,-1 0 1 0 0,-1 0-1 0 0,0 0 0 0 0,0 0 0 0 0,0 1 1 0 0,-1 0-1 0 0,-8-8 0 0 0,13 15-64 0 0,0 0-1 0 0,1 0 0 0 0,-1 0 1 0 0,0 1-1 0 0,0-1 0 0 0,0 0 0 0 0,0 1 1 0 0,0-1-1 0 0,0 1 0 0 0,0-1 1 0 0,0 1-1 0 0,0 0 0 0 0,0-1 1 0 0,0 1-1 0 0,0 0 0 0 0,0 0 1 0 0,-1 0-1 0 0,1 0 0 0 0,0 0 1 0 0,0 0-1 0 0,0 0 0 0 0,0 0 1 0 0,0 0-1 0 0,0 0 0 0 0,0 1 1 0 0,-1-1-1 0 0,0 1 0 0 0,-1 0-179 0 0,1 0 0 0 0,0 1-1 0 0,0-1 1 0 0,0 1-1 0 0,0 0 1 0 0,0-1-1 0 0,1 1 1 0 0,-1 0 0 0 0,0 0-1 0 0,1 0 1 0 0,-3 3-1 0 0,-6 13-1162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44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21967 0 0,'0'0'2335'0'0,"0"3"-2518"0"0,8 34-786 0 0,-3-1 0 0 0,2 74 0 0 0,-6-76 244 0 0,4 149-6324 0 0,-3-149 1882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44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1 662 9671 0 0,'0'0'875'0'0,"0"-3"-719"0"0,1-50 1897 0 0,2-1 1 0 0,18-94-1 0 0,-10 95-1945 0 0,35-96 1 0 0,-40 132-149 0 0,2 0 0 0 0,0 0 0 0 0,1 1 0 0 0,0 1 1 0 0,1-1-1 0 0,1 1 0 0 0,1 1 0 0 0,0 0 0 0 0,19-17 1 0 0,-27 28 111 0 0,0 0 1 0 0,1 0-1 0 0,0 0 1 0 0,-1 0 0 0 0,1 0-1 0 0,0 1 1 0 0,0 0 0 0 0,0 0-1 0 0,1 0 1 0 0,-1 1-1 0 0,10-2 1 0 0,-12 3-36 0 0,-1 0-1 0 0,1 0 1 0 0,0 0-1 0 0,0 0 1 0 0,-1 1-1 0 0,1-1 1 0 0,0 1-1 0 0,-1 0 1 0 0,1-1-1 0 0,-1 1 1 0 0,1 0-1 0 0,-1 1 1 0 0,1-1 0 0 0,-1 0-1 0 0,0 1 1 0 0,0-1-1 0 0,1 1 1 0 0,-1 0-1 0 0,0-1 1 0 0,0 1-1 0 0,-1 0 1 0 0,1 0-1 0 0,0 1 1 0 0,-1-1-1 0 0,2 3 1 0 0,0 0-55 0 0,0 1 0 0 0,0 0 0 0 0,0 1 0 0 0,-1-1 0 0 0,0 0 0 0 0,-1 0 1 0 0,1 1-1 0 0,-1-1 0 0 0,0 1 0 0 0,-1 0 0 0 0,0-1 0 0 0,0 1 0 0 0,0-1 0 0 0,-1 1 0 0 0,0 0 0 0 0,0-1 1 0 0,-1 0-1 0 0,1 1 0 0 0,-1-1 0 0 0,-4 7 0 0 0,-5 9-294 0 0,0 0 1 0 0,-2-1-1 0 0,-1-1 1 0 0,-16 21-1 0 0,13-20-14 0 0,0 1 7 0 0,0-1 1 0 0,-2 0-1 0 0,-1-1 0 0 0,0-2 1 0 0,-45 32-1 0 0,55-44 2772 0 0,9-6-1453 0 0,-8 3 4788 0 0,11-1-5873 0 0,3 4 16 0 0,172 194-605 0 0,-149-173 182 0 0,23 31 1 0 0,-41-45-664 0 0,-1 0 0 0 0,14 27 0 0 0,-7-5-5613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46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1441 0 3223 0 0,'0'0'17268'0'0,"1"3"-17185"0"0,6 25-210 0 0,-1 0-1 0 0,-2 0 1 0 0,1 36 0 0 0,0-7 100 0 0,20 342-131 0 0,-15-171 232 0 0,5 11 3 0 0,-11-178 4971 0 0,-5-62-4951 0 0,-6-1-22 0 0,5 2 5 0 0,0-1-23 0 0,-28-8 18 0 0,26 7-76 0 0,0 1-1 0 0,0 0 1 0 0,0 1 0 0 0,0-1-1 0 0,0 0 1 0 0,-1 1 0 0 0,1 0-1 0 0,0 0 1 0 0,-6 1 0 0 0,-4 1-57 0 0,-10 0-43 0 0,-1 1 0 0 0,-44 12 0 0 0,-47 23-79 0 0,70-23 126 0 0,-284 82-306 0 0,190-59 347 0 0,-196 42-38 0 0,307-75 55 0 0,-135 21 56 0 0,126-20-51 0 0,21-2 6 0 0,-1-2 0 0 0,-33 1-1 0 0,36-4 48 0 0,14 1-133 0 0,5 6-1580 0 0,0-1 1635 0 0,1 0 1 0 0,-2 1-1 0 0,1 0 1 0 0,-1 0-1 0 0,0 0 1 0 0,5 13-1 0 0,10 49-87 0 0,-14-53 98 0 0,95 590 597 0 0,-83-309-419 0 0,-18 4 6 0 0,0-235-171 0 0,-8 142 280 0 0,-5 110 928 0 0,15-245-6130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47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19927 0 0,'0'0'3336'0'0,"0"3"-3029"0"0,79 363-1306 0 0,-22 5 1048 0 0,-1 1-1 0 0,-53-361 22 0 0,-2-4 321 0 0,0 1-1 0 0,-1-1 1 0 0,0 0 0 0 0,-1 13-1 0 0,3-19-458 0 0,7 5 15 0 0,8 2 16 0 0,-11-8 22 0 0,-1 0 3 0 0,28 4 5 0 0,65 0 1 0 0,-31-2 8 0 0,372 38-2 0 0,-418-37 0 0 0,625 35-352 0 0,-639-39 265 0 0,18-1 2438 0 0,-24 3-2298 0 0,1 5-54 0 0,1 0-18 0 0,-1 0-1 0 0,0 0 1 0 0,0 0-1 0 0,-1 1 1 0 0,0-1 0 0 0,0 0-1 0 0,0 7 1 0 0,1 12-55 0 0,109 806-130 0 0,-51-375 262 0 0,-54-414-49 0 0,2 19-3 0 0,2 88 1 0 0,-10-148 91 0 0,-3-4-572 0 0,-5-5-209 0 0,1-1 0 0 0,-12-18-1 0 0,-1-8-533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48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1217 16583 0 0,'0'0'1730'0'0,"-1"-1"-1638"0"0,-3-1 115 0 0,0 1 1 0 0,1-2 0 0 0,-1 1 0 0 0,1 0 0 0 0,0-1 0 0 0,0 1 0 0 0,0-1 0 0 0,0 0-1 0 0,0 0 1 0 0,0 0 0 0 0,1 0 0 0 0,-1 0 0 0 0,1-1 0 0 0,0 1 0 0 0,0-1-1 0 0,0 0 1 0 0,-1-4 0 0 0,-4-10-323 0 0,1 0-1 0 0,-4-25 0 0 0,8 37 36 0 0,-9-51-501 0 0,2 0-1 0 0,-2-111 1 0 0,12 87-287 0 0,18-121 0 0 0,-13 161 731 0 0,2 1-1 0 0,2 0 1 0 0,2 0 0 0 0,23-52-1 0 0,-25 70 373 0 0,1 1-1 0 0,1 0 1 0 0,0 1-1 0 0,2 0 1 0 0,0 1 0 0 0,2 0-1 0 0,0 1 1 0 0,34-29-1 0 0,-42 40-94 0 0,1 1 0 0 0,1-1 0 0 0,-1 2 0 0 0,1-1 1 0 0,17-6-1 0 0,-23 11-97 0 0,0 0 1 0 0,0-1 0 0 0,0 2 0 0 0,0-1-1 0 0,0 0 1 0 0,0 1 0 0 0,0 0 0 0 0,0 0 0 0 0,0 0-1 0 0,0 0 1 0 0,0 0 0 0 0,0 1 0 0 0,-1 0-1 0 0,1 0 1 0 0,0 0 0 0 0,0 0 0 0 0,0 1 0 0 0,-1 0-1 0 0,5 2 1 0 0,0 2 86 0 0,1 0-1 0 0,-1 1 1 0 0,0 0-1 0 0,0 1 0 0 0,-1-1 1 0 0,10 16-1 0 0,34 57 300 0 0,-31-44-376 0 0,155 274 256 0 0,-75-130-214 0 0,11 42-19 0 0,-107-214-87 0 0,-3-7-57 0 0,-5-4-1070 0 0,-7-7-958 0 0,0-1 0 0 0,-13-18 0 0 0,-11-19-4671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48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26 11519 0 0,'-7'6'10628'0'0,"32"-10"-10617"0"0,7-3 151 0 0,73-11 421 0 0,-91 17-882 0 0,-1 0 1 0 0,1 1-1 0 0,0 0 0 0 0,-1 1 1 0 0,26 6-1 0 0,-19-1-1405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50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100 263 1839 0 0,'0'0'27529'0'0,"1"2"-27469"0"0,1 13-78 0 0,-1-1 0 0 0,0 0-1 0 0,-1 1 1 0 0,-2 19 0 0 0,0 0-43 0 0,-9 239-37 0 0,10-257 54 0 0,1-5 26 0 0,-1 0 0 0 0,-1-1 0 0 0,0 1 0 0 0,0-1 0 0 0,-6 14 0 0 0,8-22-49 0 0,-6-16-1037 0 0,-1-11 929 0 0,0-1 0 0 0,2 0-1 0 0,-1-29 1 0 0,3 36 97 0 0,-37-401-1295 0 0,40 342 1575 0 0,2 37-105 0 0,-1 33-50 0 0,3 15 36 0 0,2 13 32 0 0,38 285-131 0 0,-20-104 8 0 0,-19-169 8 0 0,-3-21 11 0 0,-2-9 106 0 0,6-49-64 0 0,-13-522-778 0 0,7 562 736 0 0,0 5 42 0 0,0 5 0 0 0,1 141-313 0 0,6 88 175 0 0,2 38 25 0 0,-5-112 62 0 0,-5-117 7 0 0,1-37 44 0 0,-1 4 11 0 0,1-6 155 0 0,-1-23-308 0 0,-6-34 0 0 0,0 5-16 0 0,-6-285-502 0 0,9 134-34 0 0,4 118 482 0 0,3-9 1510 0 0,-17 172-1314 0 0,7 267-326 0 0,8-276 269 0 0,1-14 31 0 0,-2 51 61 0 0,0-97 24 0 0,0 0-1514 0 0,-4-26-7167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5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15 3223 0 0,'0'0'11928'0'0,"-11"4"-10112"0"0,3-4-1692 0 0,6 0 32 0 0,-10 2 430 0 0,-11 1 48 0 0,6-2-160 0 0,-26 7 0 0 0,-15 3-570 0 0,2-5 1032 0 0,55-6-602 0 0,20-4 1247 0 0,31-2 0 0 0,106-15-1308 0 0,-138 18-312 0 0,16-3-178 0 0,37-1 0 0 0,-50 4-7275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2:5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6911 0 0,'0'0'12547'0'0,"0"2"-11707"0"0,12 230-1708 0 0,-17 2 796 0 0,2 92 177 0 0,6-97 87 0 0,-3-220-169 0 0,0-8 460 0 0,-12-3-2334 0 0,-1-2-4740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1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15983 0 0,'0'0'7108'0'0,"-1"2"-6520"0"0,-13 10-237 0 0,2 0-1 0 0,-1 1 1 0 0,2 1 0 0 0,-19 28-1 0 0,-32 69-1361 0 0,32-55-640 0 0,19-33-2117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3:13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1103 15199 0 0,'-1'-2'1172'0'0,"-2"-2"-1009"0"0,1 1 0 0 0,0-1-1 0 0,0 1 1 0 0,0-1 0 0 0,0 0-1 0 0,0 0 1 0 0,1 0 0 0 0,0 0-1 0 0,0 0 1 0 0,0-1-1 0 0,0 1 1 0 0,1 0 0 0 0,0 0-1 0 0,0 0 1 0 0,0-1 0 0 0,0 1-1 0 0,2-8 1 0 0,0-5 274 0 0,2 1 0 0 0,0-1 0 0 0,7-19 0 0 0,45-85-855 0 0,-25 58 83 0 0,6-17-1 0 0,104-199-1815 0 0,-26 96 537 0 0,-86 141 1778 0 0,3 1 1 0 0,43-44-1 0 0,-71 81 28 0 0,0-1-1 0 0,1 1 1 0 0,-1 0 0 0 0,1 0 0 0 0,0 1-1 0 0,0-1 1 0 0,1 1 0 0 0,-1 0-1 0 0,10-3 1 0 0,-13 6-154 0 0,0 0 0 0 0,0 0 0 0 0,0 0 0 0 0,0 0 0 0 0,0 0 0 0 0,0 1 0 0 0,0-1 0 0 0,0 1 0 0 0,-1 0-1 0 0,1-1 1 0 0,0 1 0 0 0,0 0 0 0 0,-1 0 0 0 0,1 0 0 0 0,0 0 0 0 0,-1 0 0 0 0,3 3 0 0 0,3 2-20 0 0,0 1 0 0 0,0 1-1 0 0,-1-1 1 0 0,0 1 0 0 0,0 0 0 0 0,-1 0 0 0 0,9 18 0 0 0,-4-2-88 0 0,15 46 1 0 0,-11-14 48 0 0,7 61-1 0 0,0 60-15 0 0,-16-127 34 0 0,31 348-525 0 0,-35-385 242 0 0,0 0 0 0 0,-1 0 0 0 0,-3 19 0 0 0,3-30-58 0 0,-5-3-1115 0 0,0 1 1503 0 0,0-1 1 0 0,0 0-1 0 0,0-1 1 0 0,0 1-1 0 0,0-1 1 0 0,1 0-1 0 0,-1 0 1 0 0,1-1-1 0 0,-1 1 1 0 0,1-1-1 0 0,-8-6 1 0 0,-5-6 553 0 0,-23-26 0 0 0,34 35-498 0 0,-19-22 574 0 0,2-2 0 0 0,-27-42 0 0 0,-28-69 2433 0 0,77 140-2140 0 0,13-1-1483 0 0,-1 1 393 0 0,0 2 1 0 0,0-1-1 0 0,0 2 0 0 0,0-1 1 0 0,0 2-1 0 0,10 3 1 0 0,14 2-139 0 0,90 18-2963 0 0,-84-19 1600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3:14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 7367 0 0,'0'3'9540'0'0,"-1"20"-9253"0"0,1 0 0 0 0,1 0-1 0 0,1 0 1 0 0,6 32-1 0 0,1-16-984 0 0,24 66-1 0 0,-28-92 426 0 0,1 0 0 0 0,0 1-1 0 0,1-2 1 0 0,0 1 0 0 0,1-1-1 0 0,0 0 1 0 0,1-1 0 0 0,16 16-1 0 0,-21-22 105 0 0,1-1 0 0 0,0 0 0 0 0,1 0 0 0 0,-1-1 0 0 0,1 0 0 0 0,-1 1 0 0 0,1-2 0 0 0,0 1 0 0 0,0-1 0 0 0,0 0 0 0 0,0 0 0 0 0,1-1 0 0 0,-1 1 0 0 0,1-1 0 0 0,-1-1 0 0 0,0 1 0 0 0,1-1 0 0 0,-1 0 0 0 0,1-1 0 0 0,-1 0 0 0 0,9-2 0 0 0,-4 1 54 0 0,0-2 1 0 0,-1 1 0 0 0,1-2 0 0 0,13-7 0 0 0,-15 7 576 0 0,0-1 0 0 0,-1 0 0 0 0,1 0-1 0 0,-1-1 1 0 0,-1 0 0 0 0,1 0 0 0 0,-1-1 0 0 0,6-9 0 0 0,-8 10-48 0 0,-1 0 0 0 0,0 1 0 0 0,0-1 0 0 0,-1-1 0 0 0,0 1 1 0 0,0 0-1 0 0,-1-1 0 0 0,0 0 0 0 0,0 1 0 0 0,-1-1 0 0 0,0 0 0 0 0,0 0 0 0 0,-1 0 0 0 0,0 0 1 0 0,0 0-1 0 0,-1 0 0 0 0,0 1 0 0 0,0-1 0 0 0,-1 0 0 0 0,-3-9 0 0 0,0 5-192 0 0,0-1-1 0 0,-1 1 1 0 0,-1 1-1 0 0,1-1 1 0 0,-2 1-1 0 0,0 1 1 0 0,0-1-1 0 0,-15-13 1 0 0,9 11-289 0 0,0 1 0 0 0,-1 0 0 0 0,0 1 0 0 0,-1 1 0 0 0,-23-12 0 0 0,30 18-262 0 0,0 0 0 0 0,0 0 0 0 0,0 1 0 0 0,-1 1 0 0 0,1-1 0 0 0,-15 0 0 0 0,17 2-767 0 0,-1 1 1 0 0,1 0-1 0 0,-1 0 0 0 0,1 1 1 0 0,-12 3-1 0 0,-22 8-5715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3:18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7831 0 0,'0'0'14147'0'0,"0"3"-14070"0"0,5 19-88 0 0,-1 0 1 0 0,2 34-1 0 0,-3 49-57 0 0,-3-79 52 0 0,1 185 289 0 0,2 120 356 0 0,19 1-636 0 0,-2-174-2092 0 0,-8-89-5373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3: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 0 0,'0'0'19566'0'0,"6"12"-20108"0"0,-1 27 473 0 0,-2 0 1 0 0,-4 63-1 0 0,0-13 238 0 0,15 171 217 0 0,-10-192-347 0 0,12 90 85 0 0,-8-62-148 0 0,-8-95-478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3:22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23 142 22111 0 0,'0'0'3501'0'0,"1"1"-3642"0"0,0 0 130 0 0,-1-1-1 0 0,1 1 1 0 0,-1 0 0 0 0,1-1-1 0 0,-1 1 1 0 0,0 0-1 0 0,1 0 1 0 0,-1-1 0 0 0,0 1-1 0 0,0 0 1 0 0,0 0 0 0 0,0 0-1 0 0,1-1 1 0 0,-1 1-1 0 0,0 0 1 0 0,0 0 0 0 0,-1 0-1 0 0,1-1 1 0 0,0 1 0 0 0,0 1-1 0 0,-7 24-204 0 0,2-7 46 0 0,-3 33-258 0 0,3 1 1 0 0,2-1 0 0 0,7 99-1 0 0,-1-123 196 0 0,0 0-1 0 0,2 0 1 0 0,10 32-1 0 0,-12-51 100 0 0,0-1-1 0 0,0 1 1 0 0,0-1-1 0 0,1 0 1 0 0,1 0-1 0 0,-1-1 0 0 0,1 1 1 0 0,1-1-1 0 0,-1 0 1 0 0,1 0-1 0 0,0-1 1 0 0,1 0-1 0 0,-1 0 1 0 0,9 6-1 0 0,-9-9 84 0 0,0 0-1 0 0,0 0 1 0 0,1 0 0 0 0,-1-1-1 0 0,0 0 1 0 0,1-1-1 0 0,-1 1 1 0 0,1-1-1 0 0,0 0 1 0 0,-1-1 0 0 0,1 0-1 0 0,0 0 1 0 0,-1 0-1 0 0,1-1 1 0 0,0 0 0 0 0,-1 0-1 0 0,1 0 1 0 0,-1-1-1 0 0,13-5 1 0 0,-12 4 168 0 0,1-1 0 0 0,-1 0-1 0 0,1-1 1 0 0,-1 1 0 0 0,0-1 0 0 0,-1-1-1 0 0,1 1 1 0 0,-1-1 0 0 0,0 0 0 0 0,-1-1-1 0 0,1 1 1 0 0,-1-1 0 0 0,-1 0 0 0 0,1-1-1 0 0,4-10 1 0 0,-4 3 49 0 0,0 1 0 0 0,-1-1 0 0 0,-1-1 0 0 0,0 1 0 0 0,-1 0 1 0 0,-1-1-1 0 0,0 1 0 0 0,-1-1 0 0 0,-1 0 0 0 0,0 1 0 0 0,-1-1 0 0 0,-7-23 0 0 0,0 5-41 0 0,-2 1 1 0 0,-1 0-1 0 0,-2 0 1 0 0,-27-45-1 0 0,20 41-542 0 0,-3 1-1 0 0,-34-42 1 0 0,3 22-5575 0 0,10 18-1173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10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0 455 0 0,'0'0'17672'0'0,"-1"2"-17598"0"0,-9 21-60 0 0,-1 0-236 0 0,5-12 136 0 0,3-1 18 0 0,1-7 15 0 0,-2 4 53 0 0,2-3 43 0 0,-2 4-22 0 0,3-6-15 0 0,0 0 1 0 0,0 0-1 0 0,0 0 1 0 0,-1-1-1 0 0,1 1 0 0 0,0 0 1 0 0,-1 0-1 0 0,-1 1 1 0 0,2-2-8 0 0,-1 1 1 0 0,1 0-1 0 0,-1-1 1 0 0,1 1-1 0 0,0 0 1 0 0,0 0-1 0 0,0 0 1 0 0,-1 3-1 0 0,-7 18-71 0 0,5-14 60 0 0,3-7-46 0 0,0-1 3 0 0,-2 6 56 0 0,3-5 289 0 0,10-12-2024 0 0,0 1 1637 0 0,1 1-1 0 0,0 0 1 0 0,0 1-1 0 0,1 0 1 0 0,0 0 0 0 0,0 2-1 0 0,1-1 1 0 0,0 2-1 0 0,-1-1 1 0 0,2 2-1 0 0,17-3 1 0 0,-19 3-240 0 0,-1 1-1 0 0,1-2 1 0 0,0 1 0 0 0,-1-2-1 0 0,20-9 1 0 0,-13 2-1014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00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0 492 2759 0 0,'0'0'17546'0'0,"1"-2"-17549"0"0,5-7-160 0 0,0 0 0 0 0,-1-1 0 0 0,-1 1 0 0 0,0-1-1 0 0,4-13 1 0 0,12-57-104 0 0,-1 0 170 0 0,-10 55 98 0 0,0 1 0 0 0,2 0 0 0 0,24-42 0 0 0,-26 53-9 0 0,1-1-1 0 0,0 1 1 0 0,1 0-1 0 0,0 1 1 0 0,1 1-1 0 0,1 0 1 0 0,15-11-1 0 0,-17 16-1 0 0,0 2-33 0 0,1 3 32 0 0,-10 2 22 0 0,0-1 0 0 0,1 1 1 0 0,-1 1-1 0 0,0-1 0 0 0,0 0 0 0 0,0 0 0 0 0,0 1 0 0 0,0-1 0 0 0,-1 1 1 0 0,1 0-1 0 0,0-1 0 0 0,-1 1 0 0 0,1 0 0 0 0,-1 0 0 0 0,2 3 0 0 0,19 36 59 0 0,-19-34-54 0 0,81 215 433 0 0,-63-161-383 0 0,-3-13-39 0 0,-3-6 43 0 0,11 44 1 0 0,-25-82-28 0 0,0 4-49 0 0,-1-6-80 0 0,-2 2-69 0 0,2-4 106 0 0,0 1 0 0 0,0-1-1 0 0,0 0 1 0 0,0 1 0 0 0,0-1-1 0 0,0 1 1 0 0,0-1 0 0 0,-1 1-1 0 0,1-1 1 0 0,0 0-1 0 0,0 1 1 0 0,0-1 0 0 0,-1 0-1 0 0,1 1 1 0 0,0-1 0 0 0,0 1-1 0 0,-1-1 1 0 0,1 0 0 0 0,0 0-1 0 0,0 1 1 0 0,-1-1 0 0 0,0 1-1 0 0,-9 3-906 0 0,-3-2-40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00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5983 0 0,'0'0'12091'0'0,"2"1"-11904"0"0,6 1-134 0 0,0-1 1 0 0,0 0 0 0 0,1 0 0 0 0,-1 0 0 0 0,0-1 0 0 0,0-1-1 0 0,12-1 1 0 0,12 0 150 0 0,-13 2-146 0 0,49 1-1440 0 0,-51 1 530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8:56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18143 0 0,'0'0'2766'0'0,"-1"2"-3029"0"0,-8 7 192 0 0,2 1 1 0 0,-1 0-1 0 0,1 1 0 0 0,1-1 1 0 0,0 1-1 0 0,0 1 0 0 0,1-1 1 0 0,1 1-1 0 0,-1 0 0 0 0,2 0 1 0 0,0 0-1 0 0,1 0 0 0 0,0 1 1 0 0,0-1-1 0 0,2 1 0 0 0,-1-1 1 0 0,2 1-1 0 0,-1-1 0 0 0,2 1 1 0 0,3 16-1 0 0,6 0-125 0 0,-10-27 69 0 0,0 0-1 0 0,28 40-1432 0 0,-28-40 1326 0 0,6 5-495 0 0,-7-7 666 0 0,1 0 0 0 0,0 1 0 0 0,-1-1 0 0 0,1 1 1 0 0,-1-1-1 0 0,1 1 0 0 0,0-1 0 0 0,-1 1 0 0 0,1-1 0 0 0,-1 1 0 0 0,1 0 1 0 0,-1-1-1 0 0,0 1 0 0 0,1 0 0 0 0,-1-1 0 0 0,1 2 0 0 0,-1-1 11 0 0,0 0-1 0 0,1-1 1 0 0,-1 1-1 0 0,0-1 0 0 0,0 1 1 0 0,1-1-1 0 0,-1 0 1 0 0,0 1-1 0 0,1-1 1 0 0,-1 1-1 0 0,1-1 1 0 0,-1 0-1 0 0,1 1 0 0 0,-1-1 1 0 0,1 0-1 0 0,-1 1 1 0 0,1-1-1 0 0,-1 0 1 0 0,1 0-1 0 0,-1 1 0 0 0,1-1 1 0 0,0 0-1 0 0,9 3-139 0 0,-8-3 313 0 0,0 0 9 0 0,3-1 15 0 0,0-1 0 0 0,0 0 0 0 0,-1 1 0 0 0,1-1 0 0 0,-1-1 0 0 0,0 1 0 0 0,1-1 0 0 0,-1 1 0 0 0,0-1 1 0 0,3-4-1 0 0,-5 6 9 0 0,-1-1-90 0 0,5-4 6 0 0,-4 5 128 0 0,0-10 664 0 0,-1 9-721 0 0,-1 1 1 0 0,1-1-1 0 0,-1 1 1 0 0,1-1 0 0 0,-1 0-1 0 0,0 1 1 0 0,0-1-1 0 0,0 0 1 0 0,0 1-1 0 0,0-3 1 0 0,-22-125 2203 0 0,12 101-2345 0 0,-1 0-2 0 0,4 11-4546 0 0,5 10 2970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8:57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23 4607 0 0,'0'0'14326'0'0,"0"2"-14585"0"0,-15 92-1146 0 0,-3 21 1183 0 0,16-103 222 0 0,1 4 0 0 0,0 1 0 0 0,2 32 0 0 0,0-40-16 0 0,-1-7-62 0 0,0 0-104 0 0,2 3-2552 0 0,4-75 3247 0 0,5-35-372 0 0,-8 91-211 0 0,0 0 0 0 0,0 1 0 0 0,2-1 0 0 0,0 1 0 0 0,9-18 0 0 0,-11 25 76 0 0,0 1-1 0 0,1 0 0 0 0,0 0 0 0 0,0 1 1 0 0,0-1-1 0 0,1 1 0 0 0,-1 0 0 0 0,1 0 1 0 0,0 0-1 0 0,0 1 0 0 0,0 0 1 0 0,1 0-1 0 0,-1 0 0 0 0,1 0 0 0 0,0 1 1 0 0,-1 0-1 0 0,1 0 0 0 0,0 1 1 0 0,0 0-1 0 0,0 0 0 0 0,1 0 0 0 0,-1 0 1 0 0,0 1-1 0 0,12 1 0 0 0,-8 0 8 0 0,-1 0 0 0 0,0 1 0 0 0,1 0 0 0 0,-1 0 0 0 0,0 1 0 0 0,0 0 0 0 0,0 1 0 0 0,0 0 0 0 0,-1 0 0 0 0,0 1 0 0 0,1 0 0 0 0,-2 1 0 0 0,1-1 0 0 0,-1 1 0 0 0,9 9 0 0 0,-15-13-26 0 0,1 0-1 0 0,-1 0 1 0 0,0 0 0 0 0,1 0-1 0 0,-1 0 1 0 0,0 0-1 0 0,0 1 1 0 0,0-1-1 0 0,-1 0 1 0 0,1 1-1 0 0,-1-1 1 0 0,1 0 0 0 0,-1 1-1 0 0,0-1 1 0 0,1 0-1 0 0,-1 1 1 0 0,0-1-1 0 0,-1 1 1 0 0,1-1-1 0 0,0 1 1 0 0,-1-1 0 0 0,0 0-1 0 0,1 1 1 0 0,-1-1-1 0 0,0 0 1 0 0,0 0-1 0 0,0 0 1 0 0,0 0-1 0 0,-1 1 1 0 0,1-1 0 0 0,-3 2-1 0 0,0 2 111 0 0,-1 0 0 0 0,0-1 1 0 0,-1 0-1 0 0,1 0 0 0 0,-1 0 0 0 0,0-1 0 0 0,0 0 0 0 0,-12 6 0 0 0,12-7 228 0 0,-1 0-1 0 0,0 0 0 0 0,0 0 0 0 0,0-1 0 0 0,0-1 1 0 0,0 1-1 0 0,-1-1 0 0 0,1 0 0 0 0,-1-1 1 0 0,1 0-1 0 0,0 0 0 0 0,-1 0 0 0 0,1-1 0 0 0,0 0 1 0 0,-1-1-1 0 0,-12-3 0 0 0,19 4 668 0 0,0 1-970 0 0,1 0-1 0 0,-1 0 0 0 0,1-1 1 0 0,0 1-1 0 0,-1 0 1 0 0,1 0-1 0 0,0 0 1 0 0,-1 0-1 0 0,1 0 1 0 0,-1 0-1 0 0,1 0 0 0 0,0 0 1 0 0,-1 0-1 0 0,1 0 1 0 0,0 0-1 0 0,-1 0 1 0 0,1 0-1 0 0,-1 0 0 0 0,1 1 1 0 0,0-1-1 0 0,-1 0 1 0 0,1 0-1 0 0,0 0 1 0 0,-1 0-1 0 0,1 1 0 0 0,5 15-133 0 0,0 0 0 0 0,2 0 0 0 0,0-1-1 0 0,1 0 1 0 0,12 18 0 0 0,6 14 28 0 0,13 32-544 0 0,-18-25-6692 0 0,-16-37 1524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1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1375 0 0,'0'0'20270'0'0,"-10"2"-20030"0"0,8-2 28 0 0,-1 0-857 0 0,-8 12 4779 0 0,5-4-4158 0 0,1 0 1 0 0,0 0 0 0 0,1 1-1 0 0,0-1 1 0 0,1 1 0 0 0,-1 0-1 0 0,-2 16 1 0 0,0-3-987 0 0,-12 28 0 0 0,11-37-6470 0 0,1-2 220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8:52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5471 0 0,'0'0'504'0'0,"3"1"-1394"0"0,-2 0 627 0 0,0-1 68 0 0,-1 1-1 0 0,1-1 1 0 0,0 1 0 0 0,0 0-1 0 0,0-1 1 0 0,0 0 0 0 0,0 1-1 0 0,0-1 1 0 0,0 0-1 0 0,0 1 1 0 0,0-1 0 0 0,2 0-1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8:54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43 781 2303 0 0,'-1'-1'167'0'0,"-10"-3"5010"0"0,7-1-4851 0 0,1 2-418 0 0,3 2 69 0 0,-1 0 1 0 0,0 0-1 0 0,1 0 0 0 0,-1 0 1 0 0,1 0-1 0 0,-1 0 1 0 0,1 0-1 0 0,-1 0 1 0 0,1-1-1 0 0,0 1 1 0 0,0 0-1 0 0,-1-1 0 0 0,1 0 58 0 0,-1 0 104 0 0,-1-1 0 0 0,1 0-1 0 0,0 0 1 0 0,0 0 0 0 0,0 0-1 0 0,0 0 1 0 0,1 0 0 0 0,-2-6 0 0 0,1-1 425 0 0,-2-3-47 0 0,2 1-1 0 0,-1-1 1 0 0,2 0-1 0 0,1-23 1 0 0,11-51-80 0 0,-2 38-478 0 0,2 0 0 0 0,3 1-1 0 0,31-71 1 0 0,-32 91 74 0 0,1 1 0 0 0,2 0-1 0 0,0 2 1 0 0,2 0 0 0 0,1 1 0 0 0,1 0 0 0 0,28-24 0 0 0,-1 11 428 0 0,-47 35-372 0 0,1 2-15 0 0,6-2-49 0 0,-7 2-18 0 0,1 0 0 0 0,0 1-1 0 0,-1-1 1 0 0,1 0 0 0 0,0 1 0 0 0,-1-1-1 0 0,1 1 1 0 0,-1 0 0 0 0,1 0 0 0 0,-1-1 0 0 0,0 1-1 0 0,1 0 1 0 0,-1 0 0 0 0,2 2 0 0 0,-2-2 4 0 0,2 1 24 0 0,0 1 0 0 0,0 1 0 0 0,0-1 0 0 0,-1 0 0 0 0,1 0 0 0 0,-1 1 0 0 0,0 0 0 0 0,0-1 0 0 0,2 7 0 0 0,12 38 281 0 0,-13-37-300 0 0,17 61 78 0 0,-3 1 0 0 0,10 99 0 0 0,-26-161-93 0 0,-1 0-1 0 0,0 0 0 0 0,-1 0 1 0 0,0 0-1 0 0,0-1 1 0 0,-1 1-1 0 0,-1 0 0 0 0,0 0 1 0 0,-1-1-1 0 0,1 0 0 0 0,-2 0 1 0 0,0 0-1 0 0,-7 12 1 0 0,10-20-47 0 0,1-1 0 0 0,0 0 1 0 0,-1 1-1 0 0,1-1 0 0 0,-1 0 1 0 0,0 0-1 0 0,1 0 0 0 0,-1 0 1 0 0,0 0-1 0 0,0 0 0 0 0,1-1 1 0 0,-1 1-1 0 0,0 0 0 0 0,0-1 1 0 0,-4 1-1 0 0,2-1-48 0 0,0 1 0 0 0,1-1 0 0 0,-1 0 0 0 0,0 0-1 0 0,0-1 1 0 0,-6 0 0 0 0,1-2 120 0 0,1 0-1 0 0,-1-1 0 0 0,1 0 1 0 0,0 0-1 0 0,0-1 1 0 0,0 0-1 0 0,0-1 0 0 0,1 1 1 0 0,0-1-1 0 0,-6-7 1 0 0,-4-5 116 0 0,2 1 1 0 0,-24-37-1 0 0,38 53-9 0 0,-3-5 81 0 0,1 0 1 0 0,-1-1-1 0 0,-3-9 1 0 0,4 1 3147 0 0,5 14-3280 0 0,-1-1-82 0 0,1 1 0 0 0,0 0 1 0 0,0 0-1 0 0,0 1 0 0 0,0-1 1 0 0,0 0-1 0 0,0 1 1 0 0,0-1-1 0 0,0 1 0 0 0,0-1 1 0 0,0 1-1 0 0,0 0 1 0 0,0 0-1 0 0,0 0 0 0 0,0 0 1 0 0,0 0-1 0 0,0 1 0 0 0,0-1 1 0 0,2 1-1 0 0,5 1-10 0 0,6 1-71 0 0,1 1 0 0 0,-1 0 0 0 0,0 1 0 0 0,0 0 0 0 0,18 10 0 0 0,10 9-5288 0 0,-27-14 125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8:54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48 13823 0 0,'0'0'8037'0'0,"0"2"-8066"0"0,-1 10-246 0 0,-1 0 1 0 0,0 0-1 0 0,-7 22 0 0 0,2-9-34 0 0,-8 26-695 0 0,-3-1 0 0 0,-1-1 0 0 0,-40 70 0 0 0,56-114-287 0 0,4-9 375 0 0,8-16-360 0 0,0-2-439 0 0,0-5-2519 0 0</inkml:trace>
  <inkml:trace contextRef="#ctx0" brushRef="#br0" timeOffset="1">81 1 3223 0 0,'0'0'14871'0'0,"2"1"-14680"0"0,6 4-240 0 0,0 1 1 0 0,0 0 0 0 0,-1 0 0 0 0,1 1 0 0 0,-1 0-1 0 0,-1 0 1 0 0,7 9 0 0 0,39 61-252 0 0,-45-65 340 0 0,63 112-10 0 0,-25-42-724 0 0,-20-46-615 0 0,-24-34 966 0 0,11-11-3302 0 0,-2-4-650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8:55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1375 0 0,'0'0'11447'0'0,"0"2"-10306"0"0,1 18-943 0 0,-1 0-1 0 0,-1 1 0 0 0,-1-1 1 0 0,-4 23-1 0 0,-1 2-84 0 0,-25 110 99 0 0,10-59-128 0 0,-6 58-4534 0 0,25-135-244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8:55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69 11775 0 0,'0'0'4247'0'0,"1"2"-4179"0"0,2 10-130 0 0,-1-1 1 0 0,0 0-1 0 0,-1 1 1 0 0,0 15-1 0 0,0-13 23 0 0,0 0-1 0 0,5 28 0 0 0,2-5-408 0 0,-7-35 224 0 0,1 7-251 0 0</inkml:trace>
  <inkml:trace contextRef="#ctx0" brushRef="#br0" timeOffset="1">111 0 3223 0 0,'0'0'9091'0'0,"2"1"-8218"0"0,14 3-701 0 0,-1 1 0 0 0,1 1 0 0 0,-1 0 0 0 0,0 1 0 0 0,17 11 0 0 0,-10-4-24 0 0,0 1-1 0 0,31 29 1 0 0,-42-32-71 0 0,-1 0 1 0 0,1 1-1 0 0,-2 1 0 0 0,0 0 1 0 0,-1 0-1 0 0,13 29 0 0 0,-19-37-42 0 0,0 0 0 0 0,0 0 0 0 0,-1 0 0 0 0,2 12 0 0 0,-2-12 22 0 0,-1-5 27 0 0,-1 21 524 0 0,0-20-508 0 0,1 0 1 0 0,-1 0-1 0 0,1 0 0 0 0,-1 0 0 0 0,0 1 0 0 0,0-1 0 0 0,0 0 0 0 0,0-1 1 0 0,0 1-1 0 0,0 0 0 0 0,-1 0 0 0 0,1 0 0 0 0,-1-1 0 0 0,1 1 0 0 0,-1-1 1 0 0,0 1-1 0 0,1-1 0 0 0,-1 0 0 0 0,0 1 0 0 0,0-1 0 0 0,0 0 0 0 0,0 0 1 0 0,0-1-1 0 0,-3 2 0 0 0,-4 1 23 0 0,0-1 0 0 0,-1 0 0 0 0,1 0 0 0 0,-11-1 0 0 0,-3 1-148 0 0,0-2 0 0 0,0-1 0 0 0,0-1 0 0 0,1 0 0 0 0,-1-2 0 0 0,0-1 0 0 0,-26-9 0 0 0,20 4-2984 0 0,-27-15-1 0 0,36 16-2602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8:59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1698 1 2759 0 0,'0'0'12355'0'0,"1"2"-11444"0"0,5 24-1189 0 0,-1-1 0 0 0,-1 1 0 0 0,-2 0 1 0 0,0 31-1 0 0,-1-38 257 0 0,-1 59-47 0 0,1 19 28 0 0,15 229-20 0 0,-8-70 8273 0 0,-9-255-8239 0 0,-5 4 15 0 0,-2-1 22 0 0,1-3 42 0 0,4 0 0 0 0,-5 1-31 0 0,1 0 35 0 0,-20-2 792 0 0,20 0-739 0 0,6 0 23 0 0,-11 0 48 0 0,5-1-159 0 0,4 0 20 0 0,-6 1-20 0 0,-7 2 42 0 0,14-2-11 0 0,-8 1 160 0 0,3-1-202 0 0,-2-1-11 0 0,2 1 11 0 0,-29 3 42 0 0,-91 4 11 0 0,9 5-123 0 0,-198 29-215 0 0,196-14 215 0 0,-61 11-114 0 0,-129 16 162 0 0,203-26 9 0 0,70-16 24 0 0,-1-3 0 0 0,-44 6 0 0 0,74-15-19 0 0,5-1 3 0 0,1 1-1 0 0,0 0 0 0 0,0 0 0 0 0,0 0 0 0 0,0 0 0 0 0,0 0 0 0 0,0 0 0 0 0,0 0 0 0 0,0 1 0 0 0,0-1 0 0 0,-3 2 0 0 0,-27 6-17 0 0,5 1-301 0 0,25-8 246 0 0,2 1-568 0 0,-7 38 603 0 0,1 0 0 0 0,3 0 0 0 0,2 57 0 0 0,0-52 19 0 0,3 193 13 0 0,1-51 0 0 0,26 467 0 0 0,-23-552 0 0 0,-6-92 1592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04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16703 0 0,'0'0'1848'0'0,"1"2"-2264"0"0,2 13 307 0 0,-1 1 0 0 0,0 0-1 0 0,0-1 1 0 0,-2 1 0 0 0,-2 24-1 0 0,1 1-2 0 0,1 59 130 0 0,12 312 160 0 0,29-144-312 0 0,-38-246-1433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05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8287 0 0,'0'0'5746'0'0,"0"2"-5482"0"0,18 311 1482 0 0,19 1-1405 0 0,-15-142 50 0 0,-7-52 34 0 0,24 234 693 0 0,-37-325-755 0 0,-4 58 1 0 0,3-86-382 0 0,-1-1 1 0 0,0 1 0 0 0,-1-1 0 0 0,1 1 0 0 0,0 0 0 0 0,0-1 0 0 0,0 1-1 0 0,0 0 1 0 0,0-1 0 0 0,-1 1 0 0 0,1 0 0 0 0,0-1 0 0 0,0 1 0 0 0,-1-1 0 0 0,1 1-1 0 0,-1-1 1 0 0,1 1 0 0 0,0-1 0 0 0,-2 2 0 0 0,-7-9-6694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06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0,'2'2'16904'0'0,"5"12"-16738"0"0,0 0 0 0 0,-1 1 0 0 0,-1 0 0 0 0,0 0 0 0 0,3 18 0 0 0,1-2-138 0 0,-4-14-165 0 0,-1 1 0 0 0,0-1 0 0 0,-1 1 0 0 0,-1-1-1 0 0,-1 1 1 0 0,-1 35 0 0 0,-2-42 65 0 0,-3-2-20 0 0,4-7-80 0 0,-3-15-4728 0 0,1 2 3922 0 0,-2-15-1 0 0,0-11-828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0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 9007 0 0,'0'0'3120'0'0,"2"0"-2426"0"0,13 0-439 0 0,0 0 1 0 0,0 1 0 0 0,0 0-1 0 0,29 8 1 0 0,-11-3-124 0 0,-20-3-52 0 0,1 0 0 0 0,-1 2 0 0 0,0-1 0 0 0,0 2 0 0 0,14 7 0 0 0,-24-12-71 0 0,-1 1 0 0 0,1 0-1 0 0,0-1 1 0 0,-1 1-1 0 0,0 1 1 0 0,1-1 0 0 0,-1 0-1 0 0,0 1 1 0 0,0-1 0 0 0,0 1-1 0 0,0-1 1 0 0,-1 1-1 0 0,1 0 1 0 0,-1 0 0 0 0,3 6-1 0 0,-3-4-15 0 0,0 0-1 0 0,0 0 0 0 0,-1 0 0 0 0,1 0 1 0 0,-1 0-1 0 0,0 0 0 0 0,-1 0 0 0 0,1 0 1 0 0,-2 6-1 0 0,-3 6-9 0 0,0-1 0 0 0,0 0 0 0 0,-2 0 0 0 0,-15 28 0 0 0,14-31 167 0 0,0-1 0 0 0,0 0 0 0 0,-1 0 0 0 0,-1-1 0 0 0,0 0 0 0 0,0 0 0 0 0,-18 13 0 0 0,21-18 4 0 0,4-4-31 0 0,1 0 0 0 0,-1 0 0 0 0,0 0 0 0 0,0 0 0 0 0,0 0 0 0 0,0-1 0 0 0,0 1 0 0 0,0-1 0 0 0,-4 2 0 0 0,6-3 485 0 0,-6 0 1982 0 0,49 2-2897 0 0,78 15 0 0 0,-102-13 312 0 0,-1 1 0 0 0,0 1 0 0 0,-1 0 0 0 0,1 1 0 0 0,-1 1 0 0 0,0 1 0 0 0,-1 0 0 0 0,0 1 0 0 0,-1 1-1 0 0,0 0 1 0 0,0 0 0 0 0,12 15 0 0 0,2 8-5 0 0,-26-32 5 0 0,-1 0 1 0 0,1 0-1 0 0,-1 0 0 0 0,1 0 1 0 0,-1 0-1 0 0,0 1 0 0 0,0-1 0 0 0,0 0 1 0 0,0 1-1 0 0,0-1 0 0 0,1 4 1 0 0,-1 0 48 0 0,-1-2 23 0 0,0-1-1 0 0,0 0 1 0 0,0 0 0 0 0,0 0 0 0 0,0 0 0 0 0,-1 0 0 0 0,1 1 0 0 0,-1-1 0 0 0,0 0 0 0 0,0 0 0 0 0,0-1 0 0 0,0 1 0 0 0,-1 0 0 0 0,-2 3 0 0 0,0 0 136 0 0,0 0 1 0 0,0 0-1 0 0,-1-1 0 0 0,0 0 0 0 0,0 0 0 0 0,-1 0 0 0 0,0-1 1 0 0,1 1-1 0 0,-1-1 0 0 0,-1-1 0 0 0,1 1 0 0 0,-11 3 0 0 0,-2 0 54 0 0,0 0 0 0 0,0-2 0 0 0,-26 5 0 0 0,24-7-225 0 0,-1-1 0 0 0,0-1 1 0 0,1-1-1 0 0,-26-3 0 0 0,11-2-256 0 0,-59-15 1 0 0,59 10-1446 0 0,-1-3 1 0 0,-56-27-1 0 0,77 31-52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1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14 9671 0 0,'0'0'875'0'0,"-2"0"-719"0"0,-19 8 7992 0 0,14-5-7904 0 0,-1 0 0 0 0,1 1-1 0 0,0 0 1 0 0,0 1 0 0 0,0 0 0 0 0,0 0 0 0 0,1 0 0 0 0,0 1 0 0 0,0 0-1 0 0,0 0 1 0 0,1 0 0 0 0,0 1 0 0 0,0 0 0 0 0,-4 8 0 0 0,3-3-332 0 0,0-1 0 0 0,1 1 0 0 0,0 0 1 0 0,0 0-1 0 0,2 1 0 0 0,-1-1 0 0 0,2 1 1 0 0,-2 21-1 0 0,3-32-2 0 0,1 1 0 0 0,0-1 0 0 0,0 0 1 0 0,1 1-1 0 0,-1-1 0 0 0,0 1 0 0 0,1-1 0 0 0,-1 0 0 0 0,1 1 1 0 0,0-1-1 0 0,0 0 0 0 0,0 1 0 0 0,0-1 0 0 0,0 0 0 0 0,1 0 1 0 0,-1 0-1 0 0,1 0 0 0 0,-1 0 0 0 0,1 0 0 0 0,0-1 1 0 0,-1 1-1 0 0,1 0 0 0 0,0-1 0 0 0,0 1 0 0 0,0-1 0 0 0,0 0 1 0 0,1 0-1 0 0,-1 0 0 0 0,3 1 0 0 0,0 0-53 0 0,0-1-1 0 0,0 0 1 0 0,1 0 0 0 0,-1 0-1 0 0,0-1 1 0 0,0 1 0 0 0,1-1-1 0 0,-1-1 1 0 0,0 1-1 0 0,1-1 1 0 0,-1 0 0 0 0,8-2-1 0 0,0-1-91 0 0,0-1 0 0 0,-1-1 0 0 0,0 1 0 0 0,0-2 0 0 0,0 0 0 0 0,21-16 0 0 0,-26 17 259 0 0,-1 0 1 0 0,1-1 0 0 0,-1 1 0 0 0,0-1 0 0 0,-1 0-1 0 0,0-1 1 0 0,0 1 0 0 0,0-1 0 0 0,-1 0 0 0 0,0-1-1 0 0,4-14 1 0 0,-7 19 326 0 0,-1 1 0 0 0,1-1-1 0 0,-1 0 1 0 0,0 0-1 0 0,-1 0 1 0 0,1 0 0 0 0,-1 1-1 0 0,1-1 1 0 0,-1 0 0 0 0,0 1-1 0 0,-1-1 1 0 0,1 0-1 0 0,-1 1 1 0 0,1-1 0 0 0,-1 1-1 0 0,-4-5 1 0 0,2 1-83 0 0,-1 0 0 0 0,-1 0 0 0 0,1 1-1 0 0,-1-1 1 0 0,0 2 0 0 0,-13-10 0 0 0,17 12-241 0 0,-17-5-30 0 0,-13 0-2058 0 0,27 8 1167 0 0,1 0-1 0 0,-1 0 1 0 0,0 0-1 0 0,1 0 1 0 0,-8 2-1 0 0,-7 3-6093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07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14223 0 0,'0'0'8299'0'0,"1"2"-8183"0"0,1 8-74 0 0,0 0 1 0 0,-1 1-1 0 0,-1-1 1 0 0,0 16-1 0 0,0 12-58 0 0,8 102-126 0 0,16 190-2416 0 0,-21-299-2449 0 0,-1-4-1513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07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1839 0 0,'0'0'18399'0'0,"1"2"-18110"0"0,7 10-208 0 0,-2 0-1 0 0,1 0 1 0 0,-1 0-1 0 0,-1 1 1 0 0,0 0-1 0 0,4 19 1 0 0,12 89-6 0 0,-11-60 33 0 0,31 215 116 0 0,-39-247-2314 0 0,-3-25 1545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24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99 2303 0 0,'0'0'200'0'0,"-8"4"856"0"0,3-16 176 0 0,2 0 32 0 0,0 1 8 0 0,0-3-1016 0 0,0 3-256 0 0,0-2 0 0 0,0-2-1992 0 0,0 0-448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26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3276 1 5063 0 0,'0'0'11896'0'0,"-1"2"-11729"0"0,1 0-144 0 0,-1 0-1 0 0,1 0 1 0 0,-1 0 0 0 0,1 0-1 0 0,0 0 1 0 0,0 0 0 0 0,0 0-1 0 0,0 0 1 0 0,0 0 0 0 0,0 0 0 0 0,0 0-1 0 0,1 0 1 0 0,-1 0 0 0 0,2 4-1 0 0,0 0 47 0 0,33 196 1970 0 0,20 304-705 0 0,-28-231-1101 0 0,-14-165-225 0 0,5 38 58 0 0,-13-109-55 0 0,-5-37 106 0 0,0 0-63 0 0,0-1 127 0 0,0 0 0 0 0,-1 0 0 0 0,1 0 0 0 0,-1 0 0 0 0,1 1 1 0 0,-1-1-1 0 0,0 0 0 0 0,1 0 0 0 0,-1 0 0 0 0,0-1 0 0 0,0 1 1 0 0,1 0-1 0 0,-1 0 0 0 0,0 0 0 0 0,0-1 0 0 0,0 1 0 0 0,0 0 1 0 0,0-1-1 0 0,0 1 0 0 0,0-1 0 0 0,0 1 0 0 0,-1-1 0 0 0,1 1 1 0 0,-2-1-1 0 0,-56 18-57 0 0,-70 30 0 0 0,84-32-259 0 0,-74 16 1 0 0,5-2-7 0 0,-66 26 24 0 0,34-21 117 0 0,18-5 0 0 0,59-13 49 0 0,0-2-1 0 0,-126 10 0 0 0,-142-15 188 0 0,134-6-177 0 0,-345 32 421 0 0,485-32-553 0 0,-1-3 1 0 0,0-3-1 0 0,1-3 0 0 0,-1-2 1 0 0,-85-22-1 0 0,-110-40-3 0 0,255 68 140 0 0,-29-7-48 0 0,1 4-28 0 0,30 3-47 0 0,0 1-59 0 0,-7 1 107 0 0,-1 1 22 0 0,5-1 16 0 0,1 1 1 0 0,0 1-1 0 0,0-1 1 0 0,0 0-1 0 0,0 1 1 0 0,0 0-1 0 0,0 0 1 0 0,1 0-1 0 0,-1 0 1 0 0,-3 5-1 0 0,2-3-16 0 0,-64 75 48 0 0,63-72-58 0 0,-6 9-1 0 0,0 0 0 0 0,2 1 0 0 0,0 1 0 0 0,1 0 0 0 0,1 0 0 0 0,1 0 0 0 0,0 1 0 0 0,2 0 0 0 0,-6 41 0 0 0,3 10 0 0 0,2 109 0 0 0,6-155 0 0 0,-7 222 0 0 0,-1-142 360 0 0,7-93-360 0 0,0 47 64 0 0,1-47-64 0 0,0 0 0 0 0,0-3 11 0 0,0-7 42 0 0,0 0 0 0 0,0 6-31 0 0,0-6 103 0 0,0 0-65 0 0,0 8-48 0 0,1 2-12 0 0,1-1 0 0 0,-2 1 0 0 0,0-2 12 0 0,0-8 371 0 0,1 3-313 0 0,1-3-72 0 0,1 16 120 0 0,-2-11-96 0 0,2 31 295 0 0,-3-36-244 0 0,-2 7-131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49:33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1839 0 0,'0'0'6723'0'0,"2"2"-4646"0"0,0 1-1885 0 0,-1 1-1 0 0,1-1 0 0 0,-1 0 1 0 0,0 0-1 0 0,0 1 1 0 0,0-1-1 0 0,0 1 0 0 0,-1-1 1 0 0,0 1-1 0 0,1-1 1 0 0,-1 1-1 0 0,-1 4 0 0 0,11 126 2065 0 0,-7-68-1544 0 0,12 67 0 0 0,7-22-163 0 0,-3-15-355 0 0,-6-14-84 0 0,27 238 133 0 0,-37-287-197 0 0,8 47 1 0 0,-4-41 42 0 0,-4-29-102 0 0,-1-7-14 0 0,2 18 13 0 0,-4-16 14 0 0,0-4 0 0 0,0 1 0 0 0,0-1 0 0 0,1 1 0 0 0,-1-1 0 0 0,0 1 0 0 0,0-1 0 0 0,1 0 0 0 0,-1 1 0 0 0,1-1 0 0 0,-1 1 0 0 0,1 0 0 0 0,3 7 0 0 0,1-1 0 0 0,-1 0 0 0 0,-3-6-3 0 0,0 0 0 0 0,0 0 0 0 0,1 1 0 0 0,-1-1 0 0 0,0 0-1 0 0,1-1 1 0 0,-1 1 0 0 0,1 0 0 0 0,0 0 0 0 0,0-1 0 0 0,0 1 0 0 0,0-1-1 0 0,0 0 1 0 0,0 1 0 0 0,0-1 0 0 0,0 0 0 0 0,0 0 0 0 0,0 0 0 0 0,4 0 0 0 0,0 2 1 0 0,35 11 56 0 0,-1-4-44 0 0,-28-8-29 0 0,1-1-1 0 0,-1 0 0 0 0,0 0 1 0 0,0-1-1 0 0,17-3 1 0 0,-10 2 8 0 0,9-2 11 0 0,32-8 0 0 0,-32 6 0 0 0,133-24 0 0 0,-138 24 1 0 0,23-7-1 0 0,-25 6-6 0 0,28-5 1 0 0,337-68-45 0 0,-346 70 46 0 0,73-12 439 0 0,-95 16-370 0 0,-13 5-54 0 0,25-4 121 0 0,-17 3-89 0 0,-1-1 2602 0 0,-11 4-2581 0 0,1 8-51 0 0,-2 1-13 0 0,2 0 11 0 0,-2-5 9 0 0,1-1-1 0 0,-1 1 1 0 0,0-1 0 0 0,0 0 0 0 0,-1 11 0 0 0,-1 0-80 0 0,-1 124 85 0 0,3 104 32 0 0,5-134-57 0 0,0-69 0 0 0,-3-28 0 0 0,1 3 0 0 0,9 25 0 0 0,-9-30 0 0 0,-1 1-12 0 0,1-1-36 0 0,1 1 36 0 0,-1-2 2 0 0,-1-3-15 0 0,2 0-1 0 0,2 3 23 0 0,27 43-61 0 0,-11-21 64 0 0,-15-22 0 0 0,1-1 0 0 0,-2-1 11 0 0,-4-6 32 0 0,4 5-33 0 0,0-1 1 0 0,-3-4 32 0 0,1 4-22 0 0,-4-4 32 0 0,2-1 1 0 0,3 4-54 0 0,-4-4 290 0 0,-1 1-77 0 0,4 3-186 0 0,-2 5 3424 0 0,-2-6-3409 0 0,0 3-20 0 0,-1-4 20 0 0,0 5-31 0 0,-2 2-11 0 0,1 1 0 0 0,0 0 0 0 0,-1-1 0 0 0,2 3 0 0 0,-8 94-72 0 0,7-81 19 0 0,2 12 42 0 0,3 0 11 0 0,-2-28-11 0 0,0-8-2 0 0,5-2-280 0 0,-5 1 228 0 0,-1-1 62 0 0,0 1 0 0 0,0-1 0 0 0,0 0 0 0 0,0 0 0 0 0,0 0 0 0 0,0 0 0 0 0,0 1 0 0 0,0-1 0 0 0,0 0-1 0 0,0 0 1 0 0,0 0 0 0 0,0 0 0 0 0,1 1 0 0 0,-1-1 0 0 0,0 0 0 0 0,0 0 0 0 0,0 0 0 0 0,0 0 0 0 0,0 0 0 0 0,0 1 0 0 0,1-1 0 0 0,-1 0-1 0 0,0 0 1 0 0,0 0 0 0 0,0 0 0 0 0,0 0 0 0 0,1 0 0 0 0,-1 0 0 0 0,0 0 0 0 0,0 0 0 0 0,0 0 0 0 0,0 0 0 0 0,1 0 0 0 0,-1 0 0 0 0,0 0-1 0 0,0 0 1 0 0,0 0 0 0 0,1 0 0 0 0,-1 0 0 0 0,0 0 0 0 0,0 0 0 0 0,0 0 0 0 0,1 0 0 0 0,46 5-64 0 0,-16-4 60 0 0,91 9-58 0 0,-87-5-10 0 0,-8-2-111 0 0,37 10-1 0 0,-60-13 134 0 0,7 2 42 0 0,1 0 11 0 0,1 0 0 0 0,0 1 0 0 0,-2-1 11 0 0,-7 0 31 0 0,6 2-31 0 0,2 1-11 0 0,1 0 0 0 0,25 8-64 0 0,-34-13 97 0 0,14 8 73 0 0,-16-7-40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1:42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37 3223 0 0,'0'0'347'0'0,"-4"-3"957"0"0,-5-2 6 0 0,0 0 1 0 0,0 1-1 0 0,0 0 0 0 0,-17-5 0 0 0,15 6 2528 0 0,7 1-3350 0 0,2 1-512 0 0,3 1-73 0 0,4 0 81 0 0,0 1 0 0 0,0 0 0 0 0,-1 0 0 0 0,1 0-1 0 0,0 0 1 0 0,6 3 0 0 0,-5-1 2 0 0,0-1 1 0 0,0 0-1 0 0,1-1 0 0 0,-1 0 0 0 0,0 0 1 0 0,1 0-1 0 0,10 0 0 0 0,21 2 14 0 0,-24-3 0 0 0,0-1 0 0 0,-3 0 11 0 0,-6 1 44 0 0,4 1 17 0 0,-4 0-7 0 0,0 0-416 0 0,1 0 1 0 0,-1 0-1 0 0,0 1 1 0 0,9 3-1 0 0,-9-3 41 0 0,7 4-814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1:44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1 455 0 0,'-9'6'-939'0'0,"-5"2"4231"0"0,-16 10 5715 0 0,31-18-8984 0 0,-1 0 0 0 0,0 0 0 0 0,0 0 0 0 0,0 0 0 0 0,0 1 1 0 0,0-1-1 0 0,0 0 0 0 0,0 0 0 0 0,0 0 0 0 0,0 0 0 0 0,0 0 0 0 0,0 0 0 0 0,1 0 0 0 0,-1 1 0 0 0,0-1 0 0 0,0 0 0 0 0,0 0 0 0 0,0 0 0 0 0,0 0 0 0 0,0 0 0 0 0,0 1 0 0 0,0-1 0 0 0,0 0 0 0 0,0 0 0 0 0,0 0 0 0 0,0 0 0 0 0,0 0 0 0 0,0 0 0 0 0,-1 1 0 0 0,1-1 0 0 0,0 0 0 0 0,0 0 0 0 0,0 0 0 0 0,0 0 0 0 0,0 0 0 0 0,0 0 0 0 0,0 0 0 0 0,0 1 1 0 0,0-1-1 0 0,0 0 0 0 0,0 0 0 0 0,-1 0 0 0 0,1 0 0 0 0,0 0 0 0 0,0 0 0 0 0,0 0 0 0 0,0 0 0 0 0,0 0 0 0 0,0 0 0 0 0,0 0 0 0 0,-1 0 0 0 0,1 0 0 0 0,12 7 172 0 0,0-4-178 0 0,-1 0-1 0 0,1-1 0 0 0,0-1 0 0 0,0 1 0 0 0,22-2 1 0 0,68-12 489 0 0,-93 11-1240 0 0,-8 1-168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1:44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6911 0 0,'0'0'5360'0'0,"3"0"-5728"0"0,160-8 615 0 0,-11 0-3716 0 0,-123 4-253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1:50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3 113 2759 0 0,'0'0'10367'0'0,"0"-8"-10015"0"0,-1 1-256 0 0,0-6-2 0 0,1 1 0 0 0,0-1 0 0 0,1 0 0 0 0,0 1 0 0 0,3-16 0 0 0,-3 26-162 0 0,1 2-643 0 0,7 0 641 0 0,-5 1-21 0 0,4 3 16 0 0,0-1-9 0 0,-5-3 86 0 0,24 16-134 0 0,-16-10 118 0 0,-3 0 4 0 0,-3-1-18 0 0,20 9 2 0 0,-15-9 26 0 0,0-2 0 0 0,-2-1 12 0 0,-5-2 47 0 0,5 0 9 0 0,-1-1-46 0 0,-1 0 0 0 0,1 0 0 0 0,-1 0 0 0 0,1-1 0 0 0,-1 0 0 0 0,0-1 0 0 0,0 0 0 0 0,9-4 0 0 0,-13 6-9 0 0,34-21 78 0 0,-16 9 18 0 0,-11 7-99 0 0,-3 1-20 0 0,-5 4-46 0 0,3 0-99 0 0,-1 2 155 0 0,13 8-89 0 0,-13-8 80 0 0,0 0 1 0 0,0 0-1 0 0,-1 0 1 0 0,1 1-1 0 0,-1-1 1 0 0,1 1-1 0 0,-1 0 0 0 0,0-1 1 0 0,0 1-1 0 0,0 0 1 0 0,0 1-1 0 0,0-1 1 0 0,0 0-1 0 0,2 4 1 0 0,-2-2-1 0 0,1-1 0 0 0,-1 1 0 0 0,1-1 0 0 0,0 1 0 0 0,1-1-1 0 0,-1 0 1 0 0,0 0 0 0 0,5 2 0 0 0,23 17 97 0 0,-23-16-108 0 0,-6-4 33 0 0,0 0 0 0 0,1 0 0 0 0,0-1-1 0 0,-1 1 1 0 0,1 0 0 0 0,0-1 0 0 0,0 0-1 0 0,0 0 1 0 0,0 0 0 0 0,0 0 0 0 0,5 1 0 0 0,5 1 55 0 0,-2-1 4 0 0,2-2 26 0 0,-11 0-93 0 0,-1 0 0 0 0,0 0 0 0 0,0 0 0 0 0,0 0 0 0 0,1 0-1 0 0,-1 0 1 0 0,0 0 0 0 0,0-1 0 0 0,0 1 0 0 0,1 0 0 0 0,0-1 0 0 0,13-5 74 0 0,-11 6-56 0 0,15-7 32 0 0,-16 5-41 0 0,9-7 43 0 0,-9 7-14 0 0,6-1-33 0 0,-9 2-10 0 0,15-4-35 0 0,-10 5-27 0 0,0 2 34 0 0,3 0 7 0 0,-4-1-22 0 0,7 5 32 0 0,1-1 11 0 0,0 0 0 0 0,1 0 0 0 0,0-2 0 0 0,4 2 0 0 0,-13-3 0 0 0,12 6 0 0 0,-6-3 12 0 0,-1 0 3855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51:52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5183 0 0,'0'0'3628'0'0,"3"0"-3562"0"0,7-1-56 0 0,7-2-13 0 0,0-1 0 0 0,-1-1 0 0 0,0-1 0 0 0,0-1 0 0 0,17-9 0 0 0,4-1 11 0 0,-24 10 20 0 0,-9 4-22 0 0,0 1 0 0 0,0 0 0 0 0,-1 0-1 0 0,2 0 1 0 0,-1 1 0 0 0,0 0 0 0 0,8-2-1 0 0,-6 1 86 0 0,0 1-1 0 0,0 0 1 0 0,0 0-1 0 0,0 0 1 0 0,0 1 0 0 0,0 0-1 0 0,8 0 1 0 0,1 1 144 0 0,0 1 58 0 0,8 4-166 0 0,-13-5-81 0 0,0 0-1 0 0,13 1 0 0 0,20 1-1049 0 0,-25 1-2404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1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13535 0 0,'0'0'10064'0'0,"-1"2"-9736"0"0,-66 200 1635 0 0,0-3-5812 0 0,61-174-4169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1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1375 0 0,'0'0'17671'0'0,"1"2"-17368"0"0,0 3-156 0 0,-1 0 0 0 0,1 0 0 0 0,-1 0 0 0 0,0 1 0 0 0,0-1 1 0 0,-1 0-1 0 0,-1 9 0 0 0,-12 41 292 0 0,1-8-197 0 0,10-34-316 0 0,-1 9-428 0 0,0 0-1 0 0,0 25 1 0 0,4-43-1542 0 0,4 6-4427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1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1375 0 0,'0'0'20542'0'0,"0"1"-20255"0"0,-5 9-30 0 0,-1 0 0 0 0,0-1 0 0 0,0 0-1 0 0,-15 16 1 0 0,12-16-243 0 0,1 1 0 0 0,0 1-1 0 0,-11 18 1 0 0,16-23-72 0 0,0-1 0 0 0,0 1-1 0 0,-1-1 1 0 0,0 0 0 0 0,0 0-1 0 0,-7 6 1 0 0,9-10-217 0 0,0 3-2183 0 0,0-2 1035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5T22:07:2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7831 0 0,'0'0'14464'0'0,"0"2"-14219"0"0,-3 6-43 0 0,2-6-18 0 0,0 0-7 0 0,-4 13 63 0 0,-1 1-1 0 0,0-2 1 0 0,-15 26-1 0 0,1-3-82 0 0,4-11-112 0 0,11-19-70 0 0,1 0 0 0 0,0 0 0 0 0,0 1 0 0 0,0-1 0 0 0,1 1 0 0 0,-3 14 0 0 0,5-18-1013 0 0,0 6-333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FCEB-B41A-8043-B48E-F3E5F137727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AE840-90CF-C24B-A7B8-0089A642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E840-90CF-C24B-A7B8-0089A642A1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6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E840-90CF-C24B-A7B8-0089A642A1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3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9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4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7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3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41A9-F0C1-9743-9000-D6AB85628FC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726F1-9E44-E642-B8EA-0F01A667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customXml" Target="../ink/ink21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.png"/><Relationship Id="rId671" Type="http://schemas.openxmlformats.org/officeDocument/2006/relationships/image" Target="../media/image552.png"/><Relationship Id="rId769" Type="http://schemas.openxmlformats.org/officeDocument/2006/relationships/customXml" Target="../ink/ink605.xml"/><Relationship Id="rId21" Type="http://schemas.openxmlformats.org/officeDocument/2006/relationships/image" Target="../media/image229.png"/><Relationship Id="rId324" Type="http://schemas.openxmlformats.org/officeDocument/2006/relationships/customXml" Target="../ink/ink380.xml"/><Relationship Id="rId531" Type="http://schemas.openxmlformats.org/officeDocument/2006/relationships/image" Target="../media/image482.png"/><Relationship Id="rId629" Type="http://schemas.openxmlformats.org/officeDocument/2006/relationships/image" Target="../media/image531.png"/><Relationship Id="rId170" Type="http://schemas.openxmlformats.org/officeDocument/2006/relationships/customXml" Target="../ink/ink303.xml"/><Relationship Id="rId836" Type="http://schemas.openxmlformats.org/officeDocument/2006/relationships/customXml" Target="../ink/ink639.xml"/><Relationship Id="rId268" Type="http://schemas.openxmlformats.org/officeDocument/2006/relationships/customXml" Target="../ink/ink352.xml"/><Relationship Id="rId475" Type="http://schemas.openxmlformats.org/officeDocument/2006/relationships/image" Target="../media/image454.png"/><Relationship Id="rId682" Type="http://schemas.openxmlformats.org/officeDocument/2006/relationships/customXml" Target="../ink/ink560.xml"/><Relationship Id="rId32" Type="http://schemas.openxmlformats.org/officeDocument/2006/relationships/customXml" Target="../ink/ink234.xml"/><Relationship Id="rId128" Type="http://schemas.openxmlformats.org/officeDocument/2006/relationships/customXml" Target="../ink/ink282.xml"/><Relationship Id="rId335" Type="http://schemas.openxmlformats.org/officeDocument/2006/relationships/image" Target="../media/image385.png"/><Relationship Id="rId542" Type="http://schemas.openxmlformats.org/officeDocument/2006/relationships/customXml" Target="../ink/ink490.xml"/><Relationship Id="rId181" Type="http://schemas.openxmlformats.org/officeDocument/2006/relationships/image" Target="../media/image309.png"/><Relationship Id="rId402" Type="http://schemas.openxmlformats.org/officeDocument/2006/relationships/customXml" Target="../ink/ink420.xml"/><Relationship Id="rId279" Type="http://schemas.openxmlformats.org/officeDocument/2006/relationships/image" Target="../media/image357.png"/><Relationship Id="rId486" Type="http://schemas.openxmlformats.org/officeDocument/2006/relationships/customXml" Target="../ink/ink462.xml"/><Relationship Id="rId693" Type="http://schemas.openxmlformats.org/officeDocument/2006/relationships/image" Target="../media/image563.png"/><Relationship Id="rId707" Type="http://schemas.openxmlformats.org/officeDocument/2006/relationships/customXml" Target="../ink/ink574.xml"/><Relationship Id="rId43" Type="http://schemas.openxmlformats.org/officeDocument/2006/relationships/image" Target="../media/image240.png"/><Relationship Id="rId139" Type="http://schemas.openxmlformats.org/officeDocument/2006/relationships/image" Target="../media/image288.png"/><Relationship Id="rId346" Type="http://schemas.openxmlformats.org/officeDocument/2006/relationships/customXml" Target="../ink/ink391.xml"/><Relationship Id="rId553" Type="http://schemas.openxmlformats.org/officeDocument/2006/relationships/image" Target="../media/image493.png"/><Relationship Id="rId760" Type="http://schemas.openxmlformats.org/officeDocument/2006/relationships/image" Target="../media/image595.png"/><Relationship Id="rId192" Type="http://schemas.openxmlformats.org/officeDocument/2006/relationships/customXml" Target="../ink/ink314.xml"/><Relationship Id="rId206" Type="http://schemas.openxmlformats.org/officeDocument/2006/relationships/customXml" Target="../ink/ink321.xml"/><Relationship Id="rId413" Type="http://schemas.openxmlformats.org/officeDocument/2006/relationships/image" Target="../media/image423.png"/><Relationship Id="rId497" Type="http://schemas.openxmlformats.org/officeDocument/2006/relationships/image" Target="../media/image465.png"/><Relationship Id="rId620" Type="http://schemas.openxmlformats.org/officeDocument/2006/relationships/customXml" Target="../ink/ink529.xml"/><Relationship Id="rId718" Type="http://schemas.openxmlformats.org/officeDocument/2006/relationships/image" Target="../media/image574.png"/><Relationship Id="rId357" Type="http://schemas.openxmlformats.org/officeDocument/2006/relationships/image" Target="../media/image396.png"/><Relationship Id="rId54" Type="http://schemas.openxmlformats.org/officeDocument/2006/relationships/customXml" Target="../ink/ink245.xml"/><Relationship Id="rId217" Type="http://schemas.openxmlformats.org/officeDocument/2006/relationships/image" Target="../media/image327.png"/><Relationship Id="rId564" Type="http://schemas.openxmlformats.org/officeDocument/2006/relationships/customXml" Target="../ink/ink501.xml"/><Relationship Id="rId771" Type="http://schemas.openxmlformats.org/officeDocument/2006/relationships/customXml" Target="../ink/ink606.xml"/><Relationship Id="rId424" Type="http://schemas.openxmlformats.org/officeDocument/2006/relationships/customXml" Target="../ink/ink431.xml"/><Relationship Id="rId631" Type="http://schemas.openxmlformats.org/officeDocument/2006/relationships/image" Target="../media/image532.png"/><Relationship Id="rId729" Type="http://schemas.openxmlformats.org/officeDocument/2006/relationships/customXml" Target="../ink/ink585.xml"/><Relationship Id="rId270" Type="http://schemas.openxmlformats.org/officeDocument/2006/relationships/customXml" Target="../ink/ink353.xml"/><Relationship Id="rId65" Type="http://schemas.openxmlformats.org/officeDocument/2006/relationships/image" Target="../media/image251.png"/><Relationship Id="rId130" Type="http://schemas.openxmlformats.org/officeDocument/2006/relationships/customXml" Target="../ink/ink283.xml"/><Relationship Id="rId368" Type="http://schemas.openxmlformats.org/officeDocument/2006/relationships/customXml" Target="../ink/ink403.xml"/><Relationship Id="rId575" Type="http://schemas.openxmlformats.org/officeDocument/2006/relationships/image" Target="../media/image504.png"/><Relationship Id="rId782" Type="http://schemas.openxmlformats.org/officeDocument/2006/relationships/image" Target="../media/image606.png"/><Relationship Id="rId228" Type="http://schemas.openxmlformats.org/officeDocument/2006/relationships/customXml" Target="../ink/ink332.xml"/><Relationship Id="rId435" Type="http://schemas.openxmlformats.org/officeDocument/2006/relationships/image" Target="../media/image434.png"/><Relationship Id="rId642" Type="http://schemas.openxmlformats.org/officeDocument/2006/relationships/customXml" Target="../ink/ink540.xml"/><Relationship Id="rId281" Type="http://schemas.openxmlformats.org/officeDocument/2006/relationships/image" Target="../media/image358.png"/><Relationship Id="rId502" Type="http://schemas.openxmlformats.org/officeDocument/2006/relationships/customXml" Target="../ink/ink470.xml"/><Relationship Id="rId76" Type="http://schemas.openxmlformats.org/officeDocument/2006/relationships/customXml" Target="../ink/ink256.xml"/><Relationship Id="rId141" Type="http://schemas.openxmlformats.org/officeDocument/2006/relationships/image" Target="../media/image289.png"/><Relationship Id="rId379" Type="http://schemas.openxmlformats.org/officeDocument/2006/relationships/image" Target="../media/image406.png"/><Relationship Id="rId586" Type="http://schemas.openxmlformats.org/officeDocument/2006/relationships/customXml" Target="../ink/ink512.xml"/><Relationship Id="rId793" Type="http://schemas.openxmlformats.org/officeDocument/2006/relationships/image" Target="../media/image611.png"/><Relationship Id="rId807" Type="http://schemas.openxmlformats.org/officeDocument/2006/relationships/image" Target="../media/image618.png"/><Relationship Id="rId7" Type="http://schemas.openxmlformats.org/officeDocument/2006/relationships/image" Target="../media/image223.png"/><Relationship Id="rId239" Type="http://schemas.openxmlformats.org/officeDocument/2006/relationships/image" Target="../media/image337.png"/><Relationship Id="rId446" Type="http://schemas.openxmlformats.org/officeDocument/2006/relationships/customXml" Target="../ink/ink442.xml"/><Relationship Id="rId653" Type="http://schemas.openxmlformats.org/officeDocument/2006/relationships/image" Target="../media/image543.png"/><Relationship Id="rId292" Type="http://schemas.openxmlformats.org/officeDocument/2006/relationships/customXml" Target="../ink/ink364.xml"/><Relationship Id="rId306" Type="http://schemas.openxmlformats.org/officeDocument/2006/relationships/customXml" Target="../ink/ink371.xml"/><Relationship Id="rId87" Type="http://schemas.openxmlformats.org/officeDocument/2006/relationships/image" Target="../media/image262.png"/><Relationship Id="rId513" Type="http://schemas.openxmlformats.org/officeDocument/2006/relationships/image" Target="../media/image473.png"/><Relationship Id="rId597" Type="http://schemas.openxmlformats.org/officeDocument/2006/relationships/image" Target="../media/image515.png"/><Relationship Id="rId720" Type="http://schemas.openxmlformats.org/officeDocument/2006/relationships/image" Target="../media/image575.png"/><Relationship Id="rId818" Type="http://schemas.openxmlformats.org/officeDocument/2006/relationships/customXml" Target="../ink/ink630.xml"/><Relationship Id="rId152" Type="http://schemas.openxmlformats.org/officeDocument/2006/relationships/customXml" Target="../ink/ink294.xml"/><Relationship Id="rId457" Type="http://schemas.openxmlformats.org/officeDocument/2006/relationships/image" Target="../media/image445.png"/><Relationship Id="rId664" Type="http://schemas.openxmlformats.org/officeDocument/2006/relationships/customXml" Target="../ink/ink551.xml"/><Relationship Id="rId14" Type="http://schemas.openxmlformats.org/officeDocument/2006/relationships/customXml" Target="../ink/ink225.xml"/><Relationship Id="rId317" Type="http://schemas.openxmlformats.org/officeDocument/2006/relationships/image" Target="../media/image376.png"/><Relationship Id="rId524" Type="http://schemas.openxmlformats.org/officeDocument/2006/relationships/customXml" Target="../ink/ink481.xml"/><Relationship Id="rId731" Type="http://schemas.openxmlformats.org/officeDocument/2006/relationships/customXml" Target="../ink/ink586.xml"/><Relationship Id="rId98" Type="http://schemas.openxmlformats.org/officeDocument/2006/relationships/customXml" Target="../ink/ink267.xml"/><Relationship Id="rId163" Type="http://schemas.openxmlformats.org/officeDocument/2006/relationships/image" Target="../media/image300.png"/><Relationship Id="rId370" Type="http://schemas.openxmlformats.org/officeDocument/2006/relationships/customXml" Target="../ink/ink404.xml"/><Relationship Id="rId829" Type="http://schemas.openxmlformats.org/officeDocument/2006/relationships/image" Target="../media/image629.png"/><Relationship Id="rId230" Type="http://schemas.openxmlformats.org/officeDocument/2006/relationships/customXml" Target="../ink/ink333.xml"/><Relationship Id="rId468" Type="http://schemas.openxmlformats.org/officeDocument/2006/relationships/customXml" Target="../ink/ink453.xml"/><Relationship Id="rId675" Type="http://schemas.openxmlformats.org/officeDocument/2006/relationships/image" Target="../media/image554.png"/><Relationship Id="rId25" Type="http://schemas.openxmlformats.org/officeDocument/2006/relationships/image" Target="../media/image231.png"/><Relationship Id="rId328" Type="http://schemas.openxmlformats.org/officeDocument/2006/relationships/customXml" Target="../ink/ink382.xml"/><Relationship Id="rId535" Type="http://schemas.openxmlformats.org/officeDocument/2006/relationships/image" Target="../media/image484.png"/><Relationship Id="rId742" Type="http://schemas.openxmlformats.org/officeDocument/2006/relationships/image" Target="../media/image586.png"/><Relationship Id="rId174" Type="http://schemas.openxmlformats.org/officeDocument/2006/relationships/customXml" Target="../ink/ink305.xml"/><Relationship Id="rId381" Type="http://schemas.openxmlformats.org/officeDocument/2006/relationships/image" Target="../media/image407.png"/><Relationship Id="rId602" Type="http://schemas.openxmlformats.org/officeDocument/2006/relationships/customXml" Target="../ink/ink520.xml"/><Relationship Id="rId241" Type="http://schemas.openxmlformats.org/officeDocument/2006/relationships/image" Target="../media/image338.png"/><Relationship Id="rId479" Type="http://schemas.openxmlformats.org/officeDocument/2006/relationships/image" Target="../media/image456.png"/><Relationship Id="rId686" Type="http://schemas.openxmlformats.org/officeDocument/2006/relationships/customXml" Target="../ink/ink562.xml"/><Relationship Id="rId36" Type="http://schemas.openxmlformats.org/officeDocument/2006/relationships/customXml" Target="../ink/ink236.xml"/><Relationship Id="rId339" Type="http://schemas.openxmlformats.org/officeDocument/2006/relationships/image" Target="../media/image387.png"/><Relationship Id="rId546" Type="http://schemas.openxmlformats.org/officeDocument/2006/relationships/customXml" Target="../ink/ink492.xml"/><Relationship Id="rId753" Type="http://schemas.openxmlformats.org/officeDocument/2006/relationships/customXml" Target="../ink/ink597.xml"/><Relationship Id="rId101" Type="http://schemas.openxmlformats.org/officeDocument/2006/relationships/image" Target="../media/image269.png"/><Relationship Id="rId185" Type="http://schemas.openxmlformats.org/officeDocument/2006/relationships/image" Target="../media/image311.png"/><Relationship Id="rId406" Type="http://schemas.openxmlformats.org/officeDocument/2006/relationships/customXml" Target="../ink/ink422.xml"/><Relationship Id="rId392" Type="http://schemas.openxmlformats.org/officeDocument/2006/relationships/customXml" Target="../ink/ink415.xml"/><Relationship Id="rId613" Type="http://schemas.openxmlformats.org/officeDocument/2006/relationships/image" Target="../media/image523.png"/><Relationship Id="rId697" Type="http://schemas.openxmlformats.org/officeDocument/2006/relationships/image" Target="../media/image565.png"/><Relationship Id="rId820" Type="http://schemas.openxmlformats.org/officeDocument/2006/relationships/customXml" Target="../ink/ink631.xml"/><Relationship Id="rId252" Type="http://schemas.openxmlformats.org/officeDocument/2006/relationships/customXml" Target="../ink/ink344.xml"/><Relationship Id="rId47" Type="http://schemas.openxmlformats.org/officeDocument/2006/relationships/image" Target="../media/image242.png"/><Relationship Id="rId112" Type="http://schemas.openxmlformats.org/officeDocument/2006/relationships/customXml" Target="../ink/ink274.xml"/><Relationship Id="rId557" Type="http://schemas.openxmlformats.org/officeDocument/2006/relationships/image" Target="../media/image495.png"/><Relationship Id="rId764" Type="http://schemas.openxmlformats.org/officeDocument/2006/relationships/image" Target="../media/image597.png"/><Relationship Id="rId196" Type="http://schemas.openxmlformats.org/officeDocument/2006/relationships/customXml" Target="../ink/ink316.xml"/><Relationship Id="rId417" Type="http://schemas.openxmlformats.org/officeDocument/2006/relationships/image" Target="../media/image425.png"/><Relationship Id="rId624" Type="http://schemas.openxmlformats.org/officeDocument/2006/relationships/customXml" Target="../ink/ink531.xml"/><Relationship Id="rId831" Type="http://schemas.openxmlformats.org/officeDocument/2006/relationships/image" Target="../media/image630.png"/><Relationship Id="rId263" Type="http://schemas.openxmlformats.org/officeDocument/2006/relationships/image" Target="../media/image349.png"/><Relationship Id="rId470" Type="http://schemas.openxmlformats.org/officeDocument/2006/relationships/customXml" Target="../ink/ink454.xml"/><Relationship Id="rId58" Type="http://schemas.openxmlformats.org/officeDocument/2006/relationships/customXml" Target="../ink/ink247.xml"/><Relationship Id="rId123" Type="http://schemas.openxmlformats.org/officeDocument/2006/relationships/image" Target="../media/image280.png"/><Relationship Id="rId330" Type="http://schemas.openxmlformats.org/officeDocument/2006/relationships/customXml" Target="../ink/ink383.xml"/><Relationship Id="rId568" Type="http://schemas.openxmlformats.org/officeDocument/2006/relationships/customXml" Target="../ink/ink503.xml"/><Relationship Id="rId775" Type="http://schemas.openxmlformats.org/officeDocument/2006/relationships/customXml" Target="../ink/ink608.xml"/><Relationship Id="rId428" Type="http://schemas.openxmlformats.org/officeDocument/2006/relationships/customXml" Target="../ink/ink433.xml"/><Relationship Id="rId635" Type="http://schemas.openxmlformats.org/officeDocument/2006/relationships/image" Target="../media/image534.png"/><Relationship Id="rId842" Type="http://schemas.openxmlformats.org/officeDocument/2006/relationships/customXml" Target="../ink/ink642.xml"/><Relationship Id="rId274" Type="http://schemas.openxmlformats.org/officeDocument/2006/relationships/customXml" Target="../ink/ink355.xml"/><Relationship Id="rId481" Type="http://schemas.openxmlformats.org/officeDocument/2006/relationships/image" Target="../media/image457.png"/><Relationship Id="rId702" Type="http://schemas.openxmlformats.org/officeDocument/2006/relationships/customXml" Target="../ink/ink570.xml"/><Relationship Id="rId69" Type="http://schemas.openxmlformats.org/officeDocument/2006/relationships/image" Target="../media/image253.png"/><Relationship Id="rId134" Type="http://schemas.openxmlformats.org/officeDocument/2006/relationships/customXml" Target="../ink/ink285.xml"/><Relationship Id="rId579" Type="http://schemas.openxmlformats.org/officeDocument/2006/relationships/image" Target="../media/image506.png"/><Relationship Id="rId786" Type="http://schemas.openxmlformats.org/officeDocument/2006/relationships/customXml" Target="../ink/ink614.xml"/><Relationship Id="rId341" Type="http://schemas.openxmlformats.org/officeDocument/2006/relationships/image" Target="../media/image388.png"/><Relationship Id="rId439" Type="http://schemas.openxmlformats.org/officeDocument/2006/relationships/image" Target="../media/image436.png"/><Relationship Id="rId646" Type="http://schemas.openxmlformats.org/officeDocument/2006/relationships/customXml" Target="../ink/ink542.xml"/><Relationship Id="rId201" Type="http://schemas.openxmlformats.org/officeDocument/2006/relationships/image" Target="../media/image319.png"/><Relationship Id="rId285" Type="http://schemas.openxmlformats.org/officeDocument/2006/relationships/image" Target="../media/image360.png"/><Relationship Id="rId506" Type="http://schemas.openxmlformats.org/officeDocument/2006/relationships/customXml" Target="../ink/ink472.xml"/><Relationship Id="rId492" Type="http://schemas.openxmlformats.org/officeDocument/2006/relationships/customXml" Target="../ink/ink465.xml"/><Relationship Id="rId713" Type="http://schemas.openxmlformats.org/officeDocument/2006/relationships/customXml" Target="../ink/ink577.xml"/><Relationship Id="rId797" Type="http://schemas.openxmlformats.org/officeDocument/2006/relationships/image" Target="../media/image613.png"/><Relationship Id="rId145" Type="http://schemas.openxmlformats.org/officeDocument/2006/relationships/image" Target="../media/image291.png"/><Relationship Id="rId352" Type="http://schemas.openxmlformats.org/officeDocument/2006/relationships/customXml" Target="../ink/ink394.xml"/><Relationship Id="rId212" Type="http://schemas.openxmlformats.org/officeDocument/2006/relationships/customXml" Target="../ink/ink324.xml"/><Relationship Id="rId657" Type="http://schemas.openxmlformats.org/officeDocument/2006/relationships/image" Target="../media/image545.png"/><Relationship Id="rId296" Type="http://schemas.openxmlformats.org/officeDocument/2006/relationships/customXml" Target="../ink/ink366.xml"/><Relationship Id="rId517" Type="http://schemas.openxmlformats.org/officeDocument/2006/relationships/image" Target="../media/image475.png"/><Relationship Id="rId724" Type="http://schemas.openxmlformats.org/officeDocument/2006/relationships/image" Target="../media/image577.png"/><Relationship Id="rId60" Type="http://schemas.openxmlformats.org/officeDocument/2006/relationships/customXml" Target="../ink/ink248.xml"/><Relationship Id="rId156" Type="http://schemas.openxmlformats.org/officeDocument/2006/relationships/customXml" Target="../ink/ink296.xml"/><Relationship Id="rId363" Type="http://schemas.openxmlformats.org/officeDocument/2006/relationships/customXml" Target="../ink/ink400.xml"/><Relationship Id="rId570" Type="http://schemas.openxmlformats.org/officeDocument/2006/relationships/customXml" Target="../ink/ink504.xml"/><Relationship Id="rId223" Type="http://schemas.openxmlformats.org/officeDocument/2006/relationships/image" Target="../media/image23.png"/><Relationship Id="rId430" Type="http://schemas.openxmlformats.org/officeDocument/2006/relationships/customXml" Target="../ink/ink434.xml"/><Relationship Id="rId668" Type="http://schemas.openxmlformats.org/officeDocument/2006/relationships/customXml" Target="../ink/ink553.xml"/><Relationship Id="rId18" Type="http://schemas.openxmlformats.org/officeDocument/2006/relationships/customXml" Target="../ink/ink227.xml"/><Relationship Id="rId528" Type="http://schemas.openxmlformats.org/officeDocument/2006/relationships/customXml" Target="../ink/ink483.xml"/><Relationship Id="rId735" Type="http://schemas.openxmlformats.org/officeDocument/2006/relationships/customXml" Target="../ink/ink588.xml"/><Relationship Id="rId167" Type="http://schemas.openxmlformats.org/officeDocument/2006/relationships/image" Target="../media/image302.png"/><Relationship Id="rId374" Type="http://schemas.openxmlformats.org/officeDocument/2006/relationships/customXml" Target="../ink/ink406.xml"/><Relationship Id="rId581" Type="http://schemas.openxmlformats.org/officeDocument/2006/relationships/image" Target="../media/image507.png"/><Relationship Id="rId71" Type="http://schemas.openxmlformats.org/officeDocument/2006/relationships/image" Target="../media/image254.png"/><Relationship Id="rId234" Type="http://schemas.openxmlformats.org/officeDocument/2006/relationships/customXml" Target="../ink/ink335.xml"/><Relationship Id="rId679" Type="http://schemas.openxmlformats.org/officeDocument/2006/relationships/image" Target="../media/image556.png"/><Relationship Id="rId802" Type="http://schemas.openxmlformats.org/officeDocument/2006/relationships/customXml" Target="../ink/ink622.xml"/><Relationship Id="rId2" Type="http://schemas.openxmlformats.org/officeDocument/2006/relationships/customXml" Target="../ink/ink219.xml"/><Relationship Id="rId29" Type="http://schemas.openxmlformats.org/officeDocument/2006/relationships/image" Target="../media/image233.png"/><Relationship Id="rId441" Type="http://schemas.openxmlformats.org/officeDocument/2006/relationships/image" Target="../media/image437.png"/><Relationship Id="rId539" Type="http://schemas.openxmlformats.org/officeDocument/2006/relationships/image" Target="../media/image486.png"/><Relationship Id="rId746" Type="http://schemas.openxmlformats.org/officeDocument/2006/relationships/image" Target="../media/image588.png"/><Relationship Id="rId178" Type="http://schemas.openxmlformats.org/officeDocument/2006/relationships/customXml" Target="../ink/ink307.xml"/><Relationship Id="rId301" Type="http://schemas.openxmlformats.org/officeDocument/2006/relationships/image" Target="../media/image368.png"/><Relationship Id="rId82" Type="http://schemas.openxmlformats.org/officeDocument/2006/relationships/customXml" Target="../ink/ink259.xml"/><Relationship Id="rId385" Type="http://schemas.openxmlformats.org/officeDocument/2006/relationships/image" Target="../media/image409.png"/><Relationship Id="rId592" Type="http://schemas.openxmlformats.org/officeDocument/2006/relationships/customXml" Target="../ink/ink515.xml"/><Relationship Id="rId606" Type="http://schemas.openxmlformats.org/officeDocument/2006/relationships/customXml" Target="../ink/ink522.xml"/><Relationship Id="rId813" Type="http://schemas.openxmlformats.org/officeDocument/2006/relationships/image" Target="../media/image621.png"/><Relationship Id="rId245" Type="http://schemas.openxmlformats.org/officeDocument/2006/relationships/image" Target="../media/image340.png"/><Relationship Id="rId452" Type="http://schemas.openxmlformats.org/officeDocument/2006/relationships/customXml" Target="../ink/ink445.xml"/><Relationship Id="rId105" Type="http://schemas.openxmlformats.org/officeDocument/2006/relationships/image" Target="../media/image271.png"/><Relationship Id="rId312" Type="http://schemas.openxmlformats.org/officeDocument/2006/relationships/customXml" Target="../ink/ink374.xml"/><Relationship Id="rId757" Type="http://schemas.openxmlformats.org/officeDocument/2006/relationships/customXml" Target="../ink/ink599.xml"/><Relationship Id="rId93" Type="http://schemas.openxmlformats.org/officeDocument/2006/relationships/image" Target="../media/image265.png"/><Relationship Id="rId189" Type="http://schemas.openxmlformats.org/officeDocument/2006/relationships/image" Target="../media/image313.png"/><Relationship Id="rId396" Type="http://schemas.openxmlformats.org/officeDocument/2006/relationships/customXml" Target="../ink/ink417.xml"/><Relationship Id="rId617" Type="http://schemas.openxmlformats.org/officeDocument/2006/relationships/image" Target="../media/image525.png"/><Relationship Id="rId824" Type="http://schemas.openxmlformats.org/officeDocument/2006/relationships/customXml" Target="../ink/ink633.xml"/><Relationship Id="rId256" Type="http://schemas.openxmlformats.org/officeDocument/2006/relationships/customXml" Target="../ink/ink346.xml"/><Relationship Id="rId463" Type="http://schemas.openxmlformats.org/officeDocument/2006/relationships/image" Target="../media/image448.png"/><Relationship Id="rId670" Type="http://schemas.openxmlformats.org/officeDocument/2006/relationships/customXml" Target="../ink/ink554.xml"/><Relationship Id="rId116" Type="http://schemas.openxmlformats.org/officeDocument/2006/relationships/customXml" Target="../ink/ink276.xml"/><Relationship Id="rId323" Type="http://schemas.openxmlformats.org/officeDocument/2006/relationships/image" Target="../media/image379.png"/><Relationship Id="rId530" Type="http://schemas.openxmlformats.org/officeDocument/2006/relationships/customXml" Target="../ink/ink484.xml"/><Relationship Id="rId768" Type="http://schemas.openxmlformats.org/officeDocument/2006/relationships/image" Target="../media/image599.png"/><Relationship Id="rId20" Type="http://schemas.openxmlformats.org/officeDocument/2006/relationships/customXml" Target="../ink/ink228.xml"/><Relationship Id="rId628" Type="http://schemas.openxmlformats.org/officeDocument/2006/relationships/customXml" Target="../ink/ink533.xml"/><Relationship Id="rId835" Type="http://schemas.openxmlformats.org/officeDocument/2006/relationships/image" Target="../media/image632.png"/><Relationship Id="rId267" Type="http://schemas.openxmlformats.org/officeDocument/2006/relationships/image" Target="../media/image351.png"/><Relationship Id="rId474" Type="http://schemas.openxmlformats.org/officeDocument/2006/relationships/customXml" Target="../ink/ink456.xml"/><Relationship Id="rId127" Type="http://schemas.openxmlformats.org/officeDocument/2006/relationships/image" Target="../media/image282.png"/><Relationship Id="rId681" Type="http://schemas.openxmlformats.org/officeDocument/2006/relationships/image" Target="../media/image557.png"/><Relationship Id="rId779" Type="http://schemas.openxmlformats.org/officeDocument/2006/relationships/customXml" Target="../ink/ink610.xml"/><Relationship Id="rId31" Type="http://schemas.openxmlformats.org/officeDocument/2006/relationships/image" Target="../media/image234.png"/><Relationship Id="rId334" Type="http://schemas.openxmlformats.org/officeDocument/2006/relationships/customXml" Target="../ink/ink385.xml"/><Relationship Id="rId541" Type="http://schemas.openxmlformats.org/officeDocument/2006/relationships/image" Target="../media/image487.png"/><Relationship Id="rId639" Type="http://schemas.openxmlformats.org/officeDocument/2006/relationships/image" Target="../media/image536.png"/><Relationship Id="rId180" Type="http://schemas.openxmlformats.org/officeDocument/2006/relationships/customXml" Target="../ink/ink308.xml"/><Relationship Id="rId278" Type="http://schemas.openxmlformats.org/officeDocument/2006/relationships/customXml" Target="../ink/ink357.xml"/><Relationship Id="rId401" Type="http://schemas.openxmlformats.org/officeDocument/2006/relationships/image" Target="../media/image417.png"/><Relationship Id="rId485" Type="http://schemas.openxmlformats.org/officeDocument/2006/relationships/image" Target="../media/image459.png"/><Relationship Id="rId692" Type="http://schemas.openxmlformats.org/officeDocument/2006/relationships/customXml" Target="../ink/ink565.xml"/><Relationship Id="rId706" Type="http://schemas.openxmlformats.org/officeDocument/2006/relationships/image" Target="../media/image568.png"/><Relationship Id="rId42" Type="http://schemas.openxmlformats.org/officeDocument/2006/relationships/customXml" Target="../ink/ink239.xml"/><Relationship Id="rId138" Type="http://schemas.openxmlformats.org/officeDocument/2006/relationships/customXml" Target="../ink/ink287.xml"/><Relationship Id="rId345" Type="http://schemas.openxmlformats.org/officeDocument/2006/relationships/image" Target="../media/image390.png"/><Relationship Id="rId552" Type="http://schemas.openxmlformats.org/officeDocument/2006/relationships/customXml" Target="../ink/ink495.xml"/><Relationship Id="rId191" Type="http://schemas.openxmlformats.org/officeDocument/2006/relationships/image" Target="../media/image314.png"/><Relationship Id="rId205" Type="http://schemas.openxmlformats.org/officeDocument/2006/relationships/image" Target="../media/image321.png"/><Relationship Id="rId412" Type="http://schemas.openxmlformats.org/officeDocument/2006/relationships/customXml" Target="../ink/ink425.xml"/><Relationship Id="rId289" Type="http://schemas.openxmlformats.org/officeDocument/2006/relationships/image" Target="../media/image362.png"/><Relationship Id="rId496" Type="http://schemas.openxmlformats.org/officeDocument/2006/relationships/customXml" Target="../ink/ink467.xml"/><Relationship Id="rId717" Type="http://schemas.openxmlformats.org/officeDocument/2006/relationships/customXml" Target="../ink/ink579.xml"/><Relationship Id="rId53" Type="http://schemas.openxmlformats.org/officeDocument/2006/relationships/image" Target="../media/image245.png"/><Relationship Id="rId149" Type="http://schemas.openxmlformats.org/officeDocument/2006/relationships/image" Target="../media/image293.png"/><Relationship Id="rId356" Type="http://schemas.openxmlformats.org/officeDocument/2006/relationships/customXml" Target="../ink/ink396.xml"/><Relationship Id="rId563" Type="http://schemas.openxmlformats.org/officeDocument/2006/relationships/image" Target="../media/image498.png"/><Relationship Id="rId770" Type="http://schemas.openxmlformats.org/officeDocument/2006/relationships/image" Target="../media/image600.png"/><Relationship Id="rId216" Type="http://schemas.openxmlformats.org/officeDocument/2006/relationships/customXml" Target="../ink/ink326.xml"/><Relationship Id="rId423" Type="http://schemas.openxmlformats.org/officeDocument/2006/relationships/image" Target="../media/image428.png"/><Relationship Id="rId630" Type="http://schemas.openxmlformats.org/officeDocument/2006/relationships/customXml" Target="../ink/ink534.xml"/><Relationship Id="rId728" Type="http://schemas.openxmlformats.org/officeDocument/2006/relationships/image" Target="../media/image579.png"/><Relationship Id="rId64" Type="http://schemas.openxmlformats.org/officeDocument/2006/relationships/customXml" Target="../ink/ink250.xml"/><Relationship Id="rId367" Type="http://schemas.openxmlformats.org/officeDocument/2006/relationships/image" Target="../media/image400.png"/><Relationship Id="rId574" Type="http://schemas.openxmlformats.org/officeDocument/2006/relationships/customXml" Target="../ink/ink506.xml"/><Relationship Id="rId227" Type="http://schemas.openxmlformats.org/officeDocument/2006/relationships/image" Target="../media/image331.png"/><Relationship Id="rId781" Type="http://schemas.openxmlformats.org/officeDocument/2006/relationships/customXml" Target="../ink/ink611.xml"/><Relationship Id="rId434" Type="http://schemas.openxmlformats.org/officeDocument/2006/relationships/customXml" Target="../ink/ink436.xml"/><Relationship Id="rId641" Type="http://schemas.openxmlformats.org/officeDocument/2006/relationships/image" Target="../media/image537.png"/><Relationship Id="rId739" Type="http://schemas.openxmlformats.org/officeDocument/2006/relationships/customXml" Target="../ink/ink590.xml"/><Relationship Id="rId280" Type="http://schemas.openxmlformats.org/officeDocument/2006/relationships/customXml" Target="../ink/ink358.xml"/><Relationship Id="rId501" Type="http://schemas.openxmlformats.org/officeDocument/2006/relationships/image" Target="../media/image467.png"/><Relationship Id="rId75" Type="http://schemas.openxmlformats.org/officeDocument/2006/relationships/image" Target="../media/image256.png"/><Relationship Id="rId140" Type="http://schemas.openxmlformats.org/officeDocument/2006/relationships/customXml" Target="../ink/ink288.xml"/><Relationship Id="rId378" Type="http://schemas.openxmlformats.org/officeDocument/2006/relationships/customXml" Target="../ink/ink408.xml"/><Relationship Id="rId585" Type="http://schemas.openxmlformats.org/officeDocument/2006/relationships/image" Target="../media/image509.png"/><Relationship Id="rId792" Type="http://schemas.openxmlformats.org/officeDocument/2006/relationships/customXml" Target="../ink/ink617.xml"/><Relationship Id="rId806" Type="http://schemas.openxmlformats.org/officeDocument/2006/relationships/customXml" Target="../ink/ink624.xml"/><Relationship Id="rId6" Type="http://schemas.openxmlformats.org/officeDocument/2006/relationships/customXml" Target="../ink/ink221.xml"/><Relationship Id="rId238" Type="http://schemas.openxmlformats.org/officeDocument/2006/relationships/customXml" Target="../ink/ink337.xml"/><Relationship Id="rId445" Type="http://schemas.openxmlformats.org/officeDocument/2006/relationships/image" Target="../media/image439.png"/><Relationship Id="rId652" Type="http://schemas.openxmlformats.org/officeDocument/2006/relationships/customXml" Target="../ink/ink545.xml"/><Relationship Id="rId291" Type="http://schemas.openxmlformats.org/officeDocument/2006/relationships/image" Target="../media/image363.png"/><Relationship Id="rId305" Type="http://schemas.openxmlformats.org/officeDocument/2006/relationships/image" Target="../media/image370.png"/><Relationship Id="rId512" Type="http://schemas.openxmlformats.org/officeDocument/2006/relationships/customXml" Target="../ink/ink475.xml"/><Relationship Id="rId86" Type="http://schemas.openxmlformats.org/officeDocument/2006/relationships/customXml" Target="../ink/ink261.xml"/><Relationship Id="rId151" Type="http://schemas.openxmlformats.org/officeDocument/2006/relationships/image" Target="../media/image294.png"/><Relationship Id="rId389" Type="http://schemas.openxmlformats.org/officeDocument/2006/relationships/image" Target="../media/image411.png"/><Relationship Id="rId596" Type="http://schemas.openxmlformats.org/officeDocument/2006/relationships/customXml" Target="../ink/ink517.xml"/><Relationship Id="rId817" Type="http://schemas.openxmlformats.org/officeDocument/2006/relationships/image" Target="../media/image623.png"/><Relationship Id="rId249" Type="http://schemas.openxmlformats.org/officeDocument/2006/relationships/image" Target="../media/image342.png"/><Relationship Id="rId456" Type="http://schemas.openxmlformats.org/officeDocument/2006/relationships/customXml" Target="../ink/ink447.xml"/><Relationship Id="rId663" Type="http://schemas.openxmlformats.org/officeDocument/2006/relationships/image" Target="../media/image548.png"/><Relationship Id="rId13" Type="http://schemas.openxmlformats.org/officeDocument/2006/relationships/image" Target="../media/image226.png"/><Relationship Id="rId109" Type="http://schemas.openxmlformats.org/officeDocument/2006/relationships/image" Target="../media/image273.png"/><Relationship Id="rId316" Type="http://schemas.openxmlformats.org/officeDocument/2006/relationships/customXml" Target="../ink/ink376.xml"/><Relationship Id="rId523" Type="http://schemas.openxmlformats.org/officeDocument/2006/relationships/image" Target="../media/image478.png"/><Relationship Id="rId97" Type="http://schemas.openxmlformats.org/officeDocument/2006/relationships/image" Target="../media/image267.png"/><Relationship Id="rId730" Type="http://schemas.openxmlformats.org/officeDocument/2006/relationships/image" Target="../media/image580.png"/><Relationship Id="rId828" Type="http://schemas.openxmlformats.org/officeDocument/2006/relationships/customXml" Target="../ink/ink635.xml"/><Relationship Id="rId162" Type="http://schemas.openxmlformats.org/officeDocument/2006/relationships/customXml" Target="../ink/ink299.xml"/><Relationship Id="rId467" Type="http://schemas.openxmlformats.org/officeDocument/2006/relationships/image" Target="../media/image450.png"/><Relationship Id="rId674" Type="http://schemas.openxmlformats.org/officeDocument/2006/relationships/customXml" Target="../ink/ink556.xml"/><Relationship Id="rId24" Type="http://schemas.openxmlformats.org/officeDocument/2006/relationships/customXml" Target="../ink/ink230.xml"/><Relationship Id="rId66" Type="http://schemas.openxmlformats.org/officeDocument/2006/relationships/customXml" Target="../ink/ink251.xml"/><Relationship Id="rId131" Type="http://schemas.openxmlformats.org/officeDocument/2006/relationships/image" Target="../media/image284.png"/><Relationship Id="rId327" Type="http://schemas.openxmlformats.org/officeDocument/2006/relationships/image" Target="../media/image381.png"/><Relationship Id="rId369" Type="http://schemas.openxmlformats.org/officeDocument/2006/relationships/image" Target="../media/image401.png"/><Relationship Id="rId534" Type="http://schemas.openxmlformats.org/officeDocument/2006/relationships/customXml" Target="../ink/ink486.xml"/><Relationship Id="rId576" Type="http://schemas.openxmlformats.org/officeDocument/2006/relationships/customXml" Target="../ink/ink507.xml"/><Relationship Id="rId741" Type="http://schemas.openxmlformats.org/officeDocument/2006/relationships/customXml" Target="../ink/ink591.xml"/><Relationship Id="rId783" Type="http://schemas.openxmlformats.org/officeDocument/2006/relationships/customXml" Target="../ink/ink612.xml"/><Relationship Id="rId839" Type="http://schemas.openxmlformats.org/officeDocument/2006/relationships/image" Target="../media/image634.png"/><Relationship Id="rId173" Type="http://schemas.openxmlformats.org/officeDocument/2006/relationships/image" Target="../media/image305.png"/><Relationship Id="rId229" Type="http://schemas.openxmlformats.org/officeDocument/2006/relationships/image" Target="../media/image332.png"/><Relationship Id="rId380" Type="http://schemas.openxmlformats.org/officeDocument/2006/relationships/customXml" Target="../ink/ink409.xml"/><Relationship Id="rId436" Type="http://schemas.openxmlformats.org/officeDocument/2006/relationships/customXml" Target="../ink/ink437.xml"/><Relationship Id="rId601" Type="http://schemas.openxmlformats.org/officeDocument/2006/relationships/image" Target="../media/image517.png"/><Relationship Id="rId643" Type="http://schemas.openxmlformats.org/officeDocument/2006/relationships/image" Target="../media/image538.png"/><Relationship Id="rId240" Type="http://schemas.openxmlformats.org/officeDocument/2006/relationships/customXml" Target="../ink/ink338.xml"/><Relationship Id="rId478" Type="http://schemas.openxmlformats.org/officeDocument/2006/relationships/customXml" Target="../ink/ink458.xml"/><Relationship Id="rId685" Type="http://schemas.openxmlformats.org/officeDocument/2006/relationships/image" Target="../media/image559.png"/><Relationship Id="rId35" Type="http://schemas.openxmlformats.org/officeDocument/2006/relationships/image" Target="../media/image236.png"/><Relationship Id="rId77" Type="http://schemas.openxmlformats.org/officeDocument/2006/relationships/image" Target="../media/image257.png"/><Relationship Id="rId100" Type="http://schemas.openxmlformats.org/officeDocument/2006/relationships/customXml" Target="../ink/ink268.xml"/><Relationship Id="rId282" Type="http://schemas.openxmlformats.org/officeDocument/2006/relationships/customXml" Target="../ink/ink359.xml"/><Relationship Id="rId338" Type="http://schemas.openxmlformats.org/officeDocument/2006/relationships/customXml" Target="../ink/ink387.xml"/><Relationship Id="rId503" Type="http://schemas.openxmlformats.org/officeDocument/2006/relationships/image" Target="../media/image468.png"/><Relationship Id="rId545" Type="http://schemas.openxmlformats.org/officeDocument/2006/relationships/image" Target="../media/image489.png"/><Relationship Id="rId587" Type="http://schemas.openxmlformats.org/officeDocument/2006/relationships/image" Target="../media/image510.png"/><Relationship Id="rId710" Type="http://schemas.openxmlformats.org/officeDocument/2006/relationships/image" Target="../media/image570.png"/><Relationship Id="rId752" Type="http://schemas.openxmlformats.org/officeDocument/2006/relationships/image" Target="../media/image591.png"/><Relationship Id="rId808" Type="http://schemas.openxmlformats.org/officeDocument/2006/relationships/customXml" Target="../ink/ink625.xml"/><Relationship Id="rId8" Type="http://schemas.openxmlformats.org/officeDocument/2006/relationships/customXml" Target="../ink/ink222.xml"/><Relationship Id="rId142" Type="http://schemas.openxmlformats.org/officeDocument/2006/relationships/customXml" Target="../ink/ink289.xml"/><Relationship Id="rId184" Type="http://schemas.openxmlformats.org/officeDocument/2006/relationships/customXml" Target="../ink/ink310.xml"/><Relationship Id="rId391" Type="http://schemas.openxmlformats.org/officeDocument/2006/relationships/image" Target="../media/image412.png"/><Relationship Id="rId405" Type="http://schemas.openxmlformats.org/officeDocument/2006/relationships/image" Target="../media/image419.png"/><Relationship Id="rId447" Type="http://schemas.openxmlformats.org/officeDocument/2006/relationships/image" Target="../media/image440.png"/><Relationship Id="rId612" Type="http://schemas.openxmlformats.org/officeDocument/2006/relationships/customXml" Target="../ink/ink525.xml"/><Relationship Id="rId794" Type="http://schemas.openxmlformats.org/officeDocument/2006/relationships/customXml" Target="../ink/ink618.xml"/><Relationship Id="rId251" Type="http://schemas.openxmlformats.org/officeDocument/2006/relationships/image" Target="../media/image343.png"/><Relationship Id="rId489" Type="http://schemas.openxmlformats.org/officeDocument/2006/relationships/image" Target="../media/image461.png"/><Relationship Id="rId654" Type="http://schemas.openxmlformats.org/officeDocument/2006/relationships/customXml" Target="../ink/ink546.xml"/><Relationship Id="rId696" Type="http://schemas.openxmlformats.org/officeDocument/2006/relationships/customXml" Target="../ink/ink567.xml"/><Relationship Id="rId46" Type="http://schemas.openxmlformats.org/officeDocument/2006/relationships/customXml" Target="../ink/ink241.xml"/><Relationship Id="rId293" Type="http://schemas.openxmlformats.org/officeDocument/2006/relationships/image" Target="../media/image364.png"/><Relationship Id="rId307" Type="http://schemas.openxmlformats.org/officeDocument/2006/relationships/image" Target="../media/image371.png"/><Relationship Id="rId349" Type="http://schemas.openxmlformats.org/officeDocument/2006/relationships/image" Target="../media/image392.png"/><Relationship Id="rId514" Type="http://schemas.openxmlformats.org/officeDocument/2006/relationships/customXml" Target="../ink/ink476.xml"/><Relationship Id="rId556" Type="http://schemas.openxmlformats.org/officeDocument/2006/relationships/customXml" Target="../ink/ink497.xml"/><Relationship Id="rId721" Type="http://schemas.openxmlformats.org/officeDocument/2006/relationships/customXml" Target="../ink/ink581.xml"/><Relationship Id="rId763" Type="http://schemas.openxmlformats.org/officeDocument/2006/relationships/customXml" Target="../ink/ink602.xml"/><Relationship Id="rId88" Type="http://schemas.openxmlformats.org/officeDocument/2006/relationships/customXml" Target="../ink/ink262.xml"/><Relationship Id="rId111" Type="http://schemas.openxmlformats.org/officeDocument/2006/relationships/image" Target="../media/image274.png"/><Relationship Id="rId153" Type="http://schemas.openxmlformats.org/officeDocument/2006/relationships/image" Target="../media/image295.png"/><Relationship Id="rId195" Type="http://schemas.openxmlformats.org/officeDocument/2006/relationships/image" Target="../media/image316.png"/><Relationship Id="rId209" Type="http://schemas.openxmlformats.org/officeDocument/2006/relationships/image" Target="../media/image323.png"/><Relationship Id="rId360" Type="http://schemas.openxmlformats.org/officeDocument/2006/relationships/customXml" Target="../ink/ink398.xml"/><Relationship Id="rId416" Type="http://schemas.openxmlformats.org/officeDocument/2006/relationships/customXml" Target="../ink/ink427.xml"/><Relationship Id="rId598" Type="http://schemas.openxmlformats.org/officeDocument/2006/relationships/customXml" Target="../ink/ink518.xml"/><Relationship Id="rId819" Type="http://schemas.openxmlformats.org/officeDocument/2006/relationships/image" Target="../media/image624.png"/><Relationship Id="rId220" Type="http://schemas.openxmlformats.org/officeDocument/2006/relationships/customXml" Target="../ink/ink328.xml"/><Relationship Id="rId458" Type="http://schemas.openxmlformats.org/officeDocument/2006/relationships/customXml" Target="../ink/ink448.xml"/><Relationship Id="rId623" Type="http://schemas.openxmlformats.org/officeDocument/2006/relationships/image" Target="../media/image528.png"/><Relationship Id="rId665" Type="http://schemas.openxmlformats.org/officeDocument/2006/relationships/image" Target="../media/image549.png"/><Relationship Id="rId830" Type="http://schemas.openxmlformats.org/officeDocument/2006/relationships/customXml" Target="../ink/ink636.xml"/><Relationship Id="rId15" Type="http://schemas.openxmlformats.org/officeDocument/2006/relationships/image" Target="../media/image227.png"/><Relationship Id="rId57" Type="http://schemas.openxmlformats.org/officeDocument/2006/relationships/image" Target="../media/image247.png"/><Relationship Id="rId262" Type="http://schemas.openxmlformats.org/officeDocument/2006/relationships/customXml" Target="../ink/ink349.xml"/><Relationship Id="rId318" Type="http://schemas.openxmlformats.org/officeDocument/2006/relationships/customXml" Target="../ink/ink377.xml"/><Relationship Id="rId525" Type="http://schemas.openxmlformats.org/officeDocument/2006/relationships/image" Target="../media/image479.png"/><Relationship Id="rId567" Type="http://schemas.openxmlformats.org/officeDocument/2006/relationships/image" Target="../media/image500.png"/><Relationship Id="rId732" Type="http://schemas.openxmlformats.org/officeDocument/2006/relationships/image" Target="../media/image581.png"/><Relationship Id="rId99" Type="http://schemas.openxmlformats.org/officeDocument/2006/relationships/image" Target="../media/image268.png"/><Relationship Id="rId122" Type="http://schemas.openxmlformats.org/officeDocument/2006/relationships/customXml" Target="../ink/ink279.xml"/><Relationship Id="rId164" Type="http://schemas.openxmlformats.org/officeDocument/2006/relationships/customXml" Target="../ink/ink300.xml"/><Relationship Id="rId371" Type="http://schemas.openxmlformats.org/officeDocument/2006/relationships/image" Target="../media/image402.png"/><Relationship Id="rId774" Type="http://schemas.openxmlformats.org/officeDocument/2006/relationships/image" Target="../media/image602.png"/><Relationship Id="rId427" Type="http://schemas.openxmlformats.org/officeDocument/2006/relationships/image" Target="../media/image430.png"/><Relationship Id="rId469" Type="http://schemas.openxmlformats.org/officeDocument/2006/relationships/image" Target="../media/image451.png"/><Relationship Id="rId634" Type="http://schemas.openxmlformats.org/officeDocument/2006/relationships/customXml" Target="../ink/ink536.xml"/><Relationship Id="rId676" Type="http://schemas.openxmlformats.org/officeDocument/2006/relationships/customXml" Target="../ink/ink557.xml"/><Relationship Id="rId841" Type="http://schemas.openxmlformats.org/officeDocument/2006/relationships/image" Target="../media/image635.png"/><Relationship Id="rId26" Type="http://schemas.openxmlformats.org/officeDocument/2006/relationships/customXml" Target="../ink/ink231.xml"/><Relationship Id="rId231" Type="http://schemas.openxmlformats.org/officeDocument/2006/relationships/image" Target="../media/image333.png"/><Relationship Id="rId273" Type="http://schemas.openxmlformats.org/officeDocument/2006/relationships/image" Target="../media/image354.png"/><Relationship Id="rId329" Type="http://schemas.openxmlformats.org/officeDocument/2006/relationships/image" Target="../media/image382.png"/><Relationship Id="rId480" Type="http://schemas.openxmlformats.org/officeDocument/2006/relationships/customXml" Target="../ink/ink459.xml"/><Relationship Id="rId536" Type="http://schemas.openxmlformats.org/officeDocument/2006/relationships/customXml" Target="../ink/ink487.xml"/><Relationship Id="rId701" Type="http://schemas.openxmlformats.org/officeDocument/2006/relationships/image" Target="../media/image567.png"/><Relationship Id="rId68" Type="http://schemas.openxmlformats.org/officeDocument/2006/relationships/customXml" Target="../ink/ink252.xml"/><Relationship Id="rId133" Type="http://schemas.openxmlformats.org/officeDocument/2006/relationships/image" Target="../media/image285.png"/><Relationship Id="rId175" Type="http://schemas.openxmlformats.org/officeDocument/2006/relationships/image" Target="../media/image306.png"/><Relationship Id="rId340" Type="http://schemas.openxmlformats.org/officeDocument/2006/relationships/customXml" Target="../ink/ink388.xml"/><Relationship Id="rId578" Type="http://schemas.openxmlformats.org/officeDocument/2006/relationships/customXml" Target="../ink/ink508.xml"/><Relationship Id="rId743" Type="http://schemas.openxmlformats.org/officeDocument/2006/relationships/customXml" Target="../ink/ink592.xml"/><Relationship Id="rId785" Type="http://schemas.openxmlformats.org/officeDocument/2006/relationships/image" Target="../media/image607.png"/><Relationship Id="rId200" Type="http://schemas.openxmlformats.org/officeDocument/2006/relationships/customXml" Target="../ink/ink318.xml"/><Relationship Id="rId382" Type="http://schemas.openxmlformats.org/officeDocument/2006/relationships/customXml" Target="../ink/ink410.xml"/><Relationship Id="rId438" Type="http://schemas.openxmlformats.org/officeDocument/2006/relationships/customXml" Target="../ink/ink438.xml"/><Relationship Id="rId603" Type="http://schemas.openxmlformats.org/officeDocument/2006/relationships/image" Target="../media/image518.png"/><Relationship Id="rId645" Type="http://schemas.openxmlformats.org/officeDocument/2006/relationships/image" Target="../media/image539.png"/><Relationship Id="rId687" Type="http://schemas.openxmlformats.org/officeDocument/2006/relationships/image" Target="../media/image560.png"/><Relationship Id="rId810" Type="http://schemas.openxmlformats.org/officeDocument/2006/relationships/customXml" Target="../ink/ink626.xml"/><Relationship Id="rId242" Type="http://schemas.openxmlformats.org/officeDocument/2006/relationships/customXml" Target="../ink/ink339.xml"/><Relationship Id="rId284" Type="http://schemas.openxmlformats.org/officeDocument/2006/relationships/customXml" Target="../ink/ink360.xml"/><Relationship Id="rId491" Type="http://schemas.openxmlformats.org/officeDocument/2006/relationships/image" Target="../media/image462.png"/><Relationship Id="rId505" Type="http://schemas.openxmlformats.org/officeDocument/2006/relationships/image" Target="../media/image469.png"/><Relationship Id="rId712" Type="http://schemas.openxmlformats.org/officeDocument/2006/relationships/image" Target="../media/image571.png"/><Relationship Id="rId37" Type="http://schemas.openxmlformats.org/officeDocument/2006/relationships/image" Target="../media/image237.png"/><Relationship Id="rId79" Type="http://schemas.openxmlformats.org/officeDocument/2006/relationships/image" Target="../media/image258.png"/><Relationship Id="rId102" Type="http://schemas.openxmlformats.org/officeDocument/2006/relationships/customXml" Target="../ink/ink269.xml"/><Relationship Id="rId144" Type="http://schemas.openxmlformats.org/officeDocument/2006/relationships/customXml" Target="../ink/ink290.xml"/><Relationship Id="rId547" Type="http://schemas.openxmlformats.org/officeDocument/2006/relationships/image" Target="../media/image490.png"/><Relationship Id="rId589" Type="http://schemas.openxmlformats.org/officeDocument/2006/relationships/image" Target="../media/image511.png"/><Relationship Id="rId754" Type="http://schemas.openxmlformats.org/officeDocument/2006/relationships/image" Target="../media/image592.png"/><Relationship Id="rId796" Type="http://schemas.openxmlformats.org/officeDocument/2006/relationships/customXml" Target="../ink/ink619.xml"/><Relationship Id="rId90" Type="http://schemas.openxmlformats.org/officeDocument/2006/relationships/customXml" Target="../ink/ink263.xml"/><Relationship Id="rId186" Type="http://schemas.openxmlformats.org/officeDocument/2006/relationships/customXml" Target="../ink/ink311.xml"/><Relationship Id="rId351" Type="http://schemas.openxmlformats.org/officeDocument/2006/relationships/image" Target="../media/image393.png"/><Relationship Id="rId393" Type="http://schemas.openxmlformats.org/officeDocument/2006/relationships/image" Target="../media/image413.png"/><Relationship Id="rId407" Type="http://schemas.openxmlformats.org/officeDocument/2006/relationships/image" Target="../media/image420.png"/><Relationship Id="rId449" Type="http://schemas.openxmlformats.org/officeDocument/2006/relationships/image" Target="../media/image441.png"/><Relationship Id="rId614" Type="http://schemas.openxmlformats.org/officeDocument/2006/relationships/customXml" Target="../ink/ink526.xml"/><Relationship Id="rId656" Type="http://schemas.openxmlformats.org/officeDocument/2006/relationships/customXml" Target="../ink/ink547.xml"/><Relationship Id="rId821" Type="http://schemas.openxmlformats.org/officeDocument/2006/relationships/image" Target="../media/image625.png"/><Relationship Id="rId211" Type="http://schemas.openxmlformats.org/officeDocument/2006/relationships/image" Target="../media/image324.png"/><Relationship Id="rId253" Type="http://schemas.openxmlformats.org/officeDocument/2006/relationships/image" Target="../media/image344.png"/><Relationship Id="rId295" Type="http://schemas.openxmlformats.org/officeDocument/2006/relationships/image" Target="../media/image365.png"/><Relationship Id="rId309" Type="http://schemas.openxmlformats.org/officeDocument/2006/relationships/image" Target="../media/image372.png"/><Relationship Id="rId460" Type="http://schemas.openxmlformats.org/officeDocument/2006/relationships/customXml" Target="../ink/ink449.xml"/><Relationship Id="rId516" Type="http://schemas.openxmlformats.org/officeDocument/2006/relationships/customXml" Target="../ink/ink477.xml"/><Relationship Id="rId698" Type="http://schemas.openxmlformats.org/officeDocument/2006/relationships/customXml" Target="../ink/ink568.xml"/><Relationship Id="rId48" Type="http://schemas.openxmlformats.org/officeDocument/2006/relationships/customXml" Target="../ink/ink242.xml"/><Relationship Id="rId113" Type="http://schemas.openxmlformats.org/officeDocument/2006/relationships/image" Target="../media/image275.png"/><Relationship Id="rId320" Type="http://schemas.openxmlformats.org/officeDocument/2006/relationships/customXml" Target="../ink/ink378.xml"/><Relationship Id="rId558" Type="http://schemas.openxmlformats.org/officeDocument/2006/relationships/customXml" Target="../ink/ink498.xml"/><Relationship Id="rId723" Type="http://schemas.openxmlformats.org/officeDocument/2006/relationships/customXml" Target="../ink/ink582.xml"/><Relationship Id="rId765" Type="http://schemas.openxmlformats.org/officeDocument/2006/relationships/customXml" Target="../ink/ink603.xml"/><Relationship Id="rId155" Type="http://schemas.openxmlformats.org/officeDocument/2006/relationships/image" Target="../media/image296.png"/><Relationship Id="rId197" Type="http://schemas.openxmlformats.org/officeDocument/2006/relationships/image" Target="../media/image317.png"/><Relationship Id="rId362" Type="http://schemas.openxmlformats.org/officeDocument/2006/relationships/customXml" Target="../ink/ink399.xml"/><Relationship Id="rId418" Type="http://schemas.openxmlformats.org/officeDocument/2006/relationships/customXml" Target="../ink/ink428.xml"/><Relationship Id="rId625" Type="http://schemas.openxmlformats.org/officeDocument/2006/relationships/image" Target="../media/image529.png"/><Relationship Id="rId832" Type="http://schemas.openxmlformats.org/officeDocument/2006/relationships/customXml" Target="../ink/ink637.xml"/><Relationship Id="rId222" Type="http://schemas.openxmlformats.org/officeDocument/2006/relationships/customXml" Target="../ink/ink329.xml"/><Relationship Id="rId264" Type="http://schemas.openxmlformats.org/officeDocument/2006/relationships/customXml" Target="../ink/ink350.xml"/><Relationship Id="rId471" Type="http://schemas.openxmlformats.org/officeDocument/2006/relationships/image" Target="../media/image452.png"/><Relationship Id="rId667" Type="http://schemas.openxmlformats.org/officeDocument/2006/relationships/image" Target="../media/image550.png"/><Relationship Id="rId17" Type="http://schemas.openxmlformats.org/officeDocument/2006/relationships/image" Target="../media/image3.png"/><Relationship Id="rId59" Type="http://schemas.openxmlformats.org/officeDocument/2006/relationships/image" Target="../media/image248.png"/><Relationship Id="rId124" Type="http://schemas.openxmlformats.org/officeDocument/2006/relationships/customXml" Target="../ink/ink280.xml"/><Relationship Id="rId527" Type="http://schemas.openxmlformats.org/officeDocument/2006/relationships/image" Target="../media/image480.png"/><Relationship Id="rId569" Type="http://schemas.openxmlformats.org/officeDocument/2006/relationships/image" Target="../media/image501.png"/><Relationship Id="rId734" Type="http://schemas.openxmlformats.org/officeDocument/2006/relationships/image" Target="../media/image582.png"/><Relationship Id="rId776" Type="http://schemas.openxmlformats.org/officeDocument/2006/relationships/image" Target="../media/image603.png"/><Relationship Id="rId70" Type="http://schemas.openxmlformats.org/officeDocument/2006/relationships/customXml" Target="../ink/ink253.xml"/><Relationship Id="rId166" Type="http://schemas.openxmlformats.org/officeDocument/2006/relationships/customXml" Target="../ink/ink301.xml"/><Relationship Id="rId331" Type="http://schemas.openxmlformats.org/officeDocument/2006/relationships/image" Target="../media/image383.png"/><Relationship Id="rId373" Type="http://schemas.openxmlformats.org/officeDocument/2006/relationships/image" Target="../media/image403.png"/><Relationship Id="rId429" Type="http://schemas.openxmlformats.org/officeDocument/2006/relationships/image" Target="../media/image431.png"/><Relationship Id="rId580" Type="http://schemas.openxmlformats.org/officeDocument/2006/relationships/customXml" Target="../ink/ink509.xml"/><Relationship Id="rId636" Type="http://schemas.openxmlformats.org/officeDocument/2006/relationships/customXml" Target="../ink/ink537.xml"/><Relationship Id="rId801" Type="http://schemas.openxmlformats.org/officeDocument/2006/relationships/image" Target="../media/image615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34.png"/><Relationship Id="rId440" Type="http://schemas.openxmlformats.org/officeDocument/2006/relationships/customXml" Target="../ink/ink439.xml"/><Relationship Id="rId678" Type="http://schemas.openxmlformats.org/officeDocument/2006/relationships/customXml" Target="../ink/ink558.xml"/><Relationship Id="rId843" Type="http://schemas.openxmlformats.org/officeDocument/2006/relationships/image" Target="../media/image636.png"/><Relationship Id="rId28" Type="http://schemas.openxmlformats.org/officeDocument/2006/relationships/customXml" Target="../ink/ink232.xml"/><Relationship Id="rId275" Type="http://schemas.openxmlformats.org/officeDocument/2006/relationships/image" Target="../media/image355.png"/><Relationship Id="rId300" Type="http://schemas.openxmlformats.org/officeDocument/2006/relationships/customXml" Target="../ink/ink368.xml"/><Relationship Id="rId482" Type="http://schemas.openxmlformats.org/officeDocument/2006/relationships/customXml" Target="../ink/ink460.xml"/><Relationship Id="rId538" Type="http://schemas.openxmlformats.org/officeDocument/2006/relationships/customXml" Target="../ink/ink488.xml"/><Relationship Id="rId703" Type="http://schemas.openxmlformats.org/officeDocument/2006/relationships/customXml" Target="../ink/ink571.xml"/><Relationship Id="rId745" Type="http://schemas.openxmlformats.org/officeDocument/2006/relationships/customXml" Target="../ink/ink593.xml"/><Relationship Id="rId81" Type="http://schemas.openxmlformats.org/officeDocument/2006/relationships/image" Target="../media/image259.png"/><Relationship Id="rId135" Type="http://schemas.openxmlformats.org/officeDocument/2006/relationships/image" Target="../media/image286.png"/><Relationship Id="rId177" Type="http://schemas.openxmlformats.org/officeDocument/2006/relationships/image" Target="../media/image307.png"/><Relationship Id="rId342" Type="http://schemas.openxmlformats.org/officeDocument/2006/relationships/customXml" Target="../ink/ink389.xml"/><Relationship Id="rId384" Type="http://schemas.openxmlformats.org/officeDocument/2006/relationships/customXml" Target="../ink/ink411.xml"/><Relationship Id="rId591" Type="http://schemas.openxmlformats.org/officeDocument/2006/relationships/image" Target="../media/image512.png"/><Relationship Id="rId605" Type="http://schemas.openxmlformats.org/officeDocument/2006/relationships/image" Target="../media/image519.png"/><Relationship Id="rId787" Type="http://schemas.openxmlformats.org/officeDocument/2006/relationships/image" Target="../media/image608.png"/><Relationship Id="rId812" Type="http://schemas.openxmlformats.org/officeDocument/2006/relationships/customXml" Target="../ink/ink627.xml"/><Relationship Id="rId202" Type="http://schemas.openxmlformats.org/officeDocument/2006/relationships/customXml" Target="../ink/ink319.xml"/><Relationship Id="rId244" Type="http://schemas.openxmlformats.org/officeDocument/2006/relationships/customXml" Target="../ink/ink340.xml"/><Relationship Id="rId647" Type="http://schemas.openxmlformats.org/officeDocument/2006/relationships/image" Target="../media/image540.png"/><Relationship Id="rId689" Type="http://schemas.openxmlformats.org/officeDocument/2006/relationships/image" Target="../media/image561.png"/><Relationship Id="rId39" Type="http://schemas.openxmlformats.org/officeDocument/2006/relationships/image" Target="../media/image238.png"/><Relationship Id="rId286" Type="http://schemas.openxmlformats.org/officeDocument/2006/relationships/customXml" Target="../ink/ink361.xml"/><Relationship Id="rId451" Type="http://schemas.openxmlformats.org/officeDocument/2006/relationships/image" Target="../media/image442.png"/><Relationship Id="rId493" Type="http://schemas.openxmlformats.org/officeDocument/2006/relationships/image" Target="../media/image463.png"/><Relationship Id="rId507" Type="http://schemas.openxmlformats.org/officeDocument/2006/relationships/image" Target="../media/image470.png"/><Relationship Id="rId549" Type="http://schemas.openxmlformats.org/officeDocument/2006/relationships/image" Target="../media/image491.png"/><Relationship Id="rId714" Type="http://schemas.openxmlformats.org/officeDocument/2006/relationships/image" Target="../media/image572.png"/><Relationship Id="rId756" Type="http://schemas.openxmlformats.org/officeDocument/2006/relationships/image" Target="../media/image593.png"/><Relationship Id="rId50" Type="http://schemas.openxmlformats.org/officeDocument/2006/relationships/customXml" Target="../ink/ink243.xml"/><Relationship Id="rId104" Type="http://schemas.openxmlformats.org/officeDocument/2006/relationships/customXml" Target="../ink/ink270.xml"/><Relationship Id="rId146" Type="http://schemas.openxmlformats.org/officeDocument/2006/relationships/customXml" Target="../ink/ink291.xml"/><Relationship Id="rId188" Type="http://schemas.openxmlformats.org/officeDocument/2006/relationships/customXml" Target="../ink/ink312.xml"/><Relationship Id="rId311" Type="http://schemas.openxmlformats.org/officeDocument/2006/relationships/image" Target="../media/image373.png"/><Relationship Id="rId353" Type="http://schemas.openxmlformats.org/officeDocument/2006/relationships/image" Target="../media/image394.png"/><Relationship Id="rId395" Type="http://schemas.openxmlformats.org/officeDocument/2006/relationships/image" Target="../media/image414.png"/><Relationship Id="rId409" Type="http://schemas.openxmlformats.org/officeDocument/2006/relationships/image" Target="../media/image421.png"/><Relationship Id="rId560" Type="http://schemas.openxmlformats.org/officeDocument/2006/relationships/customXml" Target="../ink/ink499.xml"/><Relationship Id="rId798" Type="http://schemas.openxmlformats.org/officeDocument/2006/relationships/customXml" Target="../ink/ink620.xml"/><Relationship Id="rId92" Type="http://schemas.openxmlformats.org/officeDocument/2006/relationships/customXml" Target="../ink/ink264.xml"/><Relationship Id="rId213" Type="http://schemas.openxmlformats.org/officeDocument/2006/relationships/image" Target="../media/image325.png"/><Relationship Id="rId420" Type="http://schemas.openxmlformats.org/officeDocument/2006/relationships/customXml" Target="../ink/ink429.xml"/><Relationship Id="rId616" Type="http://schemas.openxmlformats.org/officeDocument/2006/relationships/customXml" Target="../ink/ink527.xml"/><Relationship Id="rId658" Type="http://schemas.openxmlformats.org/officeDocument/2006/relationships/customXml" Target="../ink/ink548.xml"/><Relationship Id="rId823" Type="http://schemas.openxmlformats.org/officeDocument/2006/relationships/image" Target="../media/image626.png"/><Relationship Id="rId255" Type="http://schemas.openxmlformats.org/officeDocument/2006/relationships/image" Target="../media/image345.png"/><Relationship Id="rId297" Type="http://schemas.openxmlformats.org/officeDocument/2006/relationships/image" Target="../media/image366.png"/><Relationship Id="rId462" Type="http://schemas.openxmlformats.org/officeDocument/2006/relationships/customXml" Target="../ink/ink450.xml"/><Relationship Id="rId518" Type="http://schemas.openxmlformats.org/officeDocument/2006/relationships/customXml" Target="../ink/ink478.xml"/><Relationship Id="rId725" Type="http://schemas.openxmlformats.org/officeDocument/2006/relationships/customXml" Target="../ink/ink583.xml"/><Relationship Id="rId115" Type="http://schemas.openxmlformats.org/officeDocument/2006/relationships/image" Target="../media/image276.png"/><Relationship Id="rId157" Type="http://schemas.openxmlformats.org/officeDocument/2006/relationships/image" Target="../media/image297.png"/><Relationship Id="rId322" Type="http://schemas.openxmlformats.org/officeDocument/2006/relationships/customXml" Target="../ink/ink379.xml"/><Relationship Id="rId364" Type="http://schemas.openxmlformats.org/officeDocument/2006/relationships/image" Target="../media/image399.png"/><Relationship Id="rId767" Type="http://schemas.openxmlformats.org/officeDocument/2006/relationships/customXml" Target="../ink/ink604.xml"/><Relationship Id="rId61" Type="http://schemas.openxmlformats.org/officeDocument/2006/relationships/image" Target="../media/image249.png"/><Relationship Id="rId199" Type="http://schemas.openxmlformats.org/officeDocument/2006/relationships/image" Target="../media/image318.png"/><Relationship Id="rId571" Type="http://schemas.openxmlformats.org/officeDocument/2006/relationships/image" Target="../media/image502.png"/><Relationship Id="rId627" Type="http://schemas.openxmlformats.org/officeDocument/2006/relationships/image" Target="../media/image530.png"/><Relationship Id="rId669" Type="http://schemas.openxmlformats.org/officeDocument/2006/relationships/image" Target="../media/image551.png"/><Relationship Id="rId834" Type="http://schemas.openxmlformats.org/officeDocument/2006/relationships/customXml" Target="../ink/ink638.xml"/><Relationship Id="rId19" Type="http://schemas.openxmlformats.org/officeDocument/2006/relationships/image" Target="../media/image228.png"/><Relationship Id="rId224" Type="http://schemas.openxmlformats.org/officeDocument/2006/relationships/customXml" Target="../ink/ink330.xml"/><Relationship Id="rId266" Type="http://schemas.openxmlformats.org/officeDocument/2006/relationships/customXml" Target="../ink/ink351.xml"/><Relationship Id="rId431" Type="http://schemas.openxmlformats.org/officeDocument/2006/relationships/image" Target="../media/image432.png"/><Relationship Id="rId473" Type="http://schemas.openxmlformats.org/officeDocument/2006/relationships/image" Target="../media/image453.png"/><Relationship Id="rId529" Type="http://schemas.openxmlformats.org/officeDocument/2006/relationships/image" Target="../media/image481.png"/><Relationship Id="rId680" Type="http://schemas.openxmlformats.org/officeDocument/2006/relationships/customXml" Target="../ink/ink559.xml"/><Relationship Id="rId736" Type="http://schemas.openxmlformats.org/officeDocument/2006/relationships/image" Target="../media/image583.png"/><Relationship Id="rId30" Type="http://schemas.openxmlformats.org/officeDocument/2006/relationships/customXml" Target="../ink/ink233.xml"/><Relationship Id="rId126" Type="http://schemas.openxmlformats.org/officeDocument/2006/relationships/customXml" Target="../ink/ink281.xml"/><Relationship Id="rId168" Type="http://schemas.openxmlformats.org/officeDocument/2006/relationships/customXml" Target="../ink/ink302.xml"/><Relationship Id="rId333" Type="http://schemas.openxmlformats.org/officeDocument/2006/relationships/image" Target="../media/image384.png"/><Relationship Id="rId540" Type="http://schemas.openxmlformats.org/officeDocument/2006/relationships/customXml" Target="../ink/ink489.xml"/><Relationship Id="rId778" Type="http://schemas.openxmlformats.org/officeDocument/2006/relationships/image" Target="../media/image604.png"/><Relationship Id="rId72" Type="http://schemas.openxmlformats.org/officeDocument/2006/relationships/customXml" Target="../ink/ink254.xml"/><Relationship Id="rId375" Type="http://schemas.openxmlformats.org/officeDocument/2006/relationships/image" Target="../media/image404.png"/><Relationship Id="rId582" Type="http://schemas.openxmlformats.org/officeDocument/2006/relationships/customXml" Target="../ink/ink510.xml"/><Relationship Id="rId638" Type="http://schemas.openxmlformats.org/officeDocument/2006/relationships/customXml" Target="../ink/ink538.xml"/><Relationship Id="rId803" Type="http://schemas.openxmlformats.org/officeDocument/2006/relationships/image" Target="../media/image616.png"/><Relationship Id="rId845" Type="http://schemas.openxmlformats.org/officeDocument/2006/relationships/image" Target="../media/image637.png"/><Relationship Id="rId3" Type="http://schemas.openxmlformats.org/officeDocument/2006/relationships/image" Target="../media/image221.png"/><Relationship Id="rId235" Type="http://schemas.openxmlformats.org/officeDocument/2006/relationships/image" Target="../media/image335.png"/><Relationship Id="rId277" Type="http://schemas.openxmlformats.org/officeDocument/2006/relationships/image" Target="../media/image356.png"/><Relationship Id="rId400" Type="http://schemas.openxmlformats.org/officeDocument/2006/relationships/customXml" Target="../ink/ink419.xml"/><Relationship Id="rId442" Type="http://schemas.openxmlformats.org/officeDocument/2006/relationships/customXml" Target="../ink/ink440.xml"/><Relationship Id="rId484" Type="http://schemas.openxmlformats.org/officeDocument/2006/relationships/customXml" Target="../ink/ink461.xml"/><Relationship Id="rId705" Type="http://schemas.openxmlformats.org/officeDocument/2006/relationships/customXml" Target="../ink/ink573.xml"/><Relationship Id="rId137" Type="http://schemas.openxmlformats.org/officeDocument/2006/relationships/image" Target="../media/image287.png"/><Relationship Id="rId302" Type="http://schemas.openxmlformats.org/officeDocument/2006/relationships/customXml" Target="../ink/ink369.xml"/><Relationship Id="rId344" Type="http://schemas.openxmlformats.org/officeDocument/2006/relationships/customXml" Target="../ink/ink390.xml"/><Relationship Id="rId691" Type="http://schemas.openxmlformats.org/officeDocument/2006/relationships/image" Target="../media/image562.png"/><Relationship Id="rId747" Type="http://schemas.openxmlformats.org/officeDocument/2006/relationships/customXml" Target="../ink/ink594.xml"/><Relationship Id="rId789" Type="http://schemas.openxmlformats.org/officeDocument/2006/relationships/image" Target="../media/image609.png"/><Relationship Id="rId41" Type="http://schemas.openxmlformats.org/officeDocument/2006/relationships/image" Target="../media/image239.png"/><Relationship Id="rId83" Type="http://schemas.openxmlformats.org/officeDocument/2006/relationships/image" Target="../media/image260.png"/><Relationship Id="rId179" Type="http://schemas.openxmlformats.org/officeDocument/2006/relationships/image" Target="../media/image308.png"/><Relationship Id="rId386" Type="http://schemas.openxmlformats.org/officeDocument/2006/relationships/customXml" Target="../ink/ink412.xml"/><Relationship Id="rId551" Type="http://schemas.openxmlformats.org/officeDocument/2006/relationships/image" Target="../media/image492.png"/><Relationship Id="rId593" Type="http://schemas.openxmlformats.org/officeDocument/2006/relationships/image" Target="../media/image513.png"/><Relationship Id="rId607" Type="http://schemas.openxmlformats.org/officeDocument/2006/relationships/image" Target="../media/image520.png"/><Relationship Id="rId649" Type="http://schemas.openxmlformats.org/officeDocument/2006/relationships/image" Target="../media/image541.png"/><Relationship Id="rId814" Type="http://schemas.openxmlformats.org/officeDocument/2006/relationships/customXml" Target="../ink/ink628.xml"/><Relationship Id="rId190" Type="http://schemas.openxmlformats.org/officeDocument/2006/relationships/customXml" Target="../ink/ink313.xml"/><Relationship Id="rId204" Type="http://schemas.openxmlformats.org/officeDocument/2006/relationships/customXml" Target="../ink/ink320.xml"/><Relationship Id="rId246" Type="http://schemas.openxmlformats.org/officeDocument/2006/relationships/customXml" Target="../ink/ink341.xml"/><Relationship Id="rId288" Type="http://schemas.openxmlformats.org/officeDocument/2006/relationships/customXml" Target="../ink/ink362.xml"/><Relationship Id="rId411" Type="http://schemas.openxmlformats.org/officeDocument/2006/relationships/image" Target="../media/image422.png"/><Relationship Id="rId453" Type="http://schemas.openxmlformats.org/officeDocument/2006/relationships/image" Target="../media/image443.png"/><Relationship Id="rId509" Type="http://schemas.openxmlformats.org/officeDocument/2006/relationships/image" Target="../media/image471.png"/><Relationship Id="rId660" Type="http://schemas.openxmlformats.org/officeDocument/2006/relationships/customXml" Target="../ink/ink549.xml"/><Relationship Id="rId106" Type="http://schemas.openxmlformats.org/officeDocument/2006/relationships/customXml" Target="../ink/ink271.xml"/><Relationship Id="rId313" Type="http://schemas.openxmlformats.org/officeDocument/2006/relationships/image" Target="../media/image374.png"/><Relationship Id="rId495" Type="http://schemas.openxmlformats.org/officeDocument/2006/relationships/image" Target="../media/image464.png"/><Relationship Id="rId716" Type="http://schemas.openxmlformats.org/officeDocument/2006/relationships/image" Target="../media/image573.png"/><Relationship Id="rId758" Type="http://schemas.openxmlformats.org/officeDocument/2006/relationships/image" Target="../media/image594.png"/><Relationship Id="rId10" Type="http://schemas.openxmlformats.org/officeDocument/2006/relationships/customXml" Target="../ink/ink223.xml"/><Relationship Id="rId52" Type="http://schemas.openxmlformats.org/officeDocument/2006/relationships/customXml" Target="../ink/ink244.xml"/><Relationship Id="rId94" Type="http://schemas.openxmlformats.org/officeDocument/2006/relationships/customXml" Target="../ink/ink265.xml"/><Relationship Id="rId148" Type="http://schemas.openxmlformats.org/officeDocument/2006/relationships/customXml" Target="../ink/ink292.xml"/><Relationship Id="rId355" Type="http://schemas.openxmlformats.org/officeDocument/2006/relationships/image" Target="../media/image395.png"/><Relationship Id="rId397" Type="http://schemas.openxmlformats.org/officeDocument/2006/relationships/image" Target="../media/image415.png"/><Relationship Id="rId520" Type="http://schemas.openxmlformats.org/officeDocument/2006/relationships/customXml" Target="../ink/ink479.xml"/><Relationship Id="rId562" Type="http://schemas.openxmlformats.org/officeDocument/2006/relationships/customXml" Target="../ink/ink500.xml"/><Relationship Id="rId618" Type="http://schemas.openxmlformats.org/officeDocument/2006/relationships/customXml" Target="../ink/ink528.xml"/><Relationship Id="rId825" Type="http://schemas.openxmlformats.org/officeDocument/2006/relationships/image" Target="../media/image627.png"/><Relationship Id="rId215" Type="http://schemas.openxmlformats.org/officeDocument/2006/relationships/image" Target="../media/image326.png"/><Relationship Id="rId257" Type="http://schemas.openxmlformats.org/officeDocument/2006/relationships/image" Target="../media/image346.png"/><Relationship Id="rId422" Type="http://schemas.openxmlformats.org/officeDocument/2006/relationships/customXml" Target="../ink/ink430.xml"/><Relationship Id="rId464" Type="http://schemas.openxmlformats.org/officeDocument/2006/relationships/customXml" Target="../ink/ink451.xml"/><Relationship Id="rId299" Type="http://schemas.openxmlformats.org/officeDocument/2006/relationships/image" Target="../media/image367.png"/><Relationship Id="rId727" Type="http://schemas.openxmlformats.org/officeDocument/2006/relationships/customXml" Target="../ink/ink584.xml"/><Relationship Id="rId63" Type="http://schemas.openxmlformats.org/officeDocument/2006/relationships/image" Target="../media/image250.png"/><Relationship Id="rId159" Type="http://schemas.openxmlformats.org/officeDocument/2006/relationships/image" Target="../media/image298.png"/><Relationship Id="rId366" Type="http://schemas.openxmlformats.org/officeDocument/2006/relationships/customXml" Target="../ink/ink402.xml"/><Relationship Id="rId573" Type="http://schemas.openxmlformats.org/officeDocument/2006/relationships/image" Target="../media/image503.png"/><Relationship Id="rId780" Type="http://schemas.openxmlformats.org/officeDocument/2006/relationships/image" Target="../media/image605.png"/><Relationship Id="rId226" Type="http://schemas.openxmlformats.org/officeDocument/2006/relationships/customXml" Target="../ink/ink331.xml"/><Relationship Id="rId433" Type="http://schemas.openxmlformats.org/officeDocument/2006/relationships/image" Target="../media/image433.png"/><Relationship Id="rId640" Type="http://schemas.openxmlformats.org/officeDocument/2006/relationships/customXml" Target="../ink/ink539.xml"/><Relationship Id="rId738" Type="http://schemas.openxmlformats.org/officeDocument/2006/relationships/image" Target="../media/image584.png"/><Relationship Id="rId74" Type="http://schemas.openxmlformats.org/officeDocument/2006/relationships/customXml" Target="../ink/ink255.xml"/><Relationship Id="rId377" Type="http://schemas.openxmlformats.org/officeDocument/2006/relationships/image" Target="../media/image405.png"/><Relationship Id="rId500" Type="http://schemas.openxmlformats.org/officeDocument/2006/relationships/customXml" Target="../ink/ink469.xml"/><Relationship Id="rId584" Type="http://schemas.openxmlformats.org/officeDocument/2006/relationships/customXml" Target="../ink/ink511.xml"/><Relationship Id="rId805" Type="http://schemas.openxmlformats.org/officeDocument/2006/relationships/image" Target="../media/image617.png"/><Relationship Id="rId5" Type="http://schemas.openxmlformats.org/officeDocument/2006/relationships/image" Target="../media/image222.png"/><Relationship Id="rId237" Type="http://schemas.openxmlformats.org/officeDocument/2006/relationships/image" Target="../media/image336.png"/><Relationship Id="rId791" Type="http://schemas.openxmlformats.org/officeDocument/2006/relationships/image" Target="../media/image610.png"/><Relationship Id="rId444" Type="http://schemas.openxmlformats.org/officeDocument/2006/relationships/customXml" Target="../ink/ink441.xml"/><Relationship Id="rId651" Type="http://schemas.openxmlformats.org/officeDocument/2006/relationships/image" Target="../media/image542.png"/><Relationship Id="rId749" Type="http://schemas.openxmlformats.org/officeDocument/2006/relationships/customXml" Target="../ink/ink595.xml"/><Relationship Id="rId290" Type="http://schemas.openxmlformats.org/officeDocument/2006/relationships/customXml" Target="../ink/ink363.xml"/><Relationship Id="rId304" Type="http://schemas.openxmlformats.org/officeDocument/2006/relationships/customXml" Target="../ink/ink370.xml"/><Relationship Id="rId388" Type="http://schemas.openxmlformats.org/officeDocument/2006/relationships/customXml" Target="../ink/ink413.xml"/><Relationship Id="rId511" Type="http://schemas.openxmlformats.org/officeDocument/2006/relationships/image" Target="../media/image472.png"/><Relationship Id="rId609" Type="http://schemas.openxmlformats.org/officeDocument/2006/relationships/image" Target="../media/image521.png"/><Relationship Id="rId85" Type="http://schemas.openxmlformats.org/officeDocument/2006/relationships/image" Target="../media/image261.png"/><Relationship Id="rId150" Type="http://schemas.openxmlformats.org/officeDocument/2006/relationships/customXml" Target="../ink/ink293.xml"/><Relationship Id="rId595" Type="http://schemas.openxmlformats.org/officeDocument/2006/relationships/image" Target="../media/image514.png"/><Relationship Id="rId816" Type="http://schemas.openxmlformats.org/officeDocument/2006/relationships/customXml" Target="../ink/ink629.xml"/><Relationship Id="rId248" Type="http://schemas.openxmlformats.org/officeDocument/2006/relationships/customXml" Target="../ink/ink342.xml"/><Relationship Id="rId455" Type="http://schemas.openxmlformats.org/officeDocument/2006/relationships/image" Target="../media/image444.png"/><Relationship Id="rId662" Type="http://schemas.openxmlformats.org/officeDocument/2006/relationships/customXml" Target="../ink/ink550.xml"/><Relationship Id="rId12" Type="http://schemas.openxmlformats.org/officeDocument/2006/relationships/customXml" Target="../ink/ink224.xml"/><Relationship Id="rId108" Type="http://schemas.openxmlformats.org/officeDocument/2006/relationships/customXml" Target="../ink/ink272.xml"/><Relationship Id="rId315" Type="http://schemas.openxmlformats.org/officeDocument/2006/relationships/image" Target="../media/image375.png"/><Relationship Id="rId522" Type="http://schemas.openxmlformats.org/officeDocument/2006/relationships/customXml" Target="../ink/ink480.xml"/><Relationship Id="rId96" Type="http://schemas.openxmlformats.org/officeDocument/2006/relationships/customXml" Target="../ink/ink266.xml"/><Relationship Id="rId161" Type="http://schemas.openxmlformats.org/officeDocument/2006/relationships/image" Target="../media/image299.png"/><Relationship Id="rId399" Type="http://schemas.openxmlformats.org/officeDocument/2006/relationships/image" Target="../media/image416.png"/><Relationship Id="rId827" Type="http://schemas.openxmlformats.org/officeDocument/2006/relationships/image" Target="../media/image628.png"/><Relationship Id="rId259" Type="http://schemas.openxmlformats.org/officeDocument/2006/relationships/image" Target="../media/image347.png"/><Relationship Id="rId466" Type="http://schemas.openxmlformats.org/officeDocument/2006/relationships/customXml" Target="../ink/ink452.xml"/><Relationship Id="rId673" Type="http://schemas.openxmlformats.org/officeDocument/2006/relationships/image" Target="../media/image553.png"/><Relationship Id="rId23" Type="http://schemas.openxmlformats.org/officeDocument/2006/relationships/image" Target="../media/image230.png"/><Relationship Id="rId119" Type="http://schemas.openxmlformats.org/officeDocument/2006/relationships/image" Target="../media/image278.png"/><Relationship Id="rId326" Type="http://schemas.openxmlformats.org/officeDocument/2006/relationships/customXml" Target="../ink/ink381.xml"/><Relationship Id="rId533" Type="http://schemas.openxmlformats.org/officeDocument/2006/relationships/image" Target="../media/image483.png"/><Relationship Id="rId740" Type="http://schemas.openxmlformats.org/officeDocument/2006/relationships/image" Target="../media/image585.png"/><Relationship Id="rId838" Type="http://schemas.openxmlformats.org/officeDocument/2006/relationships/customXml" Target="../ink/ink640.xml"/><Relationship Id="rId172" Type="http://schemas.openxmlformats.org/officeDocument/2006/relationships/customXml" Target="../ink/ink304.xml"/><Relationship Id="rId477" Type="http://schemas.openxmlformats.org/officeDocument/2006/relationships/image" Target="../media/image455.png"/><Relationship Id="rId600" Type="http://schemas.openxmlformats.org/officeDocument/2006/relationships/customXml" Target="../ink/ink519.xml"/><Relationship Id="rId684" Type="http://schemas.openxmlformats.org/officeDocument/2006/relationships/customXml" Target="../ink/ink561.xml"/><Relationship Id="rId337" Type="http://schemas.openxmlformats.org/officeDocument/2006/relationships/image" Target="../media/image386.png"/><Relationship Id="rId34" Type="http://schemas.openxmlformats.org/officeDocument/2006/relationships/customXml" Target="../ink/ink235.xml"/><Relationship Id="rId544" Type="http://schemas.openxmlformats.org/officeDocument/2006/relationships/customXml" Target="../ink/ink491.xml"/><Relationship Id="rId751" Type="http://schemas.openxmlformats.org/officeDocument/2006/relationships/customXml" Target="../ink/ink596.xml"/><Relationship Id="rId183" Type="http://schemas.openxmlformats.org/officeDocument/2006/relationships/image" Target="../media/image310.png"/><Relationship Id="rId390" Type="http://schemas.openxmlformats.org/officeDocument/2006/relationships/customXml" Target="../ink/ink414.xml"/><Relationship Id="rId404" Type="http://schemas.openxmlformats.org/officeDocument/2006/relationships/customXml" Target="../ink/ink421.xml"/><Relationship Id="rId611" Type="http://schemas.openxmlformats.org/officeDocument/2006/relationships/image" Target="../media/image522.png"/><Relationship Id="rId250" Type="http://schemas.openxmlformats.org/officeDocument/2006/relationships/customXml" Target="../ink/ink343.xml"/><Relationship Id="rId488" Type="http://schemas.openxmlformats.org/officeDocument/2006/relationships/customXml" Target="../ink/ink463.xml"/><Relationship Id="rId695" Type="http://schemas.openxmlformats.org/officeDocument/2006/relationships/image" Target="../media/image564.png"/><Relationship Id="rId709" Type="http://schemas.openxmlformats.org/officeDocument/2006/relationships/customXml" Target="../ink/ink575.xml"/><Relationship Id="rId45" Type="http://schemas.openxmlformats.org/officeDocument/2006/relationships/image" Target="../media/image241.png"/><Relationship Id="rId110" Type="http://schemas.openxmlformats.org/officeDocument/2006/relationships/customXml" Target="../ink/ink273.xml"/><Relationship Id="rId348" Type="http://schemas.openxmlformats.org/officeDocument/2006/relationships/customXml" Target="../ink/ink392.xml"/><Relationship Id="rId555" Type="http://schemas.openxmlformats.org/officeDocument/2006/relationships/image" Target="../media/image494.png"/><Relationship Id="rId762" Type="http://schemas.openxmlformats.org/officeDocument/2006/relationships/image" Target="../media/image596.png"/><Relationship Id="rId194" Type="http://schemas.openxmlformats.org/officeDocument/2006/relationships/customXml" Target="../ink/ink315.xml"/><Relationship Id="rId208" Type="http://schemas.openxmlformats.org/officeDocument/2006/relationships/customXml" Target="../ink/ink322.xml"/><Relationship Id="rId415" Type="http://schemas.openxmlformats.org/officeDocument/2006/relationships/image" Target="../media/image424.png"/><Relationship Id="rId622" Type="http://schemas.openxmlformats.org/officeDocument/2006/relationships/customXml" Target="../ink/ink530.xml"/><Relationship Id="rId261" Type="http://schemas.openxmlformats.org/officeDocument/2006/relationships/image" Target="../media/image348.png"/><Relationship Id="rId499" Type="http://schemas.openxmlformats.org/officeDocument/2006/relationships/image" Target="../media/image466.png"/><Relationship Id="rId56" Type="http://schemas.openxmlformats.org/officeDocument/2006/relationships/customXml" Target="../ink/ink246.xml"/><Relationship Id="rId359" Type="http://schemas.openxmlformats.org/officeDocument/2006/relationships/image" Target="../media/image397.png"/><Relationship Id="rId566" Type="http://schemas.openxmlformats.org/officeDocument/2006/relationships/customXml" Target="../ink/ink502.xml"/><Relationship Id="rId773" Type="http://schemas.openxmlformats.org/officeDocument/2006/relationships/customXml" Target="../ink/ink607.xml"/><Relationship Id="rId121" Type="http://schemas.openxmlformats.org/officeDocument/2006/relationships/image" Target="../media/image279.png"/><Relationship Id="rId219" Type="http://schemas.openxmlformats.org/officeDocument/2006/relationships/image" Target="../media/image328.png"/><Relationship Id="rId426" Type="http://schemas.openxmlformats.org/officeDocument/2006/relationships/customXml" Target="../ink/ink432.xml"/><Relationship Id="rId633" Type="http://schemas.openxmlformats.org/officeDocument/2006/relationships/image" Target="../media/image533.png"/><Relationship Id="rId840" Type="http://schemas.openxmlformats.org/officeDocument/2006/relationships/customXml" Target="../ink/ink641.xml"/><Relationship Id="rId67" Type="http://schemas.openxmlformats.org/officeDocument/2006/relationships/image" Target="../media/image252.png"/><Relationship Id="rId272" Type="http://schemas.openxmlformats.org/officeDocument/2006/relationships/customXml" Target="../ink/ink354.xml"/><Relationship Id="rId577" Type="http://schemas.openxmlformats.org/officeDocument/2006/relationships/image" Target="../media/image505.png"/><Relationship Id="rId700" Type="http://schemas.openxmlformats.org/officeDocument/2006/relationships/customXml" Target="../ink/ink569.xml"/><Relationship Id="rId132" Type="http://schemas.openxmlformats.org/officeDocument/2006/relationships/customXml" Target="../ink/ink284.xml"/><Relationship Id="rId784" Type="http://schemas.openxmlformats.org/officeDocument/2006/relationships/customXml" Target="../ink/ink613.xml"/><Relationship Id="rId437" Type="http://schemas.openxmlformats.org/officeDocument/2006/relationships/image" Target="../media/image435.png"/><Relationship Id="rId644" Type="http://schemas.openxmlformats.org/officeDocument/2006/relationships/customXml" Target="../ink/ink541.xml"/><Relationship Id="rId283" Type="http://schemas.openxmlformats.org/officeDocument/2006/relationships/image" Target="../media/image359.png"/><Relationship Id="rId490" Type="http://schemas.openxmlformats.org/officeDocument/2006/relationships/customXml" Target="../ink/ink464.xml"/><Relationship Id="rId504" Type="http://schemas.openxmlformats.org/officeDocument/2006/relationships/customXml" Target="../ink/ink471.xml"/><Relationship Id="rId711" Type="http://schemas.openxmlformats.org/officeDocument/2006/relationships/customXml" Target="../ink/ink576.xml"/><Relationship Id="rId78" Type="http://schemas.openxmlformats.org/officeDocument/2006/relationships/customXml" Target="../ink/ink257.xml"/><Relationship Id="rId143" Type="http://schemas.openxmlformats.org/officeDocument/2006/relationships/image" Target="../media/image290.png"/><Relationship Id="rId350" Type="http://schemas.openxmlformats.org/officeDocument/2006/relationships/customXml" Target="../ink/ink393.xml"/><Relationship Id="rId588" Type="http://schemas.openxmlformats.org/officeDocument/2006/relationships/customXml" Target="../ink/ink513.xml"/><Relationship Id="rId795" Type="http://schemas.openxmlformats.org/officeDocument/2006/relationships/image" Target="../media/image612.png"/><Relationship Id="rId809" Type="http://schemas.openxmlformats.org/officeDocument/2006/relationships/image" Target="../media/image619.png"/><Relationship Id="rId9" Type="http://schemas.openxmlformats.org/officeDocument/2006/relationships/image" Target="../media/image224.png"/><Relationship Id="rId210" Type="http://schemas.openxmlformats.org/officeDocument/2006/relationships/customXml" Target="../ink/ink323.xml"/><Relationship Id="rId448" Type="http://schemas.openxmlformats.org/officeDocument/2006/relationships/customXml" Target="../ink/ink443.xml"/><Relationship Id="rId655" Type="http://schemas.openxmlformats.org/officeDocument/2006/relationships/image" Target="../media/image544.png"/><Relationship Id="rId294" Type="http://schemas.openxmlformats.org/officeDocument/2006/relationships/customXml" Target="../ink/ink365.xml"/><Relationship Id="rId308" Type="http://schemas.openxmlformats.org/officeDocument/2006/relationships/customXml" Target="../ink/ink372.xml"/><Relationship Id="rId515" Type="http://schemas.openxmlformats.org/officeDocument/2006/relationships/image" Target="../media/image474.png"/><Relationship Id="rId722" Type="http://schemas.openxmlformats.org/officeDocument/2006/relationships/image" Target="../media/image576.png"/><Relationship Id="rId89" Type="http://schemas.openxmlformats.org/officeDocument/2006/relationships/image" Target="../media/image263.png"/><Relationship Id="rId154" Type="http://schemas.openxmlformats.org/officeDocument/2006/relationships/customXml" Target="../ink/ink295.xml"/><Relationship Id="rId361" Type="http://schemas.openxmlformats.org/officeDocument/2006/relationships/image" Target="../media/image398.png"/><Relationship Id="rId599" Type="http://schemas.openxmlformats.org/officeDocument/2006/relationships/image" Target="../media/image516.png"/><Relationship Id="rId459" Type="http://schemas.openxmlformats.org/officeDocument/2006/relationships/image" Target="../media/image446.png"/><Relationship Id="rId666" Type="http://schemas.openxmlformats.org/officeDocument/2006/relationships/customXml" Target="../ink/ink552.xml"/><Relationship Id="rId16" Type="http://schemas.openxmlformats.org/officeDocument/2006/relationships/customXml" Target="../ink/ink226.xml"/><Relationship Id="rId221" Type="http://schemas.openxmlformats.org/officeDocument/2006/relationships/image" Target="../media/image329.png"/><Relationship Id="rId319" Type="http://schemas.openxmlformats.org/officeDocument/2006/relationships/image" Target="../media/image377.png"/><Relationship Id="rId526" Type="http://schemas.openxmlformats.org/officeDocument/2006/relationships/customXml" Target="../ink/ink482.xml"/><Relationship Id="rId733" Type="http://schemas.openxmlformats.org/officeDocument/2006/relationships/customXml" Target="../ink/ink587.xml"/><Relationship Id="rId165" Type="http://schemas.openxmlformats.org/officeDocument/2006/relationships/image" Target="../media/image301.png"/><Relationship Id="rId372" Type="http://schemas.openxmlformats.org/officeDocument/2006/relationships/customXml" Target="../ink/ink405.xml"/><Relationship Id="rId677" Type="http://schemas.openxmlformats.org/officeDocument/2006/relationships/image" Target="../media/image555.png"/><Relationship Id="rId800" Type="http://schemas.openxmlformats.org/officeDocument/2006/relationships/customXml" Target="../ink/ink621.xml"/><Relationship Id="rId232" Type="http://schemas.openxmlformats.org/officeDocument/2006/relationships/customXml" Target="../ink/ink334.xml"/><Relationship Id="rId27" Type="http://schemas.openxmlformats.org/officeDocument/2006/relationships/image" Target="../media/image232.png"/><Relationship Id="rId537" Type="http://schemas.openxmlformats.org/officeDocument/2006/relationships/image" Target="../media/image485.png"/><Relationship Id="rId744" Type="http://schemas.openxmlformats.org/officeDocument/2006/relationships/image" Target="../media/image587.png"/><Relationship Id="rId80" Type="http://schemas.openxmlformats.org/officeDocument/2006/relationships/customXml" Target="../ink/ink258.xml"/><Relationship Id="rId176" Type="http://schemas.openxmlformats.org/officeDocument/2006/relationships/customXml" Target="../ink/ink306.xml"/><Relationship Id="rId383" Type="http://schemas.openxmlformats.org/officeDocument/2006/relationships/image" Target="../media/image408.png"/><Relationship Id="rId590" Type="http://schemas.openxmlformats.org/officeDocument/2006/relationships/customXml" Target="../ink/ink514.xml"/><Relationship Id="rId604" Type="http://schemas.openxmlformats.org/officeDocument/2006/relationships/customXml" Target="../ink/ink521.xml"/><Relationship Id="rId811" Type="http://schemas.openxmlformats.org/officeDocument/2006/relationships/image" Target="../media/image620.png"/><Relationship Id="rId243" Type="http://schemas.openxmlformats.org/officeDocument/2006/relationships/image" Target="../media/image339.png"/><Relationship Id="rId450" Type="http://schemas.openxmlformats.org/officeDocument/2006/relationships/customXml" Target="../ink/ink444.xml"/><Relationship Id="rId688" Type="http://schemas.openxmlformats.org/officeDocument/2006/relationships/customXml" Target="../ink/ink563.xml"/><Relationship Id="rId38" Type="http://schemas.openxmlformats.org/officeDocument/2006/relationships/customXml" Target="../ink/ink237.xml"/><Relationship Id="rId103" Type="http://schemas.openxmlformats.org/officeDocument/2006/relationships/image" Target="../media/image270.png"/><Relationship Id="rId310" Type="http://schemas.openxmlformats.org/officeDocument/2006/relationships/customXml" Target="../ink/ink373.xml"/><Relationship Id="rId548" Type="http://schemas.openxmlformats.org/officeDocument/2006/relationships/customXml" Target="../ink/ink493.xml"/><Relationship Id="rId755" Type="http://schemas.openxmlformats.org/officeDocument/2006/relationships/customXml" Target="../ink/ink598.xml"/><Relationship Id="rId91" Type="http://schemas.openxmlformats.org/officeDocument/2006/relationships/image" Target="../media/image264.png"/><Relationship Id="rId187" Type="http://schemas.openxmlformats.org/officeDocument/2006/relationships/image" Target="../media/image312.png"/><Relationship Id="rId394" Type="http://schemas.openxmlformats.org/officeDocument/2006/relationships/customXml" Target="../ink/ink416.xml"/><Relationship Id="rId408" Type="http://schemas.openxmlformats.org/officeDocument/2006/relationships/customXml" Target="../ink/ink423.xml"/><Relationship Id="rId615" Type="http://schemas.openxmlformats.org/officeDocument/2006/relationships/image" Target="../media/image524.png"/><Relationship Id="rId822" Type="http://schemas.openxmlformats.org/officeDocument/2006/relationships/customXml" Target="../ink/ink632.xml"/><Relationship Id="rId254" Type="http://schemas.openxmlformats.org/officeDocument/2006/relationships/customXml" Target="../ink/ink345.xml"/><Relationship Id="rId699" Type="http://schemas.openxmlformats.org/officeDocument/2006/relationships/image" Target="../media/image566.png"/><Relationship Id="rId49" Type="http://schemas.openxmlformats.org/officeDocument/2006/relationships/image" Target="../media/image243.png"/><Relationship Id="rId114" Type="http://schemas.openxmlformats.org/officeDocument/2006/relationships/customXml" Target="../ink/ink275.xml"/><Relationship Id="rId461" Type="http://schemas.openxmlformats.org/officeDocument/2006/relationships/image" Target="../media/image447.png"/><Relationship Id="rId559" Type="http://schemas.openxmlformats.org/officeDocument/2006/relationships/image" Target="../media/image496.png"/><Relationship Id="rId766" Type="http://schemas.openxmlformats.org/officeDocument/2006/relationships/image" Target="../media/image598.png"/><Relationship Id="rId198" Type="http://schemas.openxmlformats.org/officeDocument/2006/relationships/customXml" Target="../ink/ink317.xml"/><Relationship Id="rId321" Type="http://schemas.openxmlformats.org/officeDocument/2006/relationships/image" Target="../media/image378.png"/><Relationship Id="rId419" Type="http://schemas.openxmlformats.org/officeDocument/2006/relationships/image" Target="../media/image426.png"/><Relationship Id="rId626" Type="http://schemas.openxmlformats.org/officeDocument/2006/relationships/customXml" Target="../ink/ink532.xml"/><Relationship Id="rId833" Type="http://schemas.openxmlformats.org/officeDocument/2006/relationships/image" Target="../media/image631.png"/><Relationship Id="rId265" Type="http://schemas.openxmlformats.org/officeDocument/2006/relationships/image" Target="../media/image350.png"/><Relationship Id="rId472" Type="http://schemas.openxmlformats.org/officeDocument/2006/relationships/customXml" Target="../ink/ink455.xml"/><Relationship Id="rId125" Type="http://schemas.openxmlformats.org/officeDocument/2006/relationships/image" Target="../media/image281.png"/><Relationship Id="rId332" Type="http://schemas.openxmlformats.org/officeDocument/2006/relationships/customXml" Target="../ink/ink384.xml"/><Relationship Id="rId777" Type="http://schemas.openxmlformats.org/officeDocument/2006/relationships/customXml" Target="../ink/ink609.xml"/><Relationship Id="rId637" Type="http://schemas.openxmlformats.org/officeDocument/2006/relationships/image" Target="../media/image535.png"/><Relationship Id="rId844" Type="http://schemas.openxmlformats.org/officeDocument/2006/relationships/customXml" Target="../ink/ink643.xml"/><Relationship Id="rId276" Type="http://schemas.openxmlformats.org/officeDocument/2006/relationships/customXml" Target="../ink/ink356.xml"/><Relationship Id="rId483" Type="http://schemas.openxmlformats.org/officeDocument/2006/relationships/image" Target="../media/image458.png"/><Relationship Id="rId690" Type="http://schemas.openxmlformats.org/officeDocument/2006/relationships/customXml" Target="../ink/ink564.xml"/><Relationship Id="rId704" Type="http://schemas.openxmlformats.org/officeDocument/2006/relationships/customXml" Target="../ink/ink572.xml"/><Relationship Id="rId40" Type="http://schemas.openxmlformats.org/officeDocument/2006/relationships/customXml" Target="../ink/ink238.xml"/><Relationship Id="rId136" Type="http://schemas.openxmlformats.org/officeDocument/2006/relationships/customXml" Target="../ink/ink286.xml"/><Relationship Id="rId343" Type="http://schemas.openxmlformats.org/officeDocument/2006/relationships/image" Target="../media/image389.png"/><Relationship Id="rId550" Type="http://schemas.openxmlformats.org/officeDocument/2006/relationships/customXml" Target="../ink/ink494.xml"/><Relationship Id="rId788" Type="http://schemas.openxmlformats.org/officeDocument/2006/relationships/customXml" Target="../ink/ink615.xml"/><Relationship Id="rId203" Type="http://schemas.openxmlformats.org/officeDocument/2006/relationships/image" Target="../media/image320.png"/><Relationship Id="rId648" Type="http://schemas.openxmlformats.org/officeDocument/2006/relationships/customXml" Target="../ink/ink543.xml"/><Relationship Id="rId287" Type="http://schemas.openxmlformats.org/officeDocument/2006/relationships/image" Target="../media/image361.png"/><Relationship Id="rId410" Type="http://schemas.openxmlformats.org/officeDocument/2006/relationships/customXml" Target="../ink/ink424.xml"/><Relationship Id="rId494" Type="http://schemas.openxmlformats.org/officeDocument/2006/relationships/customXml" Target="../ink/ink466.xml"/><Relationship Id="rId508" Type="http://schemas.openxmlformats.org/officeDocument/2006/relationships/customXml" Target="../ink/ink473.xml"/><Relationship Id="rId715" Type="http://schemas.openxmlformats.org/officeDocument/2006/relationships/customXml" Target="../ink/ink578.xml"/><Relationship Id="rId147" Type="http://schemas.openxmlformats.org/officeDocument/2006/relationships/image" Target="../media/image292.png"/><Relationship Id="rId354" Type="http://schemas.openxmlformats.org/officeDocument/2006/relationships/customXml" Target="../ink/ink395.xml"/><Relationship Id="rId799" Type="http://schemas.openxmlformats.org/officeDocument/2006/relationships/image" Target="../media/image614.png"/><Relationship Id="rId51" Type="http://schemas.openxmlformats.org/officeDocument/2006/relationships/image" Target="../media/image244.png"/><Relationship Id="rId561" Type="http://schemas.openxmlformats.org/officeDocument/2006/relationships/image" Target="../media/image497.png"/><Relationship Id="rId659" Type="http://schemas.openxmlformats.org/officeDocument/2006/relationships/image" Target="../media/image546.png"/><Relationship Id="rId214" Type="http://schemas.openxmlformats.org/officeDocument/2006/relationships/customXml" Target="../ink/ink325.xml"/><Relationship Id="rId298" Type="http://schemas.openxmlformats.org/officeDocument/2006/relationships/customXml" Target="../ink/ink367.xml"/><Relationship Id="rId421" Type="http://schemas.openxmlformats.org/officeDocument/2006/relationships/image" Target="../media/image427.png"/><Relationship Id="rId519" Type="http://schemas.openxmlformats.org/officeDocument/2006/relationships/image" Target="../media/image476.png"/><Relationship Id="rId158" Type="http://schemas.openxmlformats.org/officeDocument/2006/relationships/customXml" Target="../ink/ink297.xml"/><Relationship Id="rId726" Type="http://schemas.openxmlformats.org/officeDocument/2006/relationships/image" Target="../media/image578.png"/><Relationship Id="rId62" Type="http://schemas.openxmlformats.org/officeDocument/2006/relationships/customXml" Target="../ink/ink249.xml"/><Relationship Id="rId365" Type="http://schemas.openxmlformats.org/officeDocument/2006/relationships/customXml" Target="../ink/ink401.xml"/><Relationship Id="rId572" Type="http://schemas.openxmlformats.org/officeDocument/2006/relationships/customXml" Target="../ink/ink505.xml"/><Relationship Id="rId225" Type="http://schemas.openxmlformats.org/officeDocument/2006/relationships/image" Target="../media/image330.png"/><Relationship Id="rId432" Type="http://schemas.openxmlformats.org/officeDocument/2006/relationships/customXml" Target="../ink/ink435.xml"/><Relationship Id="rId737" Type="http://schemas.openxmlformats.org/officeDocument/2006/relationships/customXml" Target="../ink/ink589.xml"/><Relationship Id="rId73" Type="http://schemas.openxmlformats.org/officeDocument/2006/relationships/image" Target="../media/image255.png"/><Relationship Id="rId169" Type="http://schemas.openxmlformats.org/officeDocument/2006/relationships/image" Target="../media/image303.png"/><Relationship Id="rId376" Type="http://schemas.openxmlformats.org/officeDocument/2006/relationships/customXml" Target="../ink/ink407.xml"/><Relationship Id="rId583" Type="http://schemas.openxmlformats.org/officeDocument/2006/relationships/image" Target="../media/image508.png"/><Relationship Id="rId790" Type="http://schemas.openxmlformats.org/officeDocument/2006/relationships/customXml" Target="../ink/ink616.xml"/><Relationship Id="rId804" Type="http://schemas.openxmlformats.org/officeDocument/2006/relationships/customXml" Target="../ink/ink623.xml"/><Relationship Id="rId4" Type="http://schemas.openxmlformats.org/officeDocument/2006/relationships/customXml" Target="../ink/ink220.xml"/><Relationship Id="rId236" Type="http://schemas.openxmlformats.org/officeDocument/2006/relationships/customXml" Target="../ink/ink336.xml"/><Relationship Id="rId443" Type="http://schemas.openxmlformats.org/officeDocument/2006/relationships/image" Target="../media/image438.png"/><Relationship Id="rId650" Type="http://schemas.openxmlformats.org/officeDocument/2006/relationships/customXml" Target="../ink/ink544.xml"/><Relationship Id="rId303" Type="http://schemas.openxmlformats.org/officeDocument/2006/relationships/image" Target="../media/image369.png"/><Relationship Id="rId748" Type="http://schemas.openxmlformats.org/officeDocument/2006/relationships/image" Target="../media/image589.png"/><Relationship Id="rId84" Type="http://schemas.openxmlformats.org/officeDocument/2006/relationships/customXml" Target="../ink/ink260.xml"/><Relationship Id="rId387" Type="http://schemas.openxmlformats.org/officeDocument/2006/relationships/image" Target="../media/image410.png"/><Relationship Id="rId510" Type="http://schemas.openxmlformats.org/officeDocument/2006/relationships/customXml" Target="../ink/ink474.xml"/><Relationship Id="rId594" Type="http://schemas.openxmlformats.org/officeDocument/2006/relationships/customXml" Target="../ink/ink516.xml"/><Relationship Id="rId608" Type="http://schemas.openxmlformats.org/officeDocument/2006/relationships/customXml" Target="../ink/ink523.xml"/><Relationship Id="rId815" Type="http://schemas.openxmlformats.org/officeDocument/2006/relationships/image" Target="../media/image622.png"/><Relationship Id="rId247" Type="http://schemas.openxmlformats.org/officeDocument/2006/relationships/image" Target="../media/image341.png"/><Relationship Id="rId107" Type="http://schemas.openxmlformats.org/officeDocument/2006/relationships/image" Target="../media/image272.png"/><Relationship Id="rId454" Type="http://schemas.openxmlformats.org/officeDocument/2006/relationships/customXml" Target="../ink/ink446.xml"/><Relationship Id="rId661" Type="http://schemas.openxmlformats.org/officeDocument/2006/relationships/image" Target="../media/image547.png"/><Relationship Id="rId759" Type="http://schemas.openxmlformats.org/officeDocument/2006/relationships/customXml" Target="../ink/ink600.xml"/><Relationship Id="rId11" Type="http://schemas.openxmlformats.org/officeDocument/2006/relationships/image" Target="../media/image225.png"/><Relationship Id="rId314" Type="http://schemas.openxmlformats.org/officeDocument/2006/relationships/customXml" Target="../ink/ink375.xml"/><Relationship Id="rId398" Type="http://schemas.openxmlformats.org/officeDocument/2006/relationships/customXml" Target="../ink/ink418.xml"/><Relationship Id="rId521" Type="http://schemas.openxmlformats.org/officeDocument/2006/relationships/image" Target="../media/image477.png"/><Relationship Id="rId619" Type="http://schemas.openxmlformats.org/officeDocument/2006/relationships/image" Target="../media/image526.png"/><Relationship Id="rId95" Type="http://schemas.openxmlformats.org/officeDocument/2006/relationships/image" Target="../media/image266.png"/><Relationship Id="rId160" Type="http://schemas.openxmlformats.org/officeDocument/2006/relationships/customXml" Target="../ink/ink298.xml"/><Relationship Id="rId826" Type="http://schemas.openxmlformats.org/officeDocument/2006/relationships/customXml" Target="../ink/ink634.xml"/><Relationship Id="rId258" Type="http://schemas.openxmlformats.org/officeDocument/2006/relationships/customXml" Target="../ink/ink347.xml"/><Relationship Id="rId465" Type="http://schemas.openxmlformats.org/officeDocument/2006/relationships/image" Target="../media/image449.png"/><Relationship Id="rId672" Type="http://schemas.openxmlformats.org/officeDocument/2006/relationships/customXml" Target="../ink/ink555.xml"/><Relationship Id="rId22" Type="http://schemas.openxmlformats.org/officeDocument/2006/relationships/customXml" Target="../ink/ink229.xml"/><Relationship Id="rId118" Type="http://schemas.openxmlformats.org/officeDocument/2006/relationships/customXml" Target="../ink/ink277.xml"/><Relationship Id="rId325" Type="http://schemas.openxmlformats.org/officeDocument/2006/relationships/image" Target="../media/image380.png"/><Relationship Id="rId532" Type="http://schemas.openxmlformats.org/officeDocument/2006/relationships/customXml" Target="../ink/ink485.xml"/><Relationship Id="rId171" Type="http://schemas.openxmlformats.org/officeDocument/2006/relationships/image" Target="../media/image304.png"/><Relationship Id="rId837" Type="http://schemas.openxmlformats.org/officeDocument/2006/relationships/image" Target="../media/image633.png"/><Relationship Id="rId269" Type="http://schemas.openxmlformats.org/officeDocument/2006/relationships/image" Target="../media/image352.png"/><Relationship Id="rId476" Type="http://schemas.openxmlformats.org/officeDocument/2006/relationships/customXml" Target="../ink/ink457.xml"/><Relationship Id="rId683" Type="http://schemas.openxmlformats.org/officeDocument/2006/relationships/image" Target="../media/image558.png"/><Relationship Id="rId33" Type="http://schemas.openxmlformats.org/officeDocument/2006/relationships/image" Target="../media/image235.png"/><Relationship Id="rId129" Type="http://schemas.openxmlformats.org/officeDocument/2006/relationships/image" Target="../media/image283.png"/><Relationship Id="rId336" Type="http://schemas.openxmlformats.org/officeDocument/2006/relationships/customXml" Target="../ink/ink386.xml"/><Relationship Id="rId543" Type="http://schemas.openxmlformats.org/officeDocument/2006/relationships/image" Target="../media/image488.png"/><Relationship Id="rId182" Type="http://schemas.openxmlformats.org/officeDocument/2006/relationships/customXml" Target="../ink/ink309.xml"/><Relationship Id="rId403" Type="http://schemas.openxmlformats.org/officeDocument/2006/relationships/image" Target="../media/image418.png"/><Relationship Id="rId750" Type="http://schemas.openxmlformats.org/officeDocument/2006/relationships/image" Target="../media/image590.png"/><Relationship Id="rId487" Type="http://schemas.openxmlformats.org/officeDocument/2006/relationships/image" Target="../media/image460.png"/><Relationship Id="rId610" Type="http://schemas.openxmlformats.org/officeDocument/2006/relationships/customXml" Target="../ink/ink524.xml"/><Relationship Id="rId694" Type="http://schemas.openxmlformats.org/officeDocument/2006/relationships/customXml" Target="../ink/ink566.xml"/><Relationship Id="rId708" Type="http://schemas.openxmlformats.org/officeDocument/2006/relationships/image" Target="../media/image569.png"/><Relationship Id="rId347" Type="http://schemas.openxmlformats.org/officeDocument/2006/relationships/image" Target="../media/image391.png"/><Relationship Id="rId44" Type="http://schemas.openxmlformats.org/officeDocument/2006/relationships/customXml" Target="../ink/ink240.xml"/><Relationship Id="rId554" Type="http://schemas.openxmlformats.org/officeDocument/2006/relationships/customXml" Target="../ink/ink496.xml"/><Relationship Id="rId761" Type="http://schemas.openxmlformats.org/officeDocument/2006/relationships/customXml" Target="../ink/ink601.xml"/><Relationship Id="rId193" Type="http://schemas.openxmlformats.org/officeDocument/2006/relationships/image" Target="../media/image315.png"/><Relationship Id="rId207" Type="http://schemas.openxmlformats.org/officeDocument/2006/relationships/image" Target="../media/image322.png"/><Relationship Id="rId414" Type="http://schemas.openxmlformats.org/officeDocument/2006/relationships/customXml" Target="../ink/ink426.xml"/><Relationship Id="rId498" Type="http://schemas.openxmlformats.org/officeDocument/2006/relationships/customXml" Target="../ink/ink468.xml"/><Relationship Id="rId621" Type="http://schemas.openxmlformats.org/officeDocument/2006/relationships/image" Target="../media/image527.png"/><Relationship Id="rId260" Type="http://schemas.openxmlformats.org/officeDocument/2006/relationships/customXml" Target="../ink/ink348.xml"/><Relationship Id="rId719" Type="http://schemas.openxmlformats.org/officeDocument/2006/relationships/customXml" Target="../ink/ink580.xml"/><Relationship Id="rId55" Type="http://schemas.openxmlformats.org/officeDocument/2006/relationships/image" Target="../media/image246.png"/><Relationship Id="rId120" Type="http://schemas.openxmlformats.org/officeDocument/2006/relationships/customXml" Target="../ink/ink278.xml"/><Relationship Id="rId358" Type="http://schemas.openxmlformats.org/officeDocument/2006/relationships/customXml" Target="../ink/ink397.xml"/><Relationship Id="rId565" Type="http://schemas.openxmlformats.org/officeDocument/2006/relationships/image" Target="../media/image499.png"/><Relationship Id="rId772" Type="http://schemas.openxmlformats.org/officeDocument/2006/relationships/image" Target="../media/image601.png"/><Relationship Id="rId218" Type="http://schemas.openxmlformats.org/officeDocument/2006/relationships/customXml" Target="../ink/ink327.xml"/><Relationship Id="rId425" Type="http://schemas.openxmlformats.org/officeDocument/2006/relationships/image" Target="../media/image429.png"/><Relationship Id="rId632" Type="http://schemas.openxmlformats.org/officeDocument/2006/relationships/customXml" Target="../ink/ink535.xml"/><Relationship Id="rId271" Type="http://schemas.openxmlformats.org/officeDocument/2006/relationships/image" Target="../media/image3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1.png"/><Relationship Id="rId3" Type="http://schemas.openxmlformats.org/officeDocument/2006/relationships/customXml" Target="../ink/ink644.xml"/><Relationship Id="rId7" Type="http://schemas.openxmlformats.org/officeDocument/2006/relationships/customXml" Target="../ink/ink646.xml"/><Relationship Id="rId2" Type="http://schemas.openxmlformats.org/officeDocument/2006/relationships/image" Target="../media/image6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customXml" Target="../ink/ink645.xml"/><Relationship Id="rId4" Type="http://schemas.openxmlformats.org/officeDocument/2006/relationships/image" Target="../media/image639.png"/><Relationship Id="rId9" Type="http://schemas.openxmlformats.org/officeDocument/2006/relationships/customXml" Target="../ink/ink64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7.png"/><Relationship Id="rId21" Type="http://schemas.openxmlformats.org/officeDocument/2006/relationships/image" Target="../media/image651.png"/><Relationship Id="rId324" Type="http://schemas.openxmlformats.org/officeDocument/2006/relationships/customXml" Target="../ink/ink812.xml"/><Relationship Id="rId531" Type="http://schemas.openxmlformats.org/officeDocument/2006/relationships/image" Target="../media/image901.png"/><Relationship Id="rId170" Type="http://schemas.openxmlformats.org/officeDocument/2006/relationships/customXml" Target="../ink/ink733.xml"/><Relationship Id="rId268" Type="http://schemas.openxmlformats.org/officeDocument/2006/relationships/customXml" Target="../ink/ink784.xml"/><Relationship Id="rId475" Type="http://schemas.openxmlformats.org/officeDocument/2006/relationships/image" Target="../media/image874.png"/><Relationship Id="rId32" Type="http://schemas.openxmlformats.org/officeDocument/2006/relationships/customXml" Target="../ink/ink663.xml"/><Relationship Id="rId128" Type="http://schemas.openxmlformats.org/officeDocument/2006/relationships/customXml" Target="../ink/ink712.xml"/><Relationship Id="rId335" Type="http://schemas.openxmlformats.org/officeDocument/2006/relationships/image" Target="../media/image804.png"/><Relationship Id="rId181" Type="http://schemas.openxmlformats.org/officeDocument/2006/relationships/customXml" Target="../ink/ink740.xml"/><Relationship Id="rId402" Type="http://schemas.openxmlformats.org/officeDocument/2006/relationships/customXml" Target="../ink/ink851.xml"/><Relationship Id="rId279" Type="http://schemas.openxmlformats.org/officeDocument/2006/relationships/image" Target="../media/image776.png"/><Relationship Id="rId486" Type="http://schemas.openxmlformats.org/officeDocument/2006/relationships/customXml" Target="../ink/ink893.xml"/><Relationship Id="rId43" Type="http://schemas.openxmlformats.org/officeDocument/2006/relationships/customXml" Target="../ink/ink669.xml"/><Relationship Id="rId139" Type="http://schemas.openxmlformats.org/officeDocument/2006/relationships/image" Target="../media/image708.png"/><Relationship Id="rId290" Type="http://schemas.openxmlformats.org/officeDocument/2006/relationships/customXml" Target="../ink/ink795.xml"/><Relationship Id="rId304" Type="http://schemas.openxmlformats.org/officeDocument/2006/relationships/customXml" Target="../ink/ink802.xml"/><Relationship Id="rId346" Type="http://schemas.openxmlformats.org/officeDocument/2006/relationships/customXml" Target="../ink/ink823.xml"/><Relationship Id="rId388" Type="http://schemas.openxmlformats.org/officeDocument/2006/relationships/customXml" Target="../ink/ink844.xml"/><Relationship Id="rId511" Type="http://schemas.openxmlformats.org/officeDocument/2006/relationships/image" Target="../media/image892.png"/><Relationship Id="rId85" Type="http://schemas.openxmlformats.org/officeDocument/2006/relationships/image" Target="../media/image681.png"/><Relationship Id="rId150" Type="http://schemas.openxmlformats.org/officeDocument/2006/relationships/customXml" Target="../ink/ink723.xml"/><Relationship Id="rId192" Type="http://schemas.openxmlformats.org/officeDocument/2006/relationships/customXml" Target="../ink/ink746.xml"/><Relationship Id="rId206" Type="http://schemas.openxmlformats.org/officeDocument/2006/relationships/customXml" Target="../ink/ink753.xml"/><Relationship Id="rId413" Type="http://schemas.openxmlformats.org/officeDocument/2006/relationships/image" Target="../media/image843.png"/><Relationship Id="rId248" Type="http://schemas.openxmlformats.org/officeDocument/2006/relationships/customXml" Target="../ink/ink774.xml"/><Relationship Id="rId455" Type="http://schemas.openxmlformats.org/officeDocument/2006/relationships/image" Target="../media/image864.png"/><Relationship Id="rId497" Type="http://schemas.openxmlformats.org/officeDocument/2006/relationships/image" Target="../media/image885.png"/><Relationship Id="rId12" Type="http://schemas.openxmlformats.org/officeDocument/2006/relationships/customXml" Target="../ink/ink653.xml"/><Relationship Id="rId108" Type="http://schemas.openxmlformats.org/officeDocument/2006/relationships/customXml" Target="../ink/ink702.xml"/><Relationship Id="rId315" Type="http://schemas.openxmlformats.org/officeDocument/2006/relationships/image" Target="../media/image794.png"/><Relationship Id="rId357" Type="http://schemas.openxmlformats.org/officeDocument/2006/relationships/image" Target="../media/image815.png"/><Relationship Id="rId522" Type="http://schemas.openxmlformats.org/officeDocument/2006/relationships/customXml" Target="../ink/ink911.xml"/><Relationship Id="rId54" Type="http://schemas.openxmlformats.org/officeDocument/2006/relationships/customXml" Target="../ink/ink675.xml"/><Relationship Id="rId96" Type="http://schemas.openxmlformats.org/officeDocument/2006/relationships/customXml" Target="../ink/ink696.xml"/><Relationship Id="rId161" Type="http://schemas.openxmlformats.org/officeDocument/2006/relationships/image" Target="../media/image719.png"/><Relationship Id="rId217" Type="http://schemas.openxmlformats.org/officeDocument/2006/relationships/image" Target="../media/image745.png"/><Relationship Id="rId399" Type="http://schemas.openxmlformats.org/officeDocument/2006/relationships/image" Target="../media/image836.png"/><Relationship Id="rId259" Type="http://schemas.openxmlformats.org/officeDocument/2006/relationships/image" Target="../media/image766.png"/><Relationship Id="rId424" Type="http://schemas.openxmlformats.org/officeDocument/2006/relationships/customXml" Target="../ink/ink862.xml"/><Relationship Id="rId466" Type="http://schemas.openxmlformats.org/officeDocument/2006/relationships/customXml" Target="../ink/ink883.xml"/><Relationship Id="rId23" Type="http://schemas.openxmlformats.org/officeDocument/2006/relationships/image" Target="../media/image652.png"/><Relationship Id="rId119" Type="http://schemas.openxmlformats.org/officeDocument/2006/relationships/image" Target="../media/image698.png"/><Relationship Id="rId270" Type="http://schemas.openxmlformats.org/officeDocument/2006/relationships/customXml" Target="../ink/ink785.xml"/><Relationship Id="rId326" Type="http://schemas.openxmlformats.org/officeDocument/2006/relationships/customXml" Target="../ink/ink813.xml"/><Relationship Id="rId533" Type="http://schemas.openxmlformats.org/officeDocument/2006/relationships/image" Target="../media/image902.png"/><Relationship Id="rId65" Type="http://schemas.openxmlformats.org/officeDocument/2006/relationships/image" Target="../media/image671.png"/><Relationship Id="rId130" Type="http://schemas.openxmlformats.org/officeDocument/2006/relationships/customXml" Target="../ink/ink713.xml"/><Relationship Id="rId368" Type="http://schemas.openxmlformats.org/officeDocument/2006/relationships/customXml" Target="../ink/ink834.xml"/><Relationship Id="rId172" Type="http://schemas.openxmlformats.org/officeDocument/2006/relationships/customXml" Target="../ink/ink734.xml"/><Relationship Id="rId228" Type="http://schemas.openxmlformats.org/officeDocument/2006/relationships/customXml" Target="../ink/ink764.xml"/><Relationship Id="rId435" Type="http://schemas.openxmlformats.org/officeDocument/2006/relationships/image" Target="../media/image854.png"/><Relationship Id="rId477" Type="http://schemas.openxmlformats.org/officeDocument/2006/relationships/image" Target="../media/image875.png"/><Relationship Id="rId281" Type="http://schemas.openxmlformats.org/officeDocument/2006/relationships/image" Target="../media/image777.png"/><Relationship Id="rId337" Type="http://schemas.openxmlformats.org/officeDocument/2006/relationships/image" Target="../media/image805.png"/><Relationship Id="rId502" Type="http://schemas.openxmlformats.org/officeDocument/2006/relationships/customXml" Target="../ink/ink901.xml"/><Relationship Id="rId34" Type="http://schemas.openxmlformats.org/officeDocument/2006/relationships/customXml" Target="../ink/ink664.xml"/><Relationship Id="rId76" Type="http://schemas.openxmlformats.org/officeDocument/2006/relationships/customXml" Target="../ink/ink686.xml"/><Relationship Id="rId141" Type="http://schemas.openxmlformats.org/officeDocument/2006/relationships/image" Target="../media/image709.png"/><Relationship Id="rId379" Type="http://schemas.openxmlformats.org/officeDocument/2006/relationships/image" Target="../media/image826.png"/><Relationship Id="rId7" Type="http://schemas.openxmlformats.org/officeDocument/2006/relationships/image" Target="../media/image644.png"/><Relationship Id="rId183" Type="http://schemas.openxmlformats.org/officeDocument/2006/relationships/customXml" Target="../ink/ink741.xml"/><Relationship Id="rId239" Type="http://schemas.openxmlformats.org/officeDocument/2006/relationships/image" Target="../media/image756.png"/><Relationship Id="rId390" Type="http://schemas.openxmlformats.org/officeDocument/2006/relationships/customXml" Target="../ink/ink845.xml"/><Relationship Id="rId404" Type="http://schemas.openxmlformats.org/officeDocument/2006/relationships/customXml" Target="../ink/ink852.xml"/><Relationship Id="rId446" Type="http://schemas.openxmlformats.org/officeDocument/2006/relationships/customXml" Target="../ink/ink873.xml"/><Relationship Id="rId250" Type="http://schemas.openxmlformats.org/officeDocument/2006/relationships/customXml" Target="../ink/ink775.xml"/><Relationship Id="rId292" Type="http://schemas.openxmlformats.org/officeDocument/2006/relationships/customXml" Target="../ink/ink796.xml"/><Relationship Id="rId306" Type="http://schemas.openxmlformats.org/officeDocument/2006/relationships/customXml" Target="../ink/ink803.xml"/><Relationship Id="rId488" Type="http://schemas.openxmlformats.org/officeDocument/2006/relationships/customXml" Target="../ink/ink894.xml"/><Relationship Id="rId45" Type="http://schemas.openxmlformats.org/officeDocument/2006/relationships/customXml" Target="../ink/ink670.xml"/><Relationship Id="rId87" Type="http://schemas.openxmlformats.org/officeDocument/2006/relationships/image" Target="../media/image682.png"/><Relationship Id="rId110" Type="http://schemas.openxmlformats.org/officeDocument/2006/relationships/customXml" Target="../ink/ink703.xml"/><Relationship Id="rId348" Type="http://schemas.openxmlformats.org/officeDocument/2006/relationships/customXml" Target="../ink/ink824.xml"/><Relationship Id="rId513" Type="http://schemas.openxmlformats.org/officeDocument/2006/relationships/image" Target="../media/image893.png"/><Relationship Id="rId152" Type="http://schemas.openxmlformats.org/officeDocument/2006/relationships/customXml" Target="../ink/ink724.xml"/><Relationship Id="rId194" Type="http://schemas.openxmlformats.org/officeDocument/2006/relationships/customXml" Target="../ink/ink747.xml"/><Relationship Id="rId208" Type="http://schemas.openxmlformats.org/officeDocument/2006/relationships/customXml" Target="../ink/ink754.xml"/><Relationship Id="rId415" Type="http://schemas.openxmlformats.org/officeDocument/2006/relationships/image" Target="../media/image844.png"/><Relationship Id="rId457" Type="http://schemas.openxmlformats.org/officeDocument/2006/relationships/image" Target="../media/image865.png"/><Relationship Id="rId261" Type="http://schemas.openxmlformats.org/officeDocument/2006/relationships/image" Target="../media/image767.png"/><Relationship Id="rId499" Type="http://schemas.openxmlformats.org/officeDocument/2006/relationships/image" Target="../media/image886.png"/><Relationship Id="rId14" Type="http://schemas.openxmlformats.org/officeDocument/2006/relationships/customXml" Target="../ink/ink654.xml"/><Relationship Id="rId56" Type="http://schemas.openxmlformats.org/officeDocument/2006/relationships/customXml" Target="../ink/ink676.xml"/><Relationship Id="rId317" Type="http://schemas.openxmlformats.org/officeDocument/2006/relationships/image" Target="../media/image795.png"/><Relationship Id="rId359" Type="http://schemas.openxmlformats.org/officeDocument/2006/relationships/image" Target="../media/image816.png"/><Relationship Id="rId524" Type="http://schemas.openxmlformats.org/officeDocument/2006/relationships/customXml" Target="../ink/ink912.xml"/><Relationship Id="rId98" Type="http://schemas.openxmlformats.org/officeDocument/2006/relationships/customXml" Target="../ink/ink697.xml"/><Relationship Id="rId121" Type="http://schemas.openxmlformats.org/officeDocument/2006/relationships/image" Target="../media/image699.png"/><Relationship Id="rId163" Type="http://schemas.openxmlformats.org/officeDocument/2006/relationships/image" Target="../media/image720.png"/><Relationship Id="rId219" Type="http://schemas.openxmlformats.org/officeDocument/2006/relationships/image" Target="../media/image746.png"/><Relationship Id="rId370" Type="http://schemas.openxmlformats.org/officeDocument/2006/relationships/customXml" Target="../ink/ink835.xml"/><Relationship Id="rId426" Type="http://schemas.openxmlformats.org/officeDocument/2006/relationships/customXml" Target="../ink/ink863.xml"/><Relationship Id="rId230" Type="http://schemas.openxmlformats.org/officeDocument/2006/relationships/customXml" Target="../ink/ink765.xml"/><Relationship Id="rId468" Type="http://schemas.openxmlformats.org/officeDocument/2006/relationships/customXml" Target="../ink/ink884.xml"/><Relationship Id="rId25" Type="http://schemas.openxmlformats.org/officeDocument/2006/relationships/image" Target="../media/image653.png"/><Relationship Id="rId67" Type="http://schemas.openxmlformats.org/officeDocument/2006/relationships/image" Target="../media/image672.png"/><Relationship Id="rId272" Type="http://schemas.openxmlformats.org/officeDocument/2006/relationships/customXml" Target="../ink/ink786.xml"/><Relationship Id="rId328" Type="http://schemas.openxmlformats.org/officeDocument/2006/relationships/customXml" Target="../ink/ink814.xml"/><Relationship Id="rId535" Type="http://schemas.openxmlformats.org/officeDocument/2006/relationships/image" Target="../media/image903.png"/><Relationship Id="rId132" Type="http://schemas.openxmlformats.org/officeDocument/2006/relationships/customXml" Target="../ink/ink714.xml"/><Relationship Id="rId174" Type="http://schemas.openxmlformats.org/officeDocument/2006/relationships/customXml" Target="../ink/ink736.xml"/><Relationship Id="rId381" Type="http://schemas.openxmlformats.org/officeDocument/2006/relationships/image" Target="../media/image827.png"/><Relationship Id="rId241" Type="http://schemas.openxmlformats.org/officeDocument/2006/relationships/image" Target="../media/image757.png"/><Relationship Id="rId437" Type="http://schemas.openxmlformats.org/officeDocument/2006/relationships/image" Target="../media/image855.png"/><Relationship Id="rId479" Type="http://schemas.openxmlformats.org/officeDocument/2006/relationships/image" Target="../media/image876.png"/><Relationship Id="rId36" Type="http://schemas.openxmlformats.org/officeDocument/2006/relationships/customXml" Target="../ink/ink665.xml"/><Relationship Id="rId283" Type="http://schemas.openxmlformats.org/officeDocument/2006/relationships/image" Target="../media/image778.png"/><Relationship Id="rId339" Type="http://schemas.openxmlformats.org/officeDocument/2006/relationships/image" Target="../media/image806.png"/><Relationship Id="rId490" Type="http://schemas.openxmlformats.org/officeDocument/2006/relationships/customXml" Target="../ink/ink895.xml"/><Relationship Id="rId504" Type="http://schemas.openxmlformats.org/officeDocument/2006/relationships/customXml" Target="../ink/ink902.xml"/><Relationship Id="rId78" Type="http://schemas.openxmlformats.org/officeDocument/2006/relationships/customXml" Target="../ink/ink687.xml"/><Relationship Id="rId101" Type="http://schemas.openxmlformats.org/officeDocument/2006/relationships/image" Target="../media/image689.png"/><Relationship Id="rId143" Type="http://schemas.openxmlformats.org/officeDocument/2006/relationships/image" Target="../media/image710.png"/><Relationship Id="rId185" Type="http://schemas.openxmlformats.org/officeDocument/2006/relationships/customXml" Target="../ink/ink742.xml"/><Relationship Id="rId350" Type="http://schemas.openxmlformats.org/officeDocument/2006/relationships/customXml" Target="../ink/ink825.xml"/><Relationship Id="rId406" Type="http://schemas.openxmlformats.org/officeDocument/2006/relationships/customXml" Target="../ink/ink853.xml"/><Relationship Id="rId9" Type="http://schemas.openxmlformats.org/officeDocument/2006/relationships/image" Target="../media/image645.png"/><Relationship Id="rId210" Type="http://schemas.openxmlformats.org/officeDocument/2006/relationships/customXml" Target="../ink/ink755.xml"/><Relationship Id="rId392" Type="http://schemas.openxmlformats.org/officeDocument/2006/relationships/customXml" Target="../ink/ink846.xml"/><Relationship Id="rId448" Type="http://schemas.openxmlformats.org/officeDocument/2006/relationships/customXml" Target="../ink/ink874.xml"/><Relationship Id="rId252" Type="http://schemas.openxmlformats.org/officeDocument/2006/relationships/customXml" Target="../ink/ink776.xml"/><Relationship Id="rId294" Type="http://schemas.openxmlformats.org/officeDocument/2006/relationships/customXml" Target="../ink/ink797.xml"/><Relationship Id="rId308" Type="http://schemas.openxmlformats.org/officeDocument/2006/relationships/customXml" Target="../ink/ink804.xml"/><Relationship Id="rId515" Type="http://schemas.openxmlformats.org/officeDocument/2006/relationships/image" Target="../media/image894.png"/><Relationship Id="rId47" Type="http://schemas.openxmlformats.org/officeDocument/2006/relationships/customXml" Target="../ink/ink671.xml"/><Relationship Id="rId89" Type="http://schemas.openxmlformats.org/officeDocument/2006/relationships/image" Target="../media/image683.png"/><Relationship Id="rId112" Type="http://schemas.openxmlformats.org/officeDocument/2006/relationships/customXml" Target="../ink/ink704.xml"/><Relationship Id="rId154" Type="http://schemas.openxmlformats.org/officeDocument/2006/relationships/customXml" Target="../ink/ink725.xml"/><Relationship Id="rId361" Type="http://schemas.openxmlformats.org/officeDocument/2006/relationships/image" Target="../media/image817.png"/><Relationship Id="rId196" Type="http://schemas.openxmlformats.org/officeDocument/2006/relationships/customXml" Target="../ink/ink748.xml"/><Relationship Id="rId417" Type="http://schemas.openxmlformats.org/officeDocument/2006/relationships/image" Target="../media/image845.png"/><Relationship Id="rId459" Type="http://schemas.openxmlformats.org/officeDocument/2006/relationships/image" Target="../media/image866.png"/><Relationship Id="rId16" Type="http://schemas.openxmlformats.org/officeDocument/2006/relationships/customXml" Target="../ink/ink655.xml"/><Relationship Id="rId221" Type="http://schemas.openxmlformats.org/officeDocument/2006/relationships/image" Target="../media/image747.png"/><Relationship Id="rId263" Type="http://schemas.openxmlformats.org/officeDocument/2006/relationships/image" Target="../media/image768.png"/><Relationship Id="rId319" Type="http://schemas.openxmlformats.org/officeDocument/2006/relationships/image" Target="../media/image796.png"/><Relationship Id="rId470" Type="http://schemas.openxmlformats.org/officeDocument/2006/relationships/customXml" Target="../ink/ink885.xml"/><Relationship Id="rId526" Type="http://schemas.openxmlformats.org/officeDocument/2006/relationships/customXml" Target="../ink/ink913.xml"/><Relationship Id="rId58" Type="http://schemas.openxmlformats.org/officeDocument/2006/relationships/customXml" Target="../ink/ink677.xml"/><Relationship Id="rId123" Type="http://schemas.openxmlformats.org/officeDocument/2006/relationships/image" Target="../media/image700.png"/><Relationship Id="rId330" Type="http://schemas.openxmlformats.org/officeDocument/2006/relationships/customXml" Target="../ink/ink815.xml"/><Relationship Id="rId165" Type="http://schemas.openxmlformats.org/officeDocument/2006/relationships/image" Target="../media/image721.png"/><Relationship Id="rId372" Type="http://schemas.openxmlformats.org/officeDocument/2006/relationships/customXml" Target="../ink/ink836.xml"/><Relationship Id="rId428" Type="http://schemas.openxmlformats.org/officeDocument/2006/relationships/customXml" Target="../ink/ink864.xml"/><Relationship Id="rId232" Type="http://schemas.openxmlformats.org/officeDocument/2006/relationships/customXml" Target="../ink/ink766.xml"/><Relationship Id="rId274" Type="http://schemas.openxmlformats.org/officeDocument/2006/relationships/customXml" Target="../ink/ink787.xml"/><Relationship Id="rId481" Type="http://schemas.openxmlformats.org/officeDocument/2006/relationships/image" Target="../media/image877.png"/><Relationship Id="rId27" Type="http://schemas.openxmlformats.org/officeDocument/2006/relationships/image" Target="../media/image654.png"/><Relationship Id="rId69" Type="http://schemas.openxmlformats.org/officeDocument/2006/relationships/image" Target="../media/image673.png"/><Relationship Id="rId134" Type="http://schemas.openxmlformats.org/officeDocument/2006/relationships/customXml" Target="../ink/ink715.xml"/><Relationship Id="rId537" Type="http://schemas.openxmlformats.org/officeDocument/2006/relationships/image" Target="../media/image904.png"/><Relationship Id="rId80" Type="http://schemas.openxmlformats.org/officeDocument/2006/relationships/customXml" Target="../ink/ink688.xml"/><Relationship Id="rId176" Type="http://schemas.openxmlformats.org/officeDocument/2006/relationships/image" Target="../media/image725.png"/><Relationship Id="rId341" Type="http://schemas.openxmlformats.org/officeDocument/2006/relationships/image" Target="../media/image807.png"/><Relationship Id="rId383" Type="http://schemas.openxmlformats.org/officeDocument/2006/relationships/image" Target="../media/image828.png"/><Relationship Id="rId439" Type="http://schemas.openxmlformats.org/officeDocument/2006/relationships/image" Target="../media/image856.png"/><Relationship Id="rId201" Type="http://schemas.openxmlformats.org/officeDocument/2006/relationships/image" Target="../media/image737.png"/><Relationship Id="rId243" Type="http://schemas.openxmlformats.org/officeDocument/2006/relationships/image" Target="../media/image758.png"/><Relationship Id="rId285" Type="http://schemas.openxmlformats.org/officeDocument/2006/relationships/image" Target="../media/image779.png"/><Relationship Id="rId450" Type="http://schemas.openxmlformats.org/officeDocument/2006/relationships/customXml" Target="../ink/ink875.xml"/><Relationship Id="rId506" Type="http://schemas.openxmlformats.org/officeDocument/2006/relationships/customXml" Target="../ink/ink903.xml"/><Relationship Id="rId38" Type="http://schemas.openxmlformats.org/officeDocument/2006/relationships/customXml" Target="../ink/ink666.xml"/><Relationship Id="rId103" Type="http://schemas.openxmlformats.org/officeDocument/2006/relationships/image" Target="../media/image690.png"/><Relationship Id="rId310" Type="http://schemas.openxmlformats.org/officeDocument/2006/relationships/customXml" Target="../ink/ink805.xml"/><Relationship Id="rId492" Type="http://schemas.openxmlformats.org/officeDocument/2006/relationships/customXml" Target="../ink/ink896.xml"/><Relationship Id="rId91" Type="http://schemas.openxmlformats.org/officeDocument/2006/relationships/image" Target="../media/image684.png"/><Relationship Id="rId145" Type="http://schemas.openxmlformats.org/officeDocument/2006/relationships/image" Target="../media/image711.png"/><Relationship Id="rId187" Type="http://schemas.openxmlformats.org/officeDocument/2006/relationships/customXml" Target="../ink/ink743.xml"/><Relationship Id="rId352" Type="http://schemas.openxmlformats.org/officeDocument/2006/relationships/customXml" Target="../ink/ink826.xml"/><Relationship Id="rId394" Type="http://schemas.openxmlformats.org/officeDocument/2006/relationships/customXml" Target="../ink/ink847.xml"/><Relationship Id="rId408" Type="http://schemas.openxmlformats.org/officeDocument/2006/relationships/customXml" Target="../ink/ink854.xml"/><Relationship Id="rId212" Type="http://schemas.openxmlformats.org/officeDocument/2006/relationships/customXml" Target="../ink/ink756.xml"/><Relationship Id="rId254" Type="http://schemas.openxmlformats.org/officeDocument/2006/relationships/customXml" Target="../ink/ink777.xml"/><Relationship Id="rId49" Type="http://schemas.openxmlformats.org/officeDocument/2006/relationships/customXml" Target="../ink/ink672.xml"/><Relationship Id="rId114" Type="http://schemas.openxmlformats.org/officeDocument/2006/relationships/customXml" Target="../ink/ink705.xml"/><Relationship Id="rId296" Type="http://schemas.openxmlformats.org/officeDocument/2006/relationships/customXml" Target="../ink/ink798.xml"/><Relationship Id="rId461" Type="http://schemas.openxmlformats.org/officeDocument/2006/relationships/image" Target="../media/image867.png"/><Relationship Id="rId517" Type="http://schemas.openxmlformats.org/officeDocument/2006/relationships/image" Target="../media/image895.png"/><Relationship Id="rId60" Type="http://schemas.openxmlformats.org/officeDocument/2006/relationships/customXml" Target="../ink/ink678.xml"/><Relationship Id="rId156" Type="http://schemas.openxmlformats.org/officeDocument/2006/relationships/customXml" Target="../ink/ink726.xml"/><Relationship Id="rId198" Type="http://schemas.openxmlformats.org/officeDocument/2006/relationships/customXml" Target="../ink/ink749.xml"/><Relationship Id="rId321" Type="http://schemas.openxmlformats.org/officeDocument/2006/relationships/image" Target="../media/image797.png"/><Relationship Id="rId363" Type="http://schemas.openxmlformats.org/officeDocument/2006/relationships/image" Target="../media/image818.png"/><Relationship Id="rId419" Type="http://schemas.openxmlformats.org/officeDocument/2006/relationships/image" Target="../media/image846.png"/><Relationship Id="rId223" Type="http://schemas.openxmlformats.org/officeDocument/2006/relationships/image" Target="../media/image748.png"/><Relationship Id="rId430" Type="http://schemas.openxmlformats.org/officeDocument/2006/relationships/customXml" Target="../ink/ink865.xml"/><Relationship Id="rId18" Type="http://schemas.openxmlformats.org/officeDocument/2006/relationships/customXml" Target="../ink/ink656.xml"/><Relationship Id="rId265" Type="http://schemas.openxmlformats.org/officeDocument/2006/relationships/image" Target="../media/image769.png"/><Relationship Id="rId472" Type="http://schemas.openxmlformats.org/officeDocument/2006/relationships/customXml" Target="../ink/ink886.xml"/><Relationship Id="rId528" Type="http://schemas.openxmlformats.org/officeDocument/2006/relationships/customXml" Target="../ink/ink914.xml"/><Relationship Id="rId125" Type="http://schemas.openxmlformats.org/officeDocument/2006/relationships/image" Target="../media/image701.png"/><Relationship Id="rId167" Type="http://schemas.openxmlformats.org/officeDocument/2006/relationships/image" Target="../media/image722.png"/><Relationship Id="rId332" Type="http://schemas.openxmlformats.org/officeDocument/2006/relationships/customXml" Target="../ink/ink816.xml"/><Relationship Id="rId374" Type="http://schemas.openxmlformats.org/officeDocument/2006/relationships/customXml" Target="../ink/ink837.xml"/><Relationship Id="rId71" Type="http://schemas.openxmlformats.org/officeDocument/2006/relationships/image" Target="../media/image674.png"/><Relationship Id="rId234" Type="http://schemas.openxmlformats.org/officeDocument/2006/relationships/customXml" Target="../ink/ink767.xml"/><Relationship Id="rId2" Type="http://schemas.openxmlformats.org/officeDocument/2006/relationships/customXml" Target="../ink/ink648.xml"/><Relationship Id="rId29" Type="http://schemas.openxmlformats.org/officeDocument/2006/relationships/image" Target="../media/image655.png"/><Relationship Id="rId276" Type="http://schemas.openxmlformats.org/officeDocument/2006/relationships/customXml" Target="../ink/ink788.xml"/><Relationship Id="rId441" Type="http://schemas.openxmlformats.org/officeDocument/2006/relationships/image" Target="../media/image857.png"/><Relationship Id="rId483" Type="http://schemas.openxmlformats.org/officeDocument/2006/relationships/image" Target="../media/image878.png"/><Relationship Id="rId40" Type="http://schemas.openxmlformats.org/officeDocument/2006/relationships/customXml" Target="../ink/ink667.xml"/><Relationship Id="rId136" Type="http://schemas.openxmlformats.org/officeDocument/2006/relationships/customXml" Target="../ink/ink716.xml"/><Relationship Id="rId178" Type="http://schemas.openxmlformats.org/officeDocument/2006/relationships/image" Target="../media/image726.png"/><Relationship Id="rId301" Type="http://schemas.openxmlformats.org/officeDocument/2006/relationships/image" Target="../media/image787.png"/><Relationship Id="rId343" Type="http://schemas.openxmlformats.org/officeDocument/2006/relationships/image" Target="../media/image808.png"/><Relationship Id="rId82" Type="http://schemas.openxmlformats.org/officeDocument/2006/relationships/customXml" Target="../ink/ink689.xml"/><Relationship Id="rId203" Type="http://schemas.openxmlformats.org/officeDocument/2006/relationships/image" Target="../media/image738.png"/><Relationship Id="rId385" Type="http://schemas.openxmlformats.org/officeDocument/2006/relationships/image" Target="../media/image829.png"/><Relationship Id="rId245" Type="http://schemas.openxmlformats.org/officeDocument/2006/relationships/image" Target="../media/image759.png"/><Relationship Id="rId287" Type="http://schemas.openxmlformats.org/officeDocument/2006/relationships/image" Target="../media/image780.png"/><Relationship Id="rId410" Type="http://schemas.openxmlformats.org/officeDocument/2006/relationships/customXml" Target="../ink/ink855.xml"/><Relationship Id="rId452" Type="http://schemas.openxmlformats.org/officeDocument/2006/relationships/customXml" Target="../ink/ink876.xml"/><Relationship Id="rId494" Type="http://schemas.openxmlformats.org/officeDocument/2006/relationships/customXml" Target="../ink/ink897.xml"/><Relationship Id="rId508" Type="http://schemas.openxmlformats.org/officeDocument/2006/relationships/customXml" Target="../ink/ink904.xml"/><Relationship Id="rId105" Type="http://schemas.openxmlformats.org/officeDocument/2006/relationships/image" Target="../media/image691.png"/><Relationship Id="rId147" Type="http://schemas.openxmlformats.org/officeDocument/2006/relationships/image" Target="../media/image712.png"/><Relationship Id="rId312" Type="http://schemas.openxmlformats.org/officeDocument/2006/relationships/customXml" Target="../ink/ink806.xml"/><Relationship Id="rId354" Type="http://schemas.openxmlformats.org/officeDocument/2006/relationships/customXml" Target="../ink/ink827.xml"/><Relationship Id="rId51" Type="http://schemas.openxmlformats.org/officeDocument/2006/relationships/customXml" Target="../ink/ink673.xml"/><Relationship Id="rId93" Type="http://schemas.openxmlformats.org/officeDocument/2006/relationships/image" Target="../media/image685.png"/><Relationship Id="rId189" Type="http://schemas.openxmlformats.org/officeDocument/2006/relationships/customXml" Target="../ink/ink744.xml"/><Relationship Id="rId396" Type="http://schemas.openxmlformats.org/officeDocument/2006/relationships/customXml" Target="../ink/ink848.xml"/><Relationship Id="rId214" Type="http://schemas.openxmlformats.org/officeDocument/2006/relationships/customXml" Target="../ink/ink757.xml"/><Relationship Id="rId256" Type="http://schemas.openxmlformats.org/officeDocument/2006/relationships/customXml" Target="../ink/ink778.xml"/><Relationship Id="rId298" Type="http://schemas.openxmlformats.org/officeDocument/2006/relationships/customXml" Target="../ink/ink799.xml"/><Relationship Id="rId421" Type="http://schemas.openxmlformats.org/officeDocument/2006/relationships/image" Target="../media/image847.png"/><Relationship Id="rId463" Type="http://schemas.openxmlformats.org/officeDocument/2006/relationships/image" Target="../media/image868.png"/><Relationship Id="rId519" Type="http://schemas.openxmlformats.org/officeDocument/2006/relationships/image" Target="../media/image896.png"/><Relationship Id="rId116" Type="http://schemas.openxmlformats.org/officeDocument/2006/relationships/customXml" Target="../ink/ink706.xml"/><Relationship Id="rId158" Type="http://schemas.openxmlformats.org/officeDocument/2006/relationships/customXml" Target="../ink/ink727.xml"/><Relationship Id="rId323" Type="http://schemas.openxmlformats.org/officeDocument/2006/relationships/image" Target="../media/image798.png"/><Relationship Id="rId530" Type="http://schemas.openxmlformats.org/officeDocument/2006/relationships/customXml" Target="../ink/ink915.xml"/><Relationship Id="rId20" Type="http://schemas.openxmlformats.org/officeDocument/2006/relationships/customXml" Target="../ink/ink657.xml"/><Relationship Id="rId62" Type="http://schemas.openxmlformats.org/officeDocument/2006/relationships/customXml" Target="../ink/ink679.xml"/><Relationship Id="rId365" Type="http://schemas.openxmlformats.org/officeDocument/2006/relationships/image" Target="../media/image819.png"/><Relationship Id="rId225" Type="http://schemas.openxmlformats.org/officeDocument/2006/relationships/image" Target="../media/image749.png"/><Relationship Id="rId267" Type="http://schemas.openxmlformats.org/officeDocument/2006/relationships/image" Target="../media/image770.png"/><Relationship Id="rId432" Type="http://schemas.openxmlformats.org/officeDocument/2006/relationships/customXml" Target="../ink/ink866.xml"/><Relationship Id="rId474" Type="http://schemas.openxmlformats.org/officeDocument/2006/relationships/customXml" Target="../ink/ink887.xml"/><Relationship Id="rId127" Type="http://schemas.openxmlformats.org/officeDocument/2006/relationships/image" Target="../media/image702.png"/><Relationship Id="rId31" Type="http://schemas.openxmlformats.org/officeDocument/2006/relationships/image" Target="../media/image656.png"/><Relationship Id="rId73" Type="http://schemas.openxmlformats.org/officeDocument/2006/relationships/image" Target="../media/image675.png"/><Relationship Id="rId169" Type="http://schemas.openxmlformats.org/officeDocument/2006/relationships/image" Target="../media/image723.png"/><Relationship Id="rId334" Type="http://schemas.openxmlformats.org/officeDocument/2006/relationships/customXml" Target="../ink/ink817.xml"/><Relationship Id="rId376" Type="http://schemas.openxmlformats.org/officeDocument/2006/relationships/customXml" Target="../ink/ink838.xml"/><Relationship Id="rId4" Type="http://schemas.openxmlformats.org/officeDocument/2006/relationships/customXml" Target="../ink/ink649.xml"/><Relationship Id="rId180" Type="http://schemas.openxmlformats.org/officeDocument/2006/relationships/image" Target="../media/image727.png"/><Relationship Id="rId236" Type="http://schemas.openxmlformats.org/officeDocument/2006/relationships/customXml" Target="../ink/ink768.xml"/><Relationship Id="rId278" Type="http://schemas.openxmlformats.org/officeDocument/2006/relationships/customXml" Target="../ink/ink789.xml"/><Relationship Id="rId401" Type="http://schemas.openxmlformats.org/officeDocument/2006/relationships/image" Target="../media/image837.png"/><Relationship Id="rId443" Type="http://schemas.openxmlformats.org/officeDocument/2006/relationships/image" Target="../media/image858.png"/><Relationship Id="rId303" Type="http://schemas.openxmlformats.org/officeDocument/2006/relationships/image" Target="../media/image788.png"/><Relationship Id="rId485" Type="http://schemas.openxmlformats.org/officeDocument/2006/relationships/image" Target="../media/image879.png"/><Relationship Id="rId42" Type="http://schemas.openxmlformats.org/officeDocument/2006/relationships/image" Target="../media/image660.png"/><Relationship Id="rId84" Type="http://schemas.openxmlformats.org/officeDocument/2006/relationships/customXml" Target="../ink/ink690.xml"/><Relationship Id="rId138" Type="http://schemas.openxmlformats.org/officeDocument/2006/relationships/customXml" Target="../ink/ink717.xml"/><Relationship Id="rId345" Type="http://schemas.openxmlformats.org/officeDocument/2006/relationships/image" Target="../media/image809.png"/><Relationship Id="rId387" Type="http://schemas.openxmlformats.org/officeDocument/2006/relationships/image" Target="../media/image830.png"/><Relationship Id="rId510" Type="http://schemas.openxmlformats.org/officeDocument/2006/relationships/customXml" Target="../ink/ink905.xml"/><Relationship Id="rId191" Type="http://schemas.openxmlformats.org/officeDocument/2006/relationships/image" Target="../media/image732.png"/><Relationship Id="rId205" Type="http://schemas.openxmlformats.org/officeDocument/2006/relationships/image" Target="../media/image739.png"/><Relationship Id="rId247" Type="http://schemas.openxmlformats.org/officeDocument/2006/relationships/image" Target="../media/image760.png"/><Relationship Id="rId412" Type="http://schemas.openxmlformats.org/officeDocument/2006/relationships/customXml" Target="../ink/ink856.xml"/><Relationship Id="rId107" Type="http://schemas.openxmlformats.org/officeDocument/2006/relationships/image" Target="../media/image692.png"/><Relationship Id="rId289" Type="http://schemas.openxmlformats.org/officeDocument/2006/relationships/image" Target="../media/image781.png"/><Relationship Id="rId454" Type="http://schemas.openxmlformats.org/officeDocument/2006/relationships/customXml" Target="../ink/ink877.xml"/><Relationship Id="rId496" Type="http://schemas.openxmlformats.org/officeDocument/2006/relationships/customXml" Target="../ink/ink898.xml"/><Relationship Id="rId11" Type="http://schemas.openxmlformats.org/officeDocument/2006/relationships/image" Target="../media/image646.png"/><Relationship Id="rId53" Type="http://schemas.openxmlformats.org/officeDocument/2006/relationships/image" Target="../media/image665.png"/><Relationship Id="rId149" Type="http://schemas.openxmlformats.org/officeDocument/2006/relationships/image" Target="../media/image713.png"/><Relationship Id="rId314" Type="http://schemas.openxmlformats.org/officeDocument/2006/relationships/customXml" Target="../ink/ink807.xml"/><Relationship Id="rId356" Type="http://schemas.openxmlformats.org/officeDocument/2006/relationships/customXml" Target="../ink/ink828.xml"/><Relationship Id="rId398" Type="http://schemas.openxmlformats.org/officeDocument/2006/relationships/customXml" Target="../ink/ink849.xml"/><Relationship Id="rId521" Type="http://schemas.openxmlformats.org/officeDocument/2006/relationships/image" Target="../media/image378.png"/><Relationship Id="rId95" Type="http://schemas.openxmlformats.org/officeDocument/2006/relationships/image" Target="../media/image686.png"/><Relationship Id="rId160" Type="http://schemas.openxmlformats.org/officeDocument/2006/relationships/customXml" Target="../ink/ink728.xml"/><Relationship Id="rId216" Type="http://schemas.openxmlformats.org/officeDocument/2006/relationships/customXml" Target="../ink/ink758.xml"/><Relationship Id="rId423" Type="http://schemas.openxmlformats.org/officeDocument/2006/relationships/image" Target="../media/image848.png"/><Relationship Id="rId258" Type="http://schemas.openxmlformats.org/officeDocument/2006/relationships/customXml" Target="../ink/ink779.xml"/><Relationship Id="rId465" Type="http://schemas.openxmlformats.org/officeDocument/2006/relationships/image" Target="../media/image869.png"/><Relationship Id="rId22" Type="http://schemas.openxmlformats.org/officeDocument/2006/relationships/customXml" Target="../ink/ink658.xml"/><Relationship Id="rId64" Type="http://schemas.openxmlformats.org/officeDocument/2006/relationships/customXml" Target="../ink/ink680.xml"/><Relationship Id="rId118" Type="http://schemas.openxmlformats.org/officeDocument/2006/relationships/customXml" Target="../ink/ink707.xml"/><Relationship Id="rId325" Type="http://schemas.openxmlformats.org/officeDocument/2006/relationships/image" Target="../media/image799.png"/><Relationship Id="rId367" Type="http://schemas.openxmlformats.org/officeDocument/2006/relationships/image" Target="../media/image820.png"/><Relationship Id="rId532" Type="http://schemas.openxmlformats.org/officeDocument/2006/relationships/customXml" Target="../ink/ink916.xml"/><Relationship Id="rId171" Type="http://schemas.openxmlformats.org/officeDocument/2006/relationships/image" Target="../media/image724.png"/><Relationship Id="rId227" Type="http://schemas.openxmlformats.org/officeDocument/2006/relationships/image" Target="../media/image750.png"/><Relationship Id="rId269" Type="http://schemas.openxmlformats.org/officeDocument/2006/relationships/image" Target="../media/image771.png"/><Relationship Id="rId434" Type="http://schemas.openxmlformats.org/officeDocument/2006/relationships/customXml" Target="../ink/ink867.xml"/><Relationship Id="rId476" Type="http://schemas.openxmlformats.org/officeDocument/2006/relationships/customXml" Target="../ink/ink888.xml"/><Relationship Id="rId33" Type="http://schemas.openxmlformats.org/officeDocument/2006/relationships/image" Target="../media/image3.png"/><Relationship Id="rId129" Type="http://schemas.openxmlformats.org/officeDocument/2006/relationships/image" Target="../media/image703.png"/><Relationship Id="rId280" Type="http://schemas.openxmlformats.org/officeDocument/2006/relationships/customXml" Target="../ink/ink790.xml"/><Relationship Id="rId336" Type="http://schemas.openxmlformats.org/officeDocument/2006/relationships/customXml" Target="../ink/ink818.xml"/><Relationship Id="rId501" Type="http://schemas.openxmlformats.org/officeDocument/2006/relationships/image" Target="../media/image887.png"/><Relationship Id="rId75" Type="http://schemas.openxmlformats.org/officeDocument/2006/relationships/image" Target="../media/image676.png"/><Relationship Id="rId140" Type="http://schemas.openxmlformats.org/officeDocument/2006/relationships/customXml" Target="../ink/ink718.xml"/><Relationship Id="rId182" Type="http://schemas.openxmlformats.org/officeDocument/2006/relationships/image" Target="../media/image728.png"/><Relationship Id="rId378" Type="http://schemas.openxmlformats.org/officeDocument/2006/relationships/customXml" Target="../ink/ink839.xml"/><Relationship Id="rId403" Type="http://schemas.openxmlformats.org/officeDocument/2006/relationships/image" Target="../media/image838.png"/><Relationship Id="rId6" Type="http://schemas.openxmlformats.org/officeDocument/2006/relationships/customXml" Target="../ink/ink650.xml"/><Relationship Id="rId238" Type="http://schemas.openxmlformats.org/officeDocument/2006/relationships/customXml" Target="../ink/ink769.xml"/><Relationship Id="rId445" Type="http://schemas.openxmlformats.org/officeDocument/2006/relationships/image" Target="../media/image859.png"/><Relationship Id="rId487" Type="http://schemas.openxmlformats.org/officeDocument/2006/relationships/image" Target="../media/image880.png"/><Relationship Id="rId291" Type="http://schemas.openxmlformats.org/officeDocument/2006/relationships/image" Target="../media/image782.png"/><Relationship Id="rId305" Type="http://schemas.openxmlformats.org/officeDocument/2006/relationships/image" Target="../media/image789.png"/><Relationship Id="rId347" Type="http://schemas.openxmlformats.org/officeDocument/2006/relationships/image" Target="../media/image810.png"/><Relationship Id="rId512" Type="http://schemas.openxmlformats.org/officeDocument/2006/relationships/customXml" Target="../ink/ink906.xml"/><Relationship Id="rId44" Type="http://schemas.openxmlformats.org/officeDocument/2006/relationships/image" Target="../media/image661.png"/><Relationship Id="rId86" Type="http://schemas.openxmlformats.org/officeDocument/2006/relationships/customXml" Target="../ink/ink691.xml"/><Relationship Id="rId151" Type="http://schemas.openxmlformats.org/officeDocument/2006/relationships/image" Target="../media/image714.png"/><Relationship Id="rId389" Type="http://schemas.openxmlformats.org/officeDocument/2006/relationships/image" Target="../media/image831.png"/><Relationship Id="rId193" Type="http://schemas.openxmlformats.org/officeDocument/2006/relationships/image" Target="../media/image733.png"/><Relationship Id="rId207" Type="http://schemas.openxmlformats.org/officeDocument/2006/relationships/image" Target="../media/image740.png"/><Relationship Id="rId249" Type="http://schemas.openxmlformats.org/officeDocument/2006/relationships/image" Target="../media/image761.png"/><Relationship Id="rId414" Type="http://schemas.openxmlformats.org/officeDocument/2006/relationships/customXml" Target="../ink/ink857.xml"/><Relationship Id="rId456" Type="http://schemas.openxmlformats.org/officeDocument/2006/relationships/customXml" Target="../ink/ink878.xml"/><Relationship Id="rId498" Type="http://schemas.openxmlformats.org/officeDocument/2006/relationships/customXml" Target="../ink/ink899.xml"/><Relationship Id="rId13" Type="http://schemas.openxmlformats.org/officeDocument/2006/relationships/image" Target="../media/image647.png"/><Relationship Id="rId109" Type="http://schemas.openxmlformats.org/officeDocument/2006/relationships/image" Target="../media/image693.png"/><Relationship Id="rId260" Type="http://schemas.openxmlformats.org/officeDocument/2006/relationships/customXml" Target="../ink/ink780.xml"/><Relationship Id="rId316" Type="http://schemas.openxmlformats.org/officeDocument/2006/relationships/customXml" Target="../ink/ink808.xml"/><Relationship Id="rId523" Type="http://schemas.openxmlformats.org/officeDocument/2006/relationships/image" Target="../media/image897.png"/><Relationship Id="rId55" Type="http://schemas.openxmlformats.org/officeDocument/2006/relationships/image" Target="../media/image666.png"/><Relationship Id="rId97" Type="http://schemas.openxmlformats.org/officeDocument/2006/relationships/image" Target="../media/image687.png"/><Relationship Id="rId120" Type="http://schemas.openxmlformats.org/officeDocument/2006/relationships/customXml" Target="../ink/ink708.xml"/><Relationship Id="rId358" Type="http://schemas.openxmlformats.org/officeDocument/2006/relationships/customXml" Target="../ink/ink829.xml"/><Relationship Id="rId162" Type="http://schemas.openxmlformats.org/officeDocument/2006/relationships/customXml" Target="../ink/ink729.xml"/><Relationship Id="rId218" Type="http://schemas.openxmlformats.org/officeDocument/2006/relationships/customXml" Target="../ink/ink759.xml"/><Relationship Id="rId425" Type="http://schemas.openxmlformats.org/officeDocument/2006/relationships/image" Target="../media/image849.png"/><Relationship Id="rId467" Type="http://schemas.openxmlformats.org/officeDocument/2006/relationships/image" Target="../media/image870.png"/><Relationship Id="rId271" Type="http://schemas.openxmlformats.org/officeDocument/2006/relationships/image" Target="../media/image772.png"/><Relationship Id="rId24" Type="http://schemas.openxmlformats.org/officeDocument/2006/relationships/customXml" Target="../ink/ink659.xml"/><Relationship Id="rId66" Type="http://schemas.openxmlformats.org/officeDocument/2006/relationships/customXml" Target="../ink/ink681.xml"/><Relationship Id="rId131" Type="http://schemas.openxmlformats.org/officeDocument/2006/relationships/image" Target="../media/image704.png"/><Relationship Id="rId327" Type="http://schemas.openxmlformats.org/officeDocument/2006/relationships/image" Target="../media/image800.png"/><Relationship Id="rId369" Type="http://schemas.openxmlformats.org/officeDocument/2006/relationships/image" Target="../media/image821.png"/><Relationship Id="rId534" Type="http://schemas.openxmlformats.org/officeDocument/2006/relationships/customXml" Target="../ink/ink917.xml"/><Relationship Id="rId173" Type="http://schemas.openxmlformats.org/officeDocument/2006/relationships/customXml" Target="../ink/ink735.xml"/><Relationship Id="rId229" Type="http://schemas.openxmlformats.org/officeDocument/2006/relationships/image" Target="../media/image751.png"/><Relationship Id="rId380" Type="http://schemas.openxmlformats.org/officeDocument/2006/relationships/customXml" Target="../ink/ink840.xml"/><Relationship Id="rId436" Type="http://schemas.openxmlformats.org/officeDocument/2006/relationships/customXml" Target="../ink/ink868.xml"/><Relationship Id="rId240" Type="http://schemas.openxmlformats.org/officeDocument/2006/relationships/customXml" Target="../ink/ink770.xml"/><Relationship Id="rId478" Type="http://schemas.openxmlformats.org/officeDocument/2006/relationships/customXml" Target="../ink/ink889.xml"/><Relationship Id="rId35" Type="http://schemas.openxmlformats.org/officeDocument/2006/relationships/image" Target="../media/image657.png"/><Relationship Id="rId77" Type="http://schemas.openxmlformats.org/officeDocument/2006/relationships/image" Target="../media/image677.png"/><Relationship Id="rId100" Type="http://schemas.openxmlformats.org/officeDocument/2006/relationships/customXml" Target="../ink/ink698.xml"/><Relationship Id="rId282" Type="http://schemas.openxmlformats.org/officeDocument/2006/relationships/customXml" Target="../ink/ink791.xml"/><Relationship Id="rId338" Type="http://schemas.openxmlformats.org/officeDocument/2006/relationships/customXml" Target="../ink/ink819.xml"/><Relationship Id="rId503" Type="http://schemas.openxmlformats.org/officeDocument/2006/relationships/image" Target="../media/image888.png"/><Relationship Id="rId8" Type="http://schemas.openxmlformats.org/officeDocument/2006/relationships/customXml" Target="../ink/ink651.xml"/><Relationship Id="rId142" Type="http://schemas.openxmlformats.org/officeDocument/2006/relationships/customXml" Target="../ink/ink719.xml"/><Relationship Id="rId184" Type="http://schemas.openxmlformats.org/officeDocument/2006/relationships/image" Target="../media/image729.png"/><Relationship Id="rId391" Type="http://schemas.openxmlformats.org/officeDocument/2006/relationships/image" Target="../media/image832.png"/><Relationship Id="rId405" Type="http://schemas.openxmlformats.org/officeDocument/2006/relationships/image" Target="../media/image839.png"/><Relationship Id="rId447" Type="http://schemas.openxmlformats.org/officeDocument/2006/relationships/image" Target="../media/image860.png"/><Relationship Id="rId251" Type="http://schemas.openxmlformats.org/officeDocument/2006/relationships/image" Target="../media/image762.png"/><Relationship Id="rId489" Type="http://schemas.openxmlformats.org/officeDocument/2006/relationships/image" Target="../media/image881.png"/><Relationship Id="rId46" Type="http://schemas.openxmlformats.org/officeDocument/2006/relationships/image" Target="../media/image662.png"/><Relationship Id="rId293" Type="http://schemas.openxmlformats.org/officeDocument/2006/relationships/image" Target="../media/image783.png"/><Relationship Id="rId307" Type="http://schemas.openxmlformats.org/officeDocument/2006/relationships/image" Target="../media/image790.png"/><Relationship Id="rId349" Type="http://schemas.openxmlformats.org/officeDocument/2006/relationships/image" Target="../media/image811.png"/><Relationship Id="rId514" Type="http://schemas.openxmlformats.org/officeDocument/2006/relationships/customXml" Target="../ink/ink907.xml"/><Relationship Id="rId88" Type="http://schemas.openxmlformats.org/officeDocument/2006/relationships/customXml" Target="../ink/ink692.xml"/><Relationship Id="rId111" Type="http://schemas.openxmlformats.org/officeDocument/2006/relationships/image" Target="../media/image694.png"/><Relationship Id="rId153" Type="http://schemas.openxmlformats.org/officeDocument/2006/relationships/image" Target="../media/image715.png"/><Relationship Id="rId195" Type="http://schemas.openxmlformats.org/officeDocument/2006/relationships/image" Target="../media/image734.png"/><Relationship Id="rId209" Type="http://schemas.openxmlformats.org/officeDocument/2006/relationships/image" Target="../media/image741.png"/><Relationship Id="rId360" Type="http://schemas.openxmlformats.org/officeDocument/2006/relationships/customXml" Target="../ink/ink830.xml"/><Relationship Id="rId416" Type="http://schemas.openxmlformats.org/officeDocument/2006/relationships/customXml" Target="../ink/ink858.xml"/><Relationship Id="rId220" Type="http://schemas.openxmlformats.org/officeDocument/2006/relationships/customXml" Target="../ink/ink760.xml"/><Relationship Id="rId458" Type="http://schemas.openxmlformats.org/officeDocument/2006/relationships/customXml" Target="../ink/ink879.xml"/><Relationship Id="rId15" Type="http://schemas.openxmlformats.org/officeDocument/2006/relationships/image" Target="../media/image648.png"/><Relationship Id="rId57" Type="http://schemas.openxmlformats.org/officeDocument/2006/relationships/image" Target="../media/image667.png"/><Relationship Id="rId262" Type="http://schemas.openxmlformats.org/officeDocument/2006/relationships/customXml" Target="../ink/ink781.xml"/><Relationship Id="rId318" Type="http://schemas.openxmlformats.org/officeDocument/2006/relationships/customXml" Target="../ink/ink809.xml"/><Relationship Id="rId525" Type="http://schemas.openxmlformats.org/officeDocument/2006/relationships/image" Target="../media/image898.png"/><Relationship Id="rId99" Type="http://schemas.openxmlformats.org/officeDocument/2006/relationships/image" Target="../media/image688.png"/><Relationship Id="rId122" Type="http://schemas.openxmlformats.org/officeDocument/2006/relationships/customXml" Target="../ink/ink709.xml"/><Relationship Id="rId164" Type="http://schemas.openxmlformats.org/officeDocument/2006/relationships/customXml" Target="../ink/ink730.xml"/><Relationship Id="rId371" Type="http://schemas.openxmlformats.org/officeDocument/2006/relationships/image" Target="../media/image822.png"/><Relationship Id="rId427" Type="http://schemas.openxmlformats.org/officeDocument/2006/relationships/image" Target="../media/image850.png"/><Relationship Id="rId469" Type="http://schemas.openxmlformats.org/officeDocument/2006/relationships/image" Target="../media/image871.png"/><Relationship Id="rId26" Type="http://schemas.openxmlformats.org/officeDocument/2006/relationships/customXml" Target="../ink/ink660.xml"/><Relationship Id="rId231" Type="http://schemas.openxmlformats.org/officeDocument/2006/relationships/image" Target="../media/image752.png"/><Relationship Id="rId273" Type="http://schemas.openxmlformats.org/officeDocument/2006/relationships/image" Target="../media/image773.png"/><Relationship Id="rId329" Type="http://schemas.openxmlformats.org/officeDocument/2006/relationships/image" Target="../media/image801.png"/><Relationship Id="rId480" Type="http://schemas.openxmlformats.org/officeDocument/2006/relationships/customXml" Target="../ink/ink890.xml"/><Relationship Id="rId536" Type="http://schemas.openxmlformats.org/officeDocument/2006/relationships/customXml" Target="../ink/ink918.xml"/><Relationship Id="rId68" Type="http://schemas.openxmlformats.org/officeDocument/2006/relationships/customXml" Target="../ink/ink682.xml"/><Relationship Id="rId133" Type="http://schemas.openxmlformats.org/officeDocument/2006/relationships/image" Target="../media/image705.png"/><Relationship Id="rId175" Type="http://schemas.openxmlformats.org/officeDocument/2006/relationships/customXml" Target="../ink/ink737.xml"/><Relationship Id="rId340" Type="http://schemas.openxmlformats.org/officeDocument/2006/relationships/customXml" Target="../ink/ink820.xml"/><Relationship Id="rId200" Type="http://schemas.openxmlformats.org/officeDocument/2006/relationships/customXml" Target="../ink/ink750.xml"/><Relationship Id="rId382" Type="http://schemas.openxmlformats.org/officeDocument/2006/relationships/customXml" Target="../ink/ink841.xml"/><Relationship Id="rId438" Type="http://schemas.openxmlformats.org/officeDocument/2006/relationships/customXml" Target="../ink/ink869.xml"/><Relationship Id="rId242" Type="http://schemas.openxmlformats.org/officeDocument/2006/relationships/customXml" Target="../ink/ink771.xml"/><Relationship Id="rId284" Type="http://schemas.openxmlformats.org/officeDocument/2006/relationships/customXml" Target="../ink/ink792.xml"/><Relationship Id="rId491" Type="http://schemas.openxmlformats.org/officeDocument/2006/relationships/image" Target="../media/image882.png"/><Relationship Id="rId505" Type="http://schemas.openxmlformats.org/officeDocument/2006/relationships/image" Target="../media/image889.png"/><Relationship Id="rId37" Type="http://schemas.openxmlformats.org/officeDocument/2006/relationships/image" Target="../media/image658.png"/><Relationship Id="rId79" Type="http://schemas.openxmlformats.org/officeDocument/2006/relationships/image" Target="../media/image678.png"/><Relationship Id="rId102" Type="http://schemas.openxmlformats.org/officeDocument/2006/relationships/customXml" Target="../ink/ink699.xml"/><Relationship Id="rId144" Type="http://schemas.openxmlformats.org/officeDocument/2006/relationships/customXml" Target="../ink/ink720.xml"/><Relationship Id="rId90" Type="http://schemas.openxmlformats.org/officeDocument/2006/relationships/customXml" Target="../ink/ink693.xml"/><Relationship Id="rId186" Type="http://schemas.openxmlformats.org/officeDocument/2006/relationships/image" Target="../media/image730.png"/><Relationship Id="rId351" Type="http://schemas.openxmlformats.org/officeDocument/2006/relationships/image" Target="../media/image812.png"/><Relationship Id="rId393" Type="http://schemas.openxmlformats.org/officeDocument/2006/relationships/image" Target="../media/image833.png"/><Relationship Id="rId407" Type="http://schemas.openxmlformats.org/officeDocument/2006/relationships/image" Target="../media/image840.png"/><Relationship Id="rId449" Type="http://schemas.openxmlformats.org/officeDocument/2006/relationships/image" Target="../media/image861.png"/><Relationship Id="rId211" Type="http://schemas.openxmlformats.org/officeDocument/2006/relationships/image" Target="../media/image742.png"/><Relationship Id="rId253" Type="http://schemas.openxmlformats.org/officeDocument/2006/relationships/image" Target="../media/image763.png"/><Relationship Id="rId295" Type="http://schemas.openxmlformats.org/officeDocument/2006/relationships/image" Target="../media/image784.png"/><Relationship Id="rId309" Type="http://schemas.openxmlformats.org/officeDocument/2006/relationships/image" Target="../media/image791.png"/><Relationship Id="rId460" Type="http://schemas.openxmlformats.org/officeDocument/2006/relationships/customXml" Target="../ink/ink880.xml"/><Relationship Id="rId516" Type="http://schemas.openxmlformats.org/officeDocument/2006/relationships/customXml" Target="../ink/ink908.xml"/><Relationship Id="rId48" Type="http://schemas.openxmlformats.org/officeDocument/2006/relationships/image" Target="../media/image663.png"/><Relationship Id="rId113" Type="http://schemas.openxmlformats.org/officeDocument/2006/relationships/image" Target="../media/image695.png"/><Relationship Id="rId320" Type="http://schemas.openxmlformats.org/officeDocument/2006/relationships/customXml" Target="../ink/ink810.xml"/><Relationship Id="rId155" Type="http://schemas.openxmlformats.org/officeDocument/2006/relationships/image" Target="../media/image716.png"/><Relationship Id="rId197" Type="http://schemas.openxmlformats.org/officeDocument/2006/relationships/image" Target="../media/image735.png"/><Relationship Id="rId362" Type="http://schemas.openxmlformats.org/officeDocument/2006/relationships/customXml" Target="../ink/ink831.xml"/><Relationship Id="rId418" Type="http://schemas.openxmlformats.org/officeDocument/2006/relationships/customXml" Target="../ink/ink859.xml"/><Relationship Id="rId222" Type="http://schemas.openxmlformats.org/officeDocument/2006/relationships/customXml" Target="../ink/ink761.xml"/><Relationship Id="rId264" Type="http://schemas.openxmlformats.org/officeDocument/2006/relationships/customXml" Target="../ink/ink782.xml"/><Relationship Id="rId471" Type="http://schemas.openxmlformats.org/officeDocument/2006/relationships/image" Target="../media/image872.png"/><Relationship Id="rId17" Type="http://schemas.openxmlformats.org/officeDocument/2006/relationships/image" Target="../media/image649.png"/><Relationship Id="rId59" Type="http://schemas.openxmlformats.org/officeDocument/2006/relationships/image" Target="../media/image668.png"/><Relationship Id="rId124" Type="http://schemas.openxmlformats.org/officeDocument/2006/relationships/customXml" Target="../ink/ink710.xml"/><Relationship Id="rId527" Type="http://schemas.openxmlformats.org/officeDocument/2006/relationships/image" Target="../media/image899.png"/><Relationship Id="rId70" Type="http://schemas.openxmlformats.org/officeDocument/2006/relationships/customXml" Target="../ink/ink683.xml"/><Relationship Id="rId166" Type="http://schemas.openxmlformats.org/officeDocument/2006/relationships/customXml" Target="../ink/ink731.xml"/><Relationship Id="rId331" Type="http://schemas.openxmlformats.org/officeDocument/2006/relationships/image" Target="../media/image802.png"/><Relationship Id="rId373" Type="http://schemas.openxmlformats.org/officeDocument/2006/relationships/image" Target="../media/image823.png"/><Relationship Id="rId429" Type="http://schemas.openxmlformats.org/officeDocument/2006/relationships/image" Target="../media/image851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753.png"/><Relationship Id="rId440" Type="http://schemas.openxmlformats.org/officeDocument/2006/relationships/customXml" Target="../ink/ink870.xml"/><Relationship Id="rId28" Type="http://schemas.openxmlformats.org/officeDocument/2006/relationships/customXml" Target="../ink/ink661.xml"/><Relationship Id="rId275" Type="http://schemas.openxmlformats.org/officeDocument/2006/relationships/image" Target="../media/image774.png"/><Relationship Id="rId300" Type="http://schemas.openxmlformats.org/officeDocument/2006/relationships/customXml" Target="../ink/ink800.xml"/><Relationship Id="rId482" Type="http://schemas.openxmlformats.org/officeDocument/2006/relationships/customXml" Target="../ink/ink891.xml"/><Relationship Id="rId81" Type="http://schemas.openxmlformats.org/officeDocument/2006/relationships/image" Target="../media/image679.png"/><Relationship Id="rId135" Type="http://schemas.openxmlformats.org/officeDocument/2006/relationships/image" Target="../media/image706.png"/><Relationship Id="rId177" Type="http://schemas.openxmlformats.org/officeDocument/2006/relationships/customXml" Target="../ink/ink738.xml"/><Relationship Id="rId342" Type="http://schemas.openxmlformats.org/officeDocument/2006/relationships/customXml" Target="../ink/ink821.xml"/><Relationship Id="rId384" Type="http://schemas.openxmlformats.org/officeDocument/2006/relationships/customXml" Target="../ink/ink842.xml"/><Relationship Id="rId202" Type="http://schemas.openxmlformats.org/officeDocument/2006/relationships/customXml" Target="../ink/ink751.xml"/><Relationship Id="rId244" Type="http://schemas.openxmlformats.org/officeDocument/2006/relationships/customXml" Target="../ink/ink772.xml"/><Relationship Id="rId39" Type="http://schemas.openxmlformats.org/officeDocument/2006/relationships/image" Target="../media/image659.png"/><Relationship Id="rId286" Type="http://schemas.openxmlformats.org/officeDocument/2006/relationships/customXml" Target="../ink/ink793.xml"/><Relationship Id="rId451" Type="http://schemas.openxmlformats.org/officeDocument/2006/relationships/image" Target="../media/image862.png"/><Relationship Id="rId493" Type="http://schemas.openxmlformats.org/officeDocument/2006/relationships/image" Target="../media/image883.png"/><Relationship Id="rId507" Type="http://schemas.openxmlformats.org/officeDocument/2006/relationships/image" Target="../media/image890.png"/><Relationship Id="rId50" Type="http://schemas.openxmlformats.org/officeDocument/2006/relationships/image" Target="../media/image664.png"/><Relationship Id="rId104" Type="http://schemas.openxmlformats.org/officeDocument/2006/relationships/customXml" Target="../ink/ink700.xml"/><Relationship Id="rId146" Type="http://schemas.openxmlformats.org/officeDocument/2006/relationships/customXml" Target="../ink/ink721.xml"/><Relationship Id="rId188" Type="http://schemas.openxmlformats.org/officeDocument/2006/relationships/image" Target="../media/image731.png"/><Relationship Id="rId311" Type="http://schemas.openxmlformats.org/officeDocument/2006/relationships/image" Target="../media/image792.png"/><Relationship Id="rId353" Type="http://schemas.openxmlformats.org/officeDocument/2006/relationships/image" Target="../media/image813.png"/><Relationship Id="rId395" Type="http://schemas.openxmlformats.org/officeDocument/2006/relationships/image" Target="../media/image834.png"/><Relationship Id="rId409" Type="http://schemas.openxmlformats.org/officeDocument/2006/relationships/image" Target="../media/image841.png"/><Relationship Id="rId92" Type="http://schemas.openxmlformats.org/officeDocument/2006/relationships/customXml" Target="../ink/ink694.xml"/><Relationship Id="rId213" Type="http://schemas.openxmlformats.org/officeDocument/2006/relationships/image" Target="../media/image743.png"/><Relationship Id="rId420" Type="http://schemas.openxmlformats.org/officeDocument/2006/relationships/customXml" Target="../ink/ink860.xml"/><Relationship Id="rId255" Type="http://schemas.openxmlformats.org/officeDocument/2006/relationships/image" Target="../media/image764.png"/><Relationship Id="rId297" Type="http://schemas.openxmlformats.org/officeDocument/2006/relationships/image" Target="../media/image785.png"/><Relationship Id="rId462" Type="http://schemas.openxmlformats.org/officeDocument/2006/relationships/customXml" Target="../ink/ink881.xml"/><Relationship Id="rId518" Type="http://schemas.openxmlformats.org/officeDocument/2006/relationships/customXml" Target="../ink/ink909.xml"/><Relationship Id="rId115" Type="http://schemas.openxmlformats.org/officeDocument/2006/relationships/image" Target="../media/image696.png"/><Relationship Id="rId157" Type="http://schemas.openxmlformats.org/officeDocument/2006/relationships/image" Target="../media/image717.png"/><Relationship Id="rId322" Type="http://schemas.openxmlformats.org/officeDocument/2006/relationships/customXml" Target="../ink/ink811.xml"/><Relationship Id="rId364" Type="http://schemas.openxmlformats.org/officeDocument/2006/relationships/customXml" Target="../ink/ink832.xml"/><Relationship Id="rId61" Type="http://schemas.openxmlformats.org/officeDocument/2006/relationships/image" Target="../media/image669.png"/><Relationship Id="rId199" Type="http://schemas.openxmlformats.org/officeDocument/2006/relationships/image" Target="../media/image736.png"/><Relationship Id="rId19" Type="http://schemas.openxmlformats.org/officeDocument/2006/relationships/image" Target="../media/image650.png"/><Relationship Id="rId224" Type="http://schemas.openxmlformats.org/officeDocument/2006/relationships/customXml" Target="../ink/ink762.xml"/><Relationship Id="rId266" Type="http://schemas.openxmlformats.org/officeDocument/2006/relationships/customXml" Target="../ink/ink783.xml"/><Relationship Id="rId431" Type="http://schemas.openxmlformats.org/officeDocument/2006/relationships/image" Target="../media/image852.png"/><Relationship Id="rId473" Type="http://schemas.openxmlformats.org/officeDocument/2006/relationships/image" Target="../media/image873.png"/><Relationship Id="rId529" Type="http://schemas.openxmlformats.org/officeDocument/2006/relationships/image" Target="../media/image900.png"/><Relationship Id="rId30" Type="http://schemas.openxmlformats.org/officeDocument/2006/relationships/customXml" Target="../ink/ink662.xml"/><Relationship Id="rId126" Type="http://schemas.openxmlformats.org/officeDocument/2006/relationships/customXml" Target="../ink/ink711.xml"/><Relationship Id="rId168" Type="http://schemas.openxmlformats.org/officeDocument/2006/relationships/customXml" Target="../ink/ink732.xml"/><Relationship Id="rId333" Type="http://schemas.openxmlformats.org/officeDocument/2006/relationships/image" Target="../media/image803.png"/><Relationship Id="rId72" Type="http://schemas.openxmlformats.org/officeDocument/2006/relationships/customXml" Target="../ink/ink684.xml"/><Relationship Id="rId375" Type="http://schemas.openxmlformats.org/officeDocument/2006/relationships/image" Target="../media/image824.png"/><Relationship Id="rId3" Type="http://schemas.openxmlformats.org/officeDocument/2006/relationships/image" Target="../media/image642.png"/><Relationship Id="rId235" Type="http://schemas.openxmlformats.org/officeDocument/2006/relationships/image" Target="../media/image754.png"/><Relationship Id="rId277" Type="http://schemas.openxmlformats.org/officeDocument/2006/relationships/image" Target="../media/image775.png"/><Relationship Id="rId400" Type="http://schemas.openxmlformats.org/officeDocument/2006/relationships/customXml" Target="../ink/ink850.xml"/><Relationship Id="rId442" Type="http://schemas.openxmlformats.org/officeDocument/2006/relationships/customXml" Target="../ink/ink871.xml"/><Relationship Id="rId484" Type="http://schemas.openxmlformats.org/officeDocument/2006/relationships/customXml" Target="../ink/ink892.xml"/><Relationship Id="rId137" Type="http://schemas.openxmlformats.org/officeDocument/2006/relationships/image" Target="../media/image707.png"/><Relationship Id="rId302" Type="http://schemas.openxmlformats.org/officeDocument/2006/relationships/customXml" Target="../ink/ink801.xml"/><Relationship Id="rId344" Type="http://schemas.openxmlformats.org/officeDocument/2006/relationships/customXml" Target="../ink/ink822.xml"/><Relationship Id="rId41" Type="http://schemas.openxmlformats.org/officeDocument/2006/relationships/customXml" Target="../ink/ink668.xml"/><Relationship Id="rId83" Type="http://schemas.openxmlformats.org/officeDocument/2006/relationships/image" Target="../media/image680.png"/><Relationship Id="rId179" Type="http://schemas.openxmlformats.org/officeDocument/2006/relationships/customXml" Target="../ink/ink739.xml"/><Relationship Id="rId386" Type="http://schemas.openxmlformats.org/officeDocument/2006/relationships/customXml" Target="../ink/ink843.xml"/><Relationship Id="rId190" Type="http://schemas.openxmlformats.org/officeDocument/2006/relationships/customXml" Target="../ink/ink745.xml"/><Relationship Id="rId204" Type="http://schemas.openxmlformats.org/officeDocument/2006/relationships/customXml" Target="../ink/ink752.xml"/><Relationship Id="rId246" Type="http://schemas.openxmlformats.org/officeDocument/2006/relationships/customXml" Target="../ink/ink773.xml"/><Relationship Id="rId288" Type="http://schemas.openxmlformats.org/officeDocument/2006/relationships/customXml" Target="../ink/ink794.xml"/><Relationship Id="rId411" Type="http://schemas.openxmlformats.org/officeDocument/2006/relationships/image" Target="../media/image842.png"/><Relationship Id="rId453" Type="http://schemas.openxmlformats.org/officeDocument/2006/relationships/image" Target="../media/image863.png"/><Relationship Id="rId509" Type="http://schemas.openxmlformats.org/officeDocument/2006/relationships/image" Target="../media/image891.png"/><Relationship Id="rId106" Type="http://schemas.openxmlformats.org/officeDocument/2006/relationships/customXml" Target="../ink/ink701.xml"/><Relationship Id="rId313" Type="http://schemas.openxmlformats.org/officeDocument/2006/relationships/image" Target="../media/image793.png"/><Relationship Id="rId495" Type="http://schemas.openxmlformats.org/officeDocument/2006/relationships/image" Target="../media/image884.png"/><Relationship Id="rId10" Type="http://schemas.openxmlformats.org/officeDocument/2006/relationships/customXml" Target="../ink/ink652.xml"/><Relationship Id="rId52" Type="http://schemas.openxmlformats.org/officeDocument/2006/relationships/customXml" Target="../ink/ink674.xml"/><Relationship Id="rId94" Type="http://schemas.openxmlformats.org/officeDocument/2006/relationships/customXml" Target="../ink/ink695.xml"/><Relationship Id="rId148" Type="http://schemas.openxmlformats.org/officeDocument/2006/relationships/customXml" Target="../ink/ink722.xml"/><Relationship Id="rId355" Type="http://schemas.openxmlformats.org/officeDocument/2006/relationships/image" Target="../media/image814.png"/><Relationship Id="rId397" Type="http://schemas.openxmlformats.org/officeDocument/2006/relationships/image" Target="../media/image835.png"/><Relationship Id="rId520" Type="http://schemas.openxmlformats.org/officeDocument/2006/relationships/customXml" Target="../ink/ink910.xml"/><Relationship Id="rId215" Type="http://schemas.openxmlformats.org/officeDocument/2006/relationships/image" Target="../media/image744.png"/><Relationship Id="rId257" Type="http://schemas.openxmlformats.org/officeDocument/2006/relationships/image" Target="../media/image765.png"/><Relationship Id="rId422" Type="http://schemas.openxmlformats.org/officeDocument/2006/relationships/customXml" Target="../ink/ink861.xml"/><Relationship Id="rId464" Type="http://schemas.openxmlformats.org/officeDocument/2006/relationships/customXml" Target="../ink/ink882.xml"/><Relationship Id="rId299" Type="http://schemas.openxmlformats.org/officeDocument/2006/relationships/image" Target="../media/image786.png"/><Relationship Id="rId63" Type="http://schemas.openxmlformats.org/officeDocument/2006/relationships/image" Target="../media/image670.png"/><Relationship Id="rId159" Type="http://schemas.openxmlformats.org/officeDocument/2006/relationships/image" Target="../media/image718.png"/><Relationship Id="rId366" Type="http://schemas.openxmlformats.org/officeDocument/2006/relationships/customXml" Target="../ink/ink833.xml"/><Relationship Id="rId226" Type="http://schemas.openxmlformats.org/officeDocument/2006/relationships/customXml" Target="../ink/ink763.xml"/><Relationship Id="rId433" Type="http://schemas.openxmlformats.org/officeDocument/2006/relationships/image" Target="../media/image853.png"/><Relationship Id="rId74" Type="http://schemas.openxmlformats.org/officeDocument/2006/relationships/customXml" Target="../ink/ink685.xml"/><Relationship Id="rId377" Type="http://schemas.openxmlformats.org/officeDocument/2006/relationships/image" Target="../media/image825.png"/><Relationship Id="rId500" Type="http://schemas.openxmlformats.org/officeDocument/2006/relationships/customXml" Target="../ink/ink900.xml"/><Relationship Id="rId5" Type="http://schemas.openxmlformats.org/officeDocument/2006/relationships/image" Target="../media/image643.png"/><Relationship Id="rId237" Type="http://schemas.openxmlformats.org/officeDocument/2006/relationships/image" Target="../media/image755.png"/><Relationship Id="rId444" Type="http://schemas.openxmlformats.org/officeDocument/2006/relationships/customXml" Target="../ink/ink87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0.png"/><Relationship Id="rId18" Type="http://schemas.openxmlformats.org/officeDocument/2006/relationships/customXml" Target="../ink/ink927.xml"/><Relationship Id="rId26" Type="http://schemas.openxmlformats.org/officeDocument/2006/relationships/customXml" Target="../ink/ink931.xml"/><Relationship Id="rId3" Type="http://schemas.openxmlformats.org/officeDocument/2006/relationships/image" Target="../media/image905.png"/><Relationship Id="rId21" Type="http://schemas.openxmlformats.org/officeDocument/2006/relationships/image" Target="../media/image914.png"/><Relationship Id="rId7" Type="http://schemas.openxmlformats.org/officeDocument/2006/relationships/image" Target="../media/image907.png"/><Relationship Id="rId12" Type="http://schemas.openxmlformats.org/officeDocument/2006/relationships/customXml" Target="../ink/ink924.xml"/><Relationship Id="rId17" Type="http://schemas.openxmlformats.org/officeDocument/2006/relationships/image" Target="../media/image912.png"/><Relationship Id="rId25" Type="http://schemas.openxmlformats.org/officeDocument/2006/relationships/image" Target="../media/image916.png"/><Relationship Id="rId33" Type="http://schemas.openxmlformats.org/officeDocument/2006/relationships/image" Target="../media/image920.png"/><Relationship Id="rId2" Type="http://schemas.openxmlformats.org/officeDocument/2006/relationships/customXml" Target="../ink/ink919.xml"/><Relationship Id="rId16" Type="http://schemas.openxmlformats.org/officeDocument/2006/relationships/customXml" Target="../ink/ink926.xml"/><Relationship Id="rId20" Type="http://schemas.openxmlformats.org/officeDocument/2006/relationships/customXml" Target="../ink/ink928.xml"/><Relationship Id="rId29" Type="http://schemas.openxmlformats.org/officeDocument/2006/relationships/image" Target="../media/image9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1.xml"/><Relationship Id="rId11" Type="http://schemas.openxmlformats.org/officeDocument/2006/relationships/image" Target="../media/image909.png"/><Relationship Id="rId24" Type="http://schemas.openxmlformats.org/officeDocument/2006/relationships/customXml" Target="../ink/ink930.xml"/><Relationship Id="rId32" Type="http://schemas.openxmlformats.org/officeDocument/2006/relationships/customXml" Target="../ink/ink934.xml"/><Relationship Id="rId5" Type="http://schemas.openxmlformats.org/officeDocument/2006/relationships/image" Target="../media/image906.png"/><Relationship Id="rId15" Type="http://schemas.openxmlformats.org/officeDocument/2006/relationships/image" Target="../media/image911.png"/><Relationship Id="rId23" Type="http://schemas.openxmlformats.org/officeDocument/2006/relationships/image" Target="../media/image915.png"/><Relationship Id="rId28" Type="http://schemas.openxmlformats.org/officeDocument/2006/relationships/customXml" Target="../ink/ink932.xml"/><Relationship Id="rId10" Type="http://schemas.openxmlformats.org/officeDocument/2006/relationships/customXml" Target="../ink/ink923.xml"/><Relationship Id="rId19" Type="http://schemas.openxmlformats.org/officeDocument/2006/relationships/image" Target="../media/image913.png"/><Relationship Id="rId31" Type="http://schemas.openxmlformats.org/officeDocument/2006/relationships/image" Target="../media/image919.png"/><Relationship Id="rId4" Type="http://schemas.openxmlformats.org/officeDocument/2006/relationships/customXml" Target="../ink/ink920.xml"/><Relationship Id="rId9" Type="http://schemas.openxmlformats.org/officeDocument/2006/relationships/image" Target="../media/image908.png"/><Relationship Id="rId14" Type="http://schemas.openxmlformats.org/officeDocument/2006/relationships/customXml" Target="../ink/ink925.xml"/><Relationship Id="rId22" Type="http://schemas.openxmlformats.org/officeDocument/2006/relationships/customXml" Target="../ink/ink929.xml"/><Relationship Id="rId27" Type="http://schemas.openxmlformats.org/officeDocument/2006/relationships/image" Target="../media/image917.png"/><Relationship Id="rId30" Type="http://schemas.openxmlformats.org/officeDocument/2006/relationships/customXml" Target="../ink/ink933.xml"/><Relationship Id="rId8" Type="http://schemas.openxmlformats.org/officeDocument/2006/relationships/customXml" Target="../ink/ink9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6.png"/><Relationship Id="rId18" Type="http://schemas.openxmlformats.org/officeDocument/2006/relationships/customXml" Target="../ink/ink943.xml"/><Relationship Id="rId26" Type="http://schemas.openxmlformats.org/officeDocument/2006/relationships/customXml" Target="../ink/ink947.xml"/><Relationship Id="rId39" Type="http://schemas.openxmlformats.org/officeDocument/2006/relationships/image" Target="../media/image939.png"/><Relationship Id="rId21" Type="http://schemas.openxmlformats.org/officeDocument/2006/relationships/image" Target="../media/image930.png"/><Relationship Id="rId34" Type="http://schemas.openxmlformats.org/officeDocument/2006/relationships/customXml" Target="../ink/ink951.xml"/><Relationship Id="rId7" Type="http://schemas.openxmlformats.org/officeDocument/2006/relationships/image" Target="../media/image923.png"/><Relationship Id="rId2" Type="http://schemas.openxmlformats.org/officeDocument/2006/relationships/customXml" Target="../ink/ink935.xml"/><Relationship Id="rId16" Type="http://schemas.openxmlformats.org/officeDocument/2006/relationships/customXml" Target="../ink/ink942.xml"/><Relationship Id="rId20" Type="http://schemas.openxmlformats.org/officeDocument/2006/relationships/customXml" Target="../ink/ink944.xml"/><Relationship Id="rId29" Type="http://schemas.openxmlformats.org/officeDocument/2006/relationships/image" Target="../media/image934.png"/><Relationship Id="rId41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7.xml"/><Relationship Id="rId11" Type="http://schemas.openxmlformats.org/officeDocument/2006/relationships/image" Target="../media/image925.png"/><Relationship Id="rId24" Type="http://schemas.openxmlformats.org/officeDocument/2006/relationships/customXml" Target="../ink/ink946.xml"/><Relationship Id="rId32" Type="http://schemas.openxmlformats.org/officeDocument/2006/relationships/customXml" Target="../ink/ink950.xml"/><Relationship Id="rId37" Type="http://schemas.openxmlformats.org/officeDocument/2006/relationships/image" Target="../media/image938.png"/><Relationship Id="rId40" Type="http://schemas.openxmlformats.org/officeDocument/2006/relationships/customXml" Target="../ink/ink954.xml"/><Relationship Id="rId5" Type="http://schemas.openxmlformats.org/officeDocument/2006/relationships/image" Target="../media/image922.png"/><Relationship Id="rId15" Type="http://schemas.openxmlformats.org/officeDocument/2006/relationships/image" Target="../media/image927.png"/><Relationship Id="rId23" Type="http://schemas.openxmlformats.org/officeDocument/2006/relationships/image" Target="../media/image931.png"/><Relationship Id="rId28" Type="http://schemas.openxmlformats.org/officeDocument/2006/relationships/customXml" Target="../ink/ink948.xml"/><Relationship Id="rId36" Type="http://schemas.openxmlformats.org/officeDocument/2006/relationships/customXml" Target="../ink/ink952.xml"/><Relationship Id="rId10" Type="http://schemas.openxmlformats.org/officeDocument/2006/relationships/customXml" Target="../ink/ink939.xml"/><Relationship Id="rId19" Type="http://schemas.openxmlformats.org/officeDocument/2006/relationships/image" Target="../media/image929.png"/><Relationship Id="rId31" Type="http://schemas.openxmlformats.org/officeDocument/2006/relationships/image" Target="../media/image935.png"/><Relationship Id="rId4" Type="http://schemas.openxmlformats.org/officeDocument/2006/relationships/customXml" Target="../ink/ink936.xml"/><Relationship Id="rId9" Type="http://schemas.openxmlformats.org/officeDocument/2006/relationships/image" Target="../media/image924.png"/><Relationship Id="rId14" Type="http://schemas.openxmlformats.org/officeDocument/2006/relationships/customXml" Target="../ink/ink941.xml"/><Relationship Id="rId22" Type="http://schemas.openxmlformats.org/officeDocument/2006/relationships/customXml" Target="../ink/ink945.xml"/><Relationship Id="rId27" Type="http://schemas.openxmlformats.org/officeDocument/2006/relationships/image" Target="../media/image933.png"/><Relationship Id="rId30" Type="http://schemas.openxmlformats.org/officeDocument/2006/relationships/customXml" Target="../ink/ink949.xml"/><Relationship Id="rId35" Type="http://schemas.openxmlformats.org/officeDocument/2006/relationships/image" Target="../media/image937.png"/><Relationship Id="rId8" Type="http://schemas.openxmlformats.org/officeDocument/2006/relationships/customXml" Target="../ink/ink938.xml"/><Relationship Id="rId3" Type="http://schemas.openxmlformats.org/officeDocument/2006/relationships/image" Target="../media/image921.png"/><Relationship Id="rId12" Type="http://schemas.openxmlformats.org/officeDocument/2006/relationships/customXml" Target="../ink/ink940.xml"/><Relationship Id="rId17" Type="http://schemas.openxmlformats.org/officeDocument/2006/relationships/image" Target="../media/image928.png"/><Relationship Id="rId25" Type="http://schemas.openxmlformats.org/officeDocument/2006/relationships/image" Target="../media/image932.png"/><Relationship Id="rId33" Type="http://schemas.openxmlformats.org/officeDocument/2006/relationships/image" Target="../media/image936.png"/><Relationship Id="rId38" Type="http://schemas.openxmlformats.org/officeDocument/2006/relationships/customXml" Target="../ink/ink95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7.xml"/><Relationship Id="rId13" Type="http://schemas.openxmlformats.org/officeDocument/2006/relationships/image" Target="../media/image946.png"/><Relationship Id="rId3" Type="http://schemas.openxmlformats.org/officeDocument/2006/relationships/image" Target="../media/image941.emf"/><Relationship Id="rId7" Type="http://schemas.openxmlformats.org/officeDocument/2006/relationships/image" Target="../media/image943.png"/><Relationship Id="rId12" Type="http://schemas.openxmlformats.org/officeDocument/2006/relationships/customXml" Target="../ink/ink95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6.xml"/><Relationship Id="rId11" Type="http://schemas.openxmlformats.org/officeDocument/2006/relationships/image" Target="../media/image945.png"/><Relationship Id="rId5" Type="http://schemas.openxmlformats.org/officeDocument/2006/relationships/image" Target="../media/image942.png"/><Relationship Id="rId10" Type="http://schemas.openxmlformats.org/officeDocument/2006/relationships/customXml" Target="../ink/ink958.xml"/><Relationship Id="rId4" Type="http://schemas.openxmlformats.org/officeDocument/2006/relationships/customXml" Target="../ink/ink955.xml"/><Relationship Id="rId9" Type="http://schemas.openxmlformats.org/officeDocument/2006/relationships/image" Target="../media/image94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image" Target="../media/image148.png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customXml" Target="../ink/ink162.xml"/><Relationship Id="rId170" Type="http://schemas.openxmlformats.org/officeDocument/2006/relationships/image" Target="../media/image84.png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335" Type="http://schemas.openxmlformats.org/officeDocument/2006/relationships/image" Target="../media/image166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image" Target="../media/image117.png"/><Relationship Id="rId279" Type="http://schemas.openxmlformats.org/officeDocument/2006/relationships/image" Target="../media/image138.png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85" Type="http://schemas.openxmlformats.org/officeDocument/2006/relationships/customXml" Target="../ink/ink42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48" Type="http://schemas.openxmlformats.org/officeDocument/2006/relationships/customXml" Target="../ink/ink124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image" Target="../media/image156.png"/><Relationship Id="rId54" Type="http://schemas.openxmlformats.org/officeDocument/2006/relationships/image" Target="../media/image26.png"/><Relationship Id="rId96" Type="http://schemas.openxmlformats.org/officeDocument/2006/relationships/image" Target="../media/image47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259" Type="http://schemas.openxmlformats.org/officeDocument/2006/relationships/image" Target="../media/image128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customXml" Target="../ink/ink32.xml"/><Relationship Id="rId130" Type="http://schemas.openxmlformats.org/officeDocument/2006/relationships/image" Target="../media/image64.png"/><Relationship Id="rId172" Type="http://schemas.openxmlformats.org/officeDocument/2006/relationships/image" Target="../media/image85.png"/><Relationship Id="rId228" Type="http://schemas.openxmlformats.org/officeDocument/2006/relationships/customXml" Target="../ink/ink114.xml"/><Relationship Id="rId281" Type="http://schemas.openxmlformats.org/officeDocument/2006/relationships/image" Target="../media/image139.png"/><Relationship Id="rId337" Type="http://schemas.openxmlformats.org/officeDocument/2006/relationships/image" Target="../media/image167.png"/><Relationship Id="rId34" Type="http://schemas.openxmlformats.org/officeDocument/2006/relationships/image" Target="../media/image16.png"/><Relationship Id="rId76" Type="http://schemas.openxmlformats.org/officeDocument/2006/relationships/image" Target="../media/image37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image" Target="../media/image118.png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4.png"/><Relationship Id="rId348" Type="http://schemas.openxmlformats.org/officeDocument/2006/relationships/customXml" Target="../ink/ink174.xml"/><Relationship Id="rId152" Type="http://schemas.openxmlformats.org/officeDocument/2006/relationships/image" Target="../media/image75.png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61" Type="http://schemas.openxmlformats.org/officeDocument/2006/relationships/image" Target="../media/image129.png"/><Relationship Id="rId14" Type="http://schemas.openxmlformats.org/officeDocument/2006/relationships/image" Target="../media/image6.png"/><Relationship Id="rId56" Type="http://schemas.openxmlformats.org/officeDocument/2006/relationships/image" Target="../media/image27.png"/><Relationship Id="rId317" Type="http://schemas.openxmlformats.org/officeDocument/2006/relationships/image" Target="../media/image157.png"/><Relationship Id="rId8" Type="http://schemas.openxmlformats.org/officeDocument/2006/relationships/image" Target="../media/image3.png"/><Relationship Id="rId98" Type="http://schemas.openxmlformats.org/officeDocument/2006/relationships/image" Target="../media/image48.png"/><Relationship Id="rId121" Type="http://schemas.openxmlformats.org/officeDocument/2006/relationships/customXml" Target="../ink/ink60.xml"/><Relationship Id="rId142" Type="http://schemas.openxmlformats.org/officeDocument/2006/relationships/image" Target="../media/image70.png"/><Relationship Id="rId163" Type="http://schemas.openxmlformats.org/officeDocument/2006/relationships/customXml" Target="../ink/ink81.xml"/><Relationship Id="rId184" Type="http://schemas.openxmlformats.org/officeDocument/2006/relationships/image" Target="../media/image91.png"/><Relationship Id="rId219" Type="http://schemas.openxmlformats.org/officeDocument/2006/relationships/customXml" Target="../ink/ink109.xml"/><Relationship Id="rId230" Type="http://schemas.openxmlformats.org/officeDocument/2006/relationships/customXml" Target="../ink/ink115.xml"/><Relationship Id="rId251" Type="http://schemas.openxmlformats.org/officeDocument/2006/relationships/image" Target="../media/image124.png"/><Relationship Id="rId25" Type="http://schemas.openxmlformats.org/officeDocument/2006/relationships/customXml" Target="../ink/ink12.xml"/><Relationship Id="rId46" Type="http://schemas.openxmlformats.org/officeDocument/2006/relationships/image" Target="../media/image22.png"/><Relationship Id="rId67" Type="http://schemas.openxmlformats.org/officeDocument/2006/relationships/customXml" Target="../ink/ink33.xml"/><Relationship Id="rId272" Type="http://schemas.openxmlformats.org/officeDocument/2006/relationships/customXml" Target="../ink/ink136.xml"/><Relationship Id="rId293" Type="http://schemas.openxmlformats.org/officeDocument/2006/relationships/image" Target="../media/image145.png"/><Relationship Id="rId307" Type="http://schemas.openxmlformats.org/officeDocument/2006/relationships/image" Target="../media/image152.png"/><Relationship Id="rId328" Type="http://schemas.openxmlformats.org/officeDocument/2006/relationships/customXml" Target="../ink/ink164.xml"/><Relationship Id="rId349" Type="http://schemas.openxmlformats.org/officeDocument/2006/relationships/image" Target="../media/image173.png"/><Relationship Id="rId88" Type="http://schemas.openxmlformats.org/officeDocument/2006/relationships/image" Target="../media/image43.png"/><Relationship Id="rId111" Type="http://schemas.openxmlformats.org/officeDocument/2006/relationships/customXml" Target="../ink/ink55.xml"/><Relationship Id="rId132" Type="http://schemas.openxmlformats.org/officeDocument/2006/relationships/image" Target="../media/image65.png"/><Relationship Id="rId153" Type="http://schemas.openxmlformats.org/officeDocument/2006/relationships/customXml" Target="../ink/ink76.xml"/><Relationship Id="rId174" Type="http://schemas.openxmlformats.org/officeDocument/2006/relationships/image" Target="../media/image86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09.png"/><Relationship Id="rId241" Type="http://schemas.openxmlformats.org/officeDocument/2006/relationships/image" Target="../media/image119.png"/><Relationship Id="rId15" Type="http://schemas.openxmlformats.org/officeDocument/2006/relationships/customXml" Target="../ink/ink7.xml"/><Relationship Id="rId36" Type="http://schemas.openxmlformats.org/officeDocument/2006/relationships/image" Target="../media/image17.png"/><Relationship Id="rId57" Type="http://schemas.openxmlformats.org/officeDocument/2006/relationships/customXml" Target="../ink/ink28.xml"/><Relationship Id="rId262" Type="http://schemas.openxmlformats.org/officeDocument/2006/relationships/customXml" Target="../ink/ink131.xml"/><Relationship Id="rId283" Type="http://schemas.openxmlformats.org/officeDocument/2006/relationships/image" Target="../media/image140.png"/><Relationship Id="rId318" Type="http://schemas.openxmlformats.org/officeDocument/2006/relationships/customXml" Target="../ink/ink159.xml"/><Relationship Id="rId339" Type="http://schemas.openxmlformats.org/officeDocument/2006/relationships/image" Target="../media/image168.png"/><Relationship Id="rId78" Type="http://schemas.openxmlformats.org/officeDocument/2006/relationships/image" Target="../media/image3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0.png"/><Relationship Id="rId143" Type="http://schemas.openxmlformats.org/officeDocument/2006/relationships/customXml" Target="../ink/ink71.xml"/><Relationship Id="rId164" Type="http://schemas.openxmlformats.org/officeDocument/2006/relationships/image" Target="../media/image81.png"/><Relationship Id="rId185" Type="http://schemas.openxmlformats.org/officeDocument/2006/relationships/customXml" Target="../ink/ink92.xml"/><Relationship Id="rId350" Type="http://schemas.openxmlformats.org/officeDocument/2006/relationships/customXml" Target="../ink/ink175.xml"/><Relationship Id="rId9" Type="http://schemas.openxmlformats.org/officeDocument/2006/relationships/customXml" Target="../ink/ink4.xml"/><Relationship Id="rId210" Type="http://schemas.openxmlformats.org/officeDocument/2006/relationships/image" Target="../media/image104.png"/><Relationship Id="rId26" Type="http://schemas.openxmlformats.org/officeDocument/2006/relationships/image" Target="../media/image12.png"/><Relationship Id="rId231" Type="http://schemas.openxmlformats.org/officeDocument/2006/relationships/image" Target="../media/image114.png"/><Relationship Id="rId252" Type="http://schemas.openxmlformats.org/officeDocument/2006/relationships/customXml" Target="../ink/ink126.xml"/><Relationship Id="rId273" Type="http://schemas.openxmlformats.org/officeDocument/2006/relationships/image" Target="../media/image135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3.png"/><Relationship Id="rId47" Type="http://schemas.openxmlformats.org/officeDocument/2006/relationships/customXml" Target="../ink/ink23.xml"/><Relationship Id="rId68" Type="http://schemas.openxmlformats.org/officeDocument/2006/relationships/image" Target="../media/image33.png"/><Relationship Id="rId89" Type="http://schemas.openxmlformats.org/officeDocument/2006/relationships/customXml" Target="../ink/ink44.xml"/><Relationship Id="rId112" Type="http://schemas.openxmlformats.org/officeDocument/2006/relationships/image" Target="../media/image55.png"/><Relationship Id="rId133" Type="http://schemas.openxmlformats.org/officeDocument/2006/relationships/customXml" Target="../ink/ink66.xml"/><Relationship Id="rId154" Type="http://schemas.openxmlformats.org/officeDocument/2006/relationships/image" Target="../media/image76.png"/><Relationship Id="rId175" Type="http://schemas.openxmlformats.org/officeDocument/2006/relationships/customXml" Target="../ink/ink87.xml"/><Relationship Id="rId340" Type="http://schemas.openxmlformats.org/officeDocument/2006/relationships/customXml" Target="../ink/ink170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image" Target="../media/image7.png"/><Relationship Id="rId221" Type="http://schemas.openxmlformats.org/officeDocument/2006/relationships/customXml" Target="../ink/ink110.xml"/><Relationship Id="rId242" Type="http://schemas.openxmlformats.org/officeDocument/2006/relationships/customXml" Target="../ink/ink121.xml"/><Relationship Id="rId263" Type="http://schemas.openxmlformats.org/officeDocument/2006/relationships/image" Target="../media/image130.png"/><Relationship Id="rId284" Type="http://schemas.openxmlformats.org/officeDocument/2006/relationships/customXml" Target="../ink/ink142.xml"/><Relationship Id="rId319" Type="http://schemas.openxmlformats.org/officeDocument/2006/relationships/image" Target="../media/image158.png"/><Relationship Id="rId37" Type="http://schemas.openxmlformats.org/officeDocument/2006/relationships/customXml" Target="../ink/ink18.xml"/><Relationship Id="rId58" Type="http://schemas.openxmlformats.org/officeDocument/2006/relationships/image" Target="../media/image28.png"/><Relationship Id="rId79" Type="http://schemas.openxmlformats.org/officeDocument/2006/relationships/customXml" Target="../ink/ink39.xml"/><Relationship Id="rId102" Type="http://schemas.openxmlformats.org/officeDocument/2006/relationships/image" Target="../media/image50.png"/><Relationship Id="rId123" Type="http://schemas.openxmlformats.org/officeDocument/2006/relationships/customXml" Target="../ink/ink61.xml"/><Relationship Id="rId144" Type="http://schemas.openxmlformats.org/officeDocument/2006/relationships/image" Target="../media/image71.png"/><Relationship Id="rId330" Type="http://schemas.openxmlformats.org/officeDocument/2006/relationships/customXml" Target="../ink/ink165.xml"/><Relationship Id="rId90" Type="http://schemas.openxmlformats.org/officeDocument/2006/relationships/image" Target="../media/image44.png"/><Relationship Id="rId165" Type="http://schemas.openxmlformats.org/officeDocument/2006/relationships/customXml" Target="../ink/ink82.xml"/><Relationship Id="rId186" Type="http://schemas.openxmlformats.org/officeDocument/2006/relationships/image" Target="../media/image92.png"/><Relationship Id="rId351" Type="http://schemas.openxmlformats.org/officeDocument/2006/relationships/image" Target="../media/image174.png"/><Relationship Id="rId211" Type="http://schemas.openxmlformats.org/officeDocument/2006/relationships/customXml" Target="../ink/ink105.xml"/><Relationship Id="rId232" Type="http://schemas.openxmlformats.org/officeDocument/2006/relationships/customXml" Target="../ink/ink116.xml"/><Relationship Id="rId253" Type="http://schemas.openxmlformats.org/officeDocument/2006/relationships/image" Target="../media/image125.png"/><Relationship Id="rId274" Type="http://schemas.openxmlformats.org/officeDocument/2006/relationships/customXml" Target="../ink/ink137.xml"/><Relationship Id="rId295" Type="http://schemas.openxmlformats.org/officeDocument/2006/relationships/image" Target="../media/image146.png"/><Relationship Id="rId309" Type="http://schemas.openxmlformats.org/officeDocument/2006/relationships/image" Target="../media/image153.png"/><Relationship Id="rId27" Type="http://schemas.openxmlformats.org/officeDocument/2006/relationships/customXml" Target="../ink/ink13.xml"/><Relationship Id="rId48" Type="http://schemas.openxmlformats.org/officeDocument/2006/relationships/image" Target="../media/image23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6.png"/><Relationship Id="rId320" Type="http://schemas.openxmlformats.org/officeDocument/2006/relationships/customXml" Target="../ink/ink160.xml"/><Relationship Id="rId80" Type="http://schemas.openxmlformats.org/officeDocument/2006/relationships/image" Target="../media/image39.png"/><Relationship Id="rId155" Type="http://schemas.openxmlformats.org/officeDocument/2006/relationships/customXml" Target="../ink/ink77.xml"/><Relationship Id="rId176" Type="http://schemas.openxmlformats.org/officeDocument/2006/relationships/image" Target="../media/image87.png"/><Relationship Id="rId197" Type="http://schemas.openxmlformats.org/officeDocument/2006/relationships/customXml" Target="../ink/ink98.xml"/><Relationship Id="rId341" Type="http://schemas.openxmlformats.org/officeDocument/2006/relationships/image" Target="../media/image169.png"/><Relationship Id="rId201" Type="http://schemas.openxmlformats.org/officeDocument/2006/relationships/customXml" Target="../ink/ink100.xml"/><Relationship Id="rId222" Type="http://schemas.openxmlformats.org/officeDocument/2006/relationships/image" Target="../media/image110.png"/><Relationship Id="rId243" Type="http://schemas.openxmlformats.org/officeDocument/2006/relationships/image" Target="../media/image120.png"/><Relationship Id="rId264" Type="http://schemas.openxmlformats.org/officeDocument/2006/relationships/customXml" Target="../ink/ink132.xml"/><Relationship Id="rId285" Type="http://schemas.openxmlformats.org/officeDocument/2006/relationships/image" Target="../media/image141.png"/><Relationship Id="rId17" Type="http://schemas.openxmlformats.org/officeDocument/2006/relationships/customXml" Target="../ink/ink8.xml"/><Relationship Id="rId38" Type="http://schemas.openxmlformats.org/officeDocument/2006/relationships/image" Target="../media/image1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1.png"/><Relationship Id="rId310" Type="http://schemas.openxmlformats.org/officeDocument/2006/relationships/customXml" Target="../ink/ink155.xml"/><Relationship Id="rId70" Type="http://schemas.openxmlformats.org/officeDocument/2006/relationships/image" Target="../media/image34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2.png"/><Relationship Id="rId187" Type="http://schemas.openxmlformats.org/officeDocument/2006/relationships/customXml" Target="../ink/ink93.xml"/><Relationship Id="rId331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5.png"/><Relationship Id="rId233" Type="http://schemas.openxmlformats.org/officeDocument/2006/relationships/image" Target="../media/image115.png"/><Relationship Id="rId254" Type="http://schemas.openxmlformats.org/officeDocument/2006/relationships/customXml" Target="../ink/ink127.xml"/><Relationship Id="rId28" Type="http://schemas.openxmlformats.org/officeDocument/2006/relationships/image" Target="../media/image13.png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275" Type="http://schemas.openxmlformats.org/officeDocument/2006/relationships/image" Target="../media/image136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image" Target="../media/image29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7.png"/><Relationship Id="rId177" Type="http://schemas.openxmlformats.org/officeDocument/2006/relationships/customXml" Target="../ink/ink88.xml"/><Relationship Id="rId198" Type="http://schemas.openxmlformats.org/officeDocument/2006/relationships/image" Target="../media/image98.png"/><Relationship Id="rId321" Type="http://schemas.openxmlformats.org/officeDocument/2006/relationships/image" Target="../media/image159.png"/><Relationship Id="rId342" Type="http://schemas.openxmlformats.org/officeDocument/2006/relationships/customXml" Target="../ink/ink171.xml"/><Relationship Id="rId202" Type="http://schemas.openxmlformats.org/officeDocument/2006/relationships/image" Target="../media/image100.png"/><Relationship Id="rId223" Type="http://schemas.openxmlformats.org/officeDocument/2006/relationships/customXml" Target="../ink/ink111.xml"/><Relationship Id="rId244" Type="http://schemas.openxmlformats.org/officeDocument/2006/relationships/customXml" Target="../ink/ink122.xml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265" Type="http://schemas.openxmlformats.org/officeDocument/2006/relationships/image" Target="../media/image131.png"/><Relationship Id="rId286" Type="http://schemas.openxmlformats.org/officeDocument/2006/relationships/customXml" Target="../ink/ink143.xml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25" Type="http://schemas.openxmlformats.org/officeDocument/2006/relationships/customXml" Target="../ink/ink62.xml"/><Relationship Id="rId146" Type="http://schemas.openxmlformats.org/officeDocument/2006/relationships/image" Target="../media/image72.png"/><Relationship Id="rId167" Type="http://schemas.openxmlformats.org/officeDocument/2006/relationships/customXml" Target="../ink/ink83.xml"/><Relationship Id="rId188" Type="http://schemas.openxmlformats.org/officeDocument/2006/relationships/image" Target="../media/image93.png"/><Relationship Id="rId311" Type="http://schemas.openxmlformats.org/officeDocument/2006/relationships/image" Target="../media/image154.png"/><Relationship Id="rId332" Type="http://schemas.openxmlformats.org/officeDocument/2006/relationships/customXml" Target="../ink/ink166.xml"/><Relationship Id="rId71" Type="http://schemas.openxmlformats.org/officeDocument/2006/relationships/customXml" Target="../ink/ink35.xml"/><Relationship Id="rId92" Type="http://schemas.openxmlformats.org/officeDocument/2006/relationships/image" Target="../media/image45.png"/><Relationship Id="rId213" Type="http://schemas.openxmlformats.org/officeDocument/2006/relationships/customXml" Target="../ink/ink106.xml"/><Relationship Id="rId234" Type="http://schemas.openxmlformats.org/officeDocument/2006/relationships/customXml" Target="../ink/ink117.xml"/><Relationship Id="rId2" Type="http://schemas.openxmlformats.org/officeDocument/2006/relationships/hyperlink" Target="http://www.ee.surrey.ac.uk/Projects/CAL/digital-logic/gatesfunc/index.html" TargetMode="External"/><Relationship Id="rId29" Type="http://schemas.openxmlformats.org/officeDocument/2006/relationships/customXml" Target="../ink/ink14.xml"/><Relationship Id="rId255" Type="http://schemas.openxmlformats.org/officeDocument/2006/relationships/image" Target="../media/image126.png"/><Relationship Id="rId276" Type="http://schemas.openxmlformats.org/officeDocument/2006/relationships/customXml" Target="../ink/ink138.xml"/><Relationship Id="rId297" Type="http://schemas.openxmlformats.org/officeDocument/2006/relationships/image" Target="../media/image147.png"/><Relationship Id="rId40" Type="http://schemas.openxmlformats.org/officeDocument/2006/relationships/image" Target="../media/image19.png"/><Relationship Id="rId115" Type="http://schemas.openxmlformats.org/officeDocument/2006/relationships/customXml" Target="../ink/ink57.xml"/><Relationship Id="rId136" Type="http://schemas.openxmlformats.org/officeDocument/2006/relationships/image" Target="../media/image67.png"/><Relationship Id="rId157" Type="http://schemas.openxmlformats.org/officeDocument/2006/relationships/customXml" Target="../ink/ink78.xml"/><Relationship Id="rId178" Type="http://schemas.openxmlformats.org/officeDocument/2006/relationships/image" Target="../media/image88.png"/><Relationship Id="rId301" Type="http://schemas.openxmlformats.org/officeDocument/2006/relationships/image" Target="../media/image149.png"/><Relationship Id="rId322" Type="http://schemas.openxmlformats.org/officeDocument/2006/relationships/customXml" Target="../ink/ink161.xml"/><Relationship Id="rId343" Type="http://schemas.openxmlformats.org/officeDocument/2006/relationships/image" Target="../media/image170.png"/><Relationship Id="rId61" Type="http://schemas.openxmlformats.org/officeDocument/2006/relationships/customXml" Target="../ink/ink30.xml"/><Relationship Id="rId82" Type="http://schemas.openxmlformats.org/officeDocument/2006/relationships/image" Target="../media/image40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customXml" Target="../ink/ink112.xml"/><Relationship Id="rId245" Type="http://schemas.openxmlformats.org/officeDocument/2006/relationships/image" Target="../media/image121.png"/><Relationship Id="rId266" Type="http://schemas.openxmlformats.org/officeDocument/2006/relationships/customXml" Target="../ink/ink133.xml"/><Relationship Id="rId287" Type="http://schemas.openxmlformats.org/officeDocument/2006/relationships/image" Target="../media/image142.png"/><Relationship Id="rId30" Type="http://schemas.openxmlformats.org/officeDocument/2006/relationships/image" Target="../media/image14.png"/><Relationship Id="rId105" Type="http://schemas.openxmlformats.org/officeDocument/2006/relationships/customXml" Target="../ink/ink52.xml"/><Relationship Id="rId126" Type="http://schemas.openxmlformats.org/officeDocument/2006/relationships/image" Target="../media/image62.png"/><Relationship Id="rId147" Type="http://schemas.openxmlformats.org/officeDocument/2006/relationships/customXml" Target="../ink/ink73.xml"/><Relationship Id="rId168" Type="http://schemas.openxmlformats.org/officeDocument/2006/relationships/image" Target="../media/image83.png"/><Relationship Id="rId312" Type="http://schemas.openxmlformats.org/officeDocument/2006/relationships/customXml" Target="../ink/ink156.xml"/><Relationship Id="rId333" Type="http://schemas.openxmlformats.org/officeDocument/2006/relationships/image" Target="../media/image165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6.png"/><Relationship Id="rId235" Type="http://schemas.openxmlformats.org/officeDocument/2006/relationships/image" Target="../media/image116.png"/><Relationship Id="rId256" Type="http://schemas.openxmlformats.org/officeDocument/2006/relationships/customXml" Target="../ink/ink128.xml"/><Relationship Id="rId277" Type="http://schemas.openxmlformats.org/officeDocument/2006/relationships/image" Target="../media/image137.png"/><Relationship Id="rId298" Type="http://schemas.openxmlformats.org/officeDocument/2006/relationships/customXml" Target="../ink/ink149.xml"/><Relationship Id="rId116" Type="http://schemas.openxmlformats.org/officeDocument/2006/relationships/image" Target="../media/image57.png"/><Relationship Id="rId137" Type="http://schemas.openxmlformats.org/officeDocument/2006/relationships/customXml" Target="../ink/ink68.xml"/><Relationship Id="rId158" Type="http://schemas.openxmlformats.org/officeDocument/2006/relationships/image" Target="../media/image78.png"/><Relationship Id="rId302" Type="http://schemas.openxmlformats.org/officeDocument/2006/relationships/customXml" Target="../ink/ink151.xml"/><Relationship Id="rId323" Type="http://schemas.openxmlformats.org/officeDocument/2006/relationships/image" Target="../media/image160.png"/><Relationship Id="rId344" Type="http://schemas.openxmlformats.org/officeDocument/2006/relationships/customXml" Target="../ink/ink172.xml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62" Type="http://schemas.openxmlformats.org/officeDocument/2006/relationships/image" Target="../media/image30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image" Target="../media/image111.png"/><Relationship Id="rId246" Type="http://schemas.openxmlformats.org/officeDocument/2006/relationships/customXml" Target="../ink/ink123.xml"/><Relationship Id="rId267" Type="http://schemas.openxmlformats.org/officeDocument/2006/relationships/image" Target="../media/image132.png"/><Relationship Id="rId288" Type="http://schemas.openxmlformats.org/officeDocument/2006/relationships/customXml" Target="../ink/ink144.xml"/><Relationship Id="rId106" Type="http://schemas.openxmlformats.org/officeDocument/2006/relationships/image" Target="../media/image52.png"/><Relationship Id="rId127" Type="http://schemas.openxmlformats.org/officeDocument/2006/relationships/customXml" Target="../ink/ink63.xml"/><Relationship Id="rId313" Type="http://schemas.openxmlformats.org/officeDocument/2006/relationships/image" Target="../media/image155.png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52" Type="http://schemas.openxmlformats.org/officeDocument/2006/relationships/image" Target="../media/image25.png"/><Relationship Id="rId73" Type="http://schemas.openxmlformats.org/officeDocument/2006/relationships/customXml" Target="../ink/ink36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4.xml"/><Relationship Id="rId334" Type="http://schemas.openxmlformats.org/officeDocument/2006/relationships/customXml" Target="../ink/ink167.xml"/><Relationship Id="rId4" Type="http://schemas.openxmlformats.org/officeDocument/2006/relationships/image" Target="../media/image1.png"/><Relationship Id="rId180" Type="http://schemas.openxmlformats.org/officeDocument/2006/relationships/image" Target="../media/image89.png"/><Relationship Id="rId215" Type="http://schemas.openxmlformats.org/officeDocument/2006/relationships/customXml" Target="../ink/ink107.xml"/><Relationship Id="rId236" Type="http://schemas.openxmlformats.org/officeDocument/2006/relationships/customXml" Target="../ink/ink118.xml"/><Relationship Id="rId257" Type="http://schemas.openxmlformats.org/officeDocument/2006/relationships/image" Target="../media/image127.png"/><Relationship Id="rId278" Type="http://schemas.openxmlformats.org/officeDocument/2006/relationships/customXml" Target="../ink/ink139.xml"/><Relationship Id="rId303" Type="http://schemas.openxmlformats.org/officeDocument/2006/relationships/image" Target="../media/image150.png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345" Type="http://schemas.openxmlformats.org/officeDocument/2006/relationships/image" Target="../media/image171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image" Target="../media/image122.png"/><Relationship Id="rId107" Type="http://schemas.openxmlformats.org/officeDocument/2006/relationships/customXml" Target="../ink/ink53.xml"/><Relationship Id="rId289" Type="http://schemas.openxmlformats.org/officeDocument/2006/relationships/image" Target="../media/image143.png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customXml" Target="../ink/ink157.xml"/><Relationship Id="rId95" Type="http://schemas.openxmlformats.org/officeDocument/2006/relationships/customXml" Target="../ink/ink47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258" Type="http://schemas.openxmlformats.org/officeDocument/2006/relationships/customXml" Target="../ink/ink129.xml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325" Type="http://schemas.openxmlformats.org/officeDocument/2006/relationships/image" Target="../media/image161.png"/><Relationship Id="rId171" Type="http://schemas.openxmlformats.org/officeDocument/2006/relationships/customXml" Target="../ink/ink85.xml"/><Relationship Id="rId227" Type="http://schemas.openxmlformats.org/officeDocument/2006/relationships/image" Target="../media/image112.png"/><Relationship Id="rId269" Type="http://schemas.openxmlformats.org/officeDocument/2006/relationships/image" Target="../media/image133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customXml" Target="../ink/ink37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6" Type="http://schemas.openxmlformats.org/officeDocument/2006/relationships/image" Target="../media/image2.png"/><Relationship Id="rId238" Type="http://schemas.openxmlformats.org/officeDocument/2006/relationships/customXml" Target="../ink/ink119.xml"/><Relationship Id="rId291" Type="http://schemas.openxmlformats.org/officeDocument/2006/relationships/image" Target="../media/image144.png"/><Relationship Id="rId305" Type="http://schemas.openxmlformats.org/officeDocument/2006/relationships/image" Target="../media/image151.png"/><Relationship Id="rId347" Type="http://schemas.openxmlformats.org/officeDocument/2006/relationships/image" Target="../media/image172.png"/><Relationship Id="rId44" Type="http://schemas.openxmlformats.org/officeDocument/2006/relationships/image" Target="../media/image21.png"/><Relationship Id="rId86" Type="http://schemas.openxmlformats.org/officeDocument/2006/relationships/image" Target="../media/image42.png"/><Relationship Id="rId151" Type="http://schemas.openxmlformats.org/officeDocument/2006/relationships/customXml" Target="../ink/ink75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image" Target="../media/image123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59.png"/><Relationship Id="rId162" Type="http://schemas.openxmlformats.org/officeDocument/2006/relationships/image" Target="../media/image80.png"/><Relationship Id="rId218" Type="http://schemas.openxmlformats.org/officeDocument/2006/relationships/image" Target="../media/image108.png"/><Relationship Id="rId271" Type="http://schemas.openxmlformats.org/officeDocument/2006/relationships/image" Target="../media/image134.png"/><Relationship Id="rId24" Type="http://schemas.openxmlformats.org/officeDocument/2006/relationships/image" Target="../media/image11.png"/><Relationship Id="rId66" Type="http://schemas.openxmlformats.org/officeDocument/2006/relationships/image" Target="../media/image32.png"/><Relationship Id="rId131" Type="http://schemas.openxmlformats.org/officeDocument/2006/relationships/customXml" Target="../ink/ink65.xml"/><Relationship Id="rId327" Type="http://schemas.openxmlformats.org/officeDocument/2006/relationships/image" Target="../media/image162.png"/><Relationship Id="rId173" Type="http://schemas.openxmlformats.org/officeDocument/2006/relationships/customXml" Target="../ink/ink86.xml"/><Relationship Id="rId229" Type="http://schemas.openxmlformats.org/officeDocument/2006/relationships/image" Target="../media/image113.png"/><Relationship Id="rId240" Type="http://schemas.openxmlformats.org/officeDocument/2006/relationships/customXml" Target="../ink/ink120.xml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49.png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customXml" Target="../ink/ink185.xml"/><Relationship Id="rId42" Type="http://schemas.openxmlformats.org/officeDocument/2006/relationships/image" Target="../media/image195.png"/><Relationship Id="rId47" Type="http://schemas.openxmlformats.org/officeDocument/2006/relationships/customXml" Target="../ink/ink198.xml"/><Relationship Id="rId63" Type="http://schemas.openxmlformats.org/officeDocument/2006/relationships/customXml" Target="../ink/ink206.xml"/><Relationship Id="rId68" Type="http://schemas.openxmlformats.org/officeDocument/2006/relationships/image" Target="../media/image208.png"/><Relationship Id="rId84" Type="http://schemas.openxmlformats.org/officeDocument/2006/relationships/image" Target="../media/image216.png"/><Relationship Id="rId16" Type="http://schemas.openxmlformats.org/officeDocument/2006/relationships/image" Target="../media/image182.png"/><Relationship Id="rId11" Type="http://schemas.openxmlformats.org/officeDocument/2006/relationships/customXml" Target="../ink/ink180.xml"/><Relationship Id="rId32" Type="http://schemas.openxmlformats.org/officeDocument/2006/relationships/image" Target="../media/image190.png"/><Relationship Id="rId37" Type="http://schemas.openxmlformats.org/officeDocument/2006/relationships/customXml" Target="../ink/ink193.xml"/><Relationship Id="rId53" Type="http://schemas.openxmlformats.org/officeDocument/2006/relationships/customXml" Target="../ink/ink201.xml"/><Relationship Id="rId58" Type="http://schemas.openxmlformats.org/officeDocument/2006/relationships/image" Target="../media/image203.png"/><Relationship Id="rId74" Type="http://schemas.openxmlformats.org/officeDocument/2006/relationships/image" Target="../media/image211.png"/><Relationship Id="rId79" Type="http://schemas.openxmlformats.org/officeDocument/2006/relationships/customXml" Target="../ink/ink214.xml"/><Relationship Id="rId5" Type="http://schemas.openxmlformats.org/officeDocument/2006/relationships/customXml" Target="../ink/ink177.xml"/><Relationship Id="rId19" Type="http://schemas.openxmlformats.org/officeDocument/2006/relationships/customXml" Target="../ink/ink184.xml"/><Relationship Id="rId14" Type="http://schemas.openxmlformats.org/officeDocument/2006/relationships/image" Target="../media/image181.png"/><Relationship Id="rId22" Type="http://schemas.openxmlformats.org/officeDocument/2006/relationships/image" Target="../media/image185.png"/><Relationship Id="rId27" Type="http://schemas.openxmlformats.org/officeDocument/2006/relationships/customXml" Target="../ink/ink188.xml"/><Relationship Id="rId30" Type="http://schemas.openxmlformats.org/officeDocument/2006/relationships/image" Target="../media/image189.png"/><Relationship Id="rId35" Type="http://schemas.openxmlformats.org/officeDocument/2006/relationships/customXml" Target="../ink/ink192.xml"/><Relationship Id="rId43" Type="http://schemas.openxmlformats.org/officeDocument/2006/relationships/customXml" Target="../ink/ink196.xml"/><Relationship Id="rId48" Type="http://schemas.openxmlformats.org/officeDocument/2006/relationships/image" Target="../media/image198.png"/><Relationship Id="rId56" Type="http://schemas.openxmlformats.org/officeDocument/2006/relationships/image" Target="../media/image202.png"/><Relationship Id="rId64" Type="http://schemas.openxmlformats.org/officeDocument/2006/relationships/image" Target="../media/image206.png"/><Relationship Id="rId69" Type="http://schemas.openxmlformats.org/officeDocument/2006/relationships/customXml" Target="../ink/ink209.xml"/><Relationship Id="rId77" Type="http://schemas.openxmlformats.org/officeDocument/2006/relationships/customXml" Target="../ink/ink213.xml"/><Relationship Id="rId8" Type="http://schemas.openxmlformats.org/officeDocument/2006/relationships/image" Target="../media/image178.png"/><Relationship Id="rId51" Type="http://schemas.openxmlformats.org/officeDocument/2006/relationships/customXml" Target="../ink/ink200.xml"/><Relationship Id="rId72" Type="http://schemas.openxmlformats.org/officeDocument/2006/relationships/image" Target="../media/image210.png"/><Relationship Id="rId80" Type="http://schemas.openxmlformats.org/officeDocument/2006/relationships/image" Target="../media/image214.png"/><Relationship Id="rId85" Type="http://schemas.openxmlformats.org/officeDocument/2006/relationships/customXml" Target="../ink/ink217.xml"/><Relationship Id="rId3" Type="http://schemas.openxmlformats.org/officeDocument/2006/relationships/customXml" Target="../ink/ink176.xml"/><Relationship Id="rId12" Type="http://schemas.openxmlformats.org/officeDocument/2006/relationships/image" Target="../media/image180.png"/><Relationship Id="rId17" Type="http://schemas.openxmlformats.org/officeDocument/2006/relationships/customXml" Target="../ink/ink183.xml"/><Relationship Id="rId25" Type="http://schemas.openxmlformats.org/officeDocument/2006/relationships/customXml" Target="../ink/ink187.xml"/><Relationship Id="rId33" Type="http://schemas.openxmlformats.org/officeDocument/2006/relationships/customXml" Target="../ink/ink191.xml"/><Relationship Id="rId38" Type="http://schemas.openxmlformats.org/officeDocument/2006/relationships/image" Target="../media/image193.png"/><Relationship Id="rId46" Type="http://schemas.openxmlformats.org/officeDocument/2006/relationships/image" Target="../media/image197.png"/><Relationship Id="rId59" Type="http://schemas.openxmlformats.org/officeDocument/2006/relationships/customXml" Target="../ink/ink204.xml"/><Relationship Id="rId67" Type="http://schemas.openxmlformats.org/officeDocument/2006/relationships/customXml" Target="../ink/ink208.xml"/><Relationship Id="rId20" Type="http://schemas.openxmlformats.org/officeDocument/2006/relationships/image" Target="../media/image184.png"/><Relationship Id="rId41" Type="http://schemas.openxmlformats.org/officeDocument/2006/relationships/customXml" Target="../ink/ink195.xml"/><Relationship Id="rId54" Type="http://schemas.openxmlformats.org/officeDocument/2006/relationships/image" Target="../media/image201.png"/><Relationship Id="rId62" Type="http://schemas.openxmlformats.org/officeDocument/2006/relationships/image" Target="../media/image205.png"/><Relationship Id="rId70" Type="http://schemas.openxmlformats.org/officeDocument/2006/relationships/image" Target="../media/image209.png"/><Relationship Id="rId75" Type="http://schemas.openxmlformats.org/officeDocument/2006/relationships/customXml" Target="../ink/ink212.xml"/><Relationship Id="rId83" Type="http://schemas.openxmlformats.org/officeDocument/2006/relationships/customXml" Target="../ink/ink2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5" Type="http://schemas.openxmlformats.org/officeDocument/2006/relationships/customXml" Target="../ink/ink182.xml"/><Relationship Id="rId23" Type="http://schemas.openxmlformats.org/officeDocument/2006/relationships/customXml" Target="../ink/ink186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49" Type="http://schemas.openxmlformats.org/officeDocument/2006/relationships/customXml" Target="../ink/ink199.xml"/><Relationship Id="rId57" Type="http://schemas.openxmlformats.org/officeDocument/2006/relationships/customXml" Target="../ink/ink203.xml"/><Relationship Id="rId10" Type="http://schemas.openxmlformats.org/officeDocument/2006/relationships/image" Target="../media/image179.png"/><Relationship Id="rId31" Type="http://schemas.openxmlformats.org/officeDocument/2006/relationships/customXml" Target="../ink/ink190.xml"/><Relationship Id="rId44" Type="http://schemas.openxmlformats.org/officeDocument/2006/relationships/image" Target="../media/image196.png"/><Relationship Id="rId52" Type="http://schemas.openxmlformats.org/officeDocument/2006/relationships/image" Target="../media/image200.png"/><Relationship Id="rId60" Type="http://schemas.openxmlformats.org/officeDocument/2006/relationships/image" Target="../media/image204.png"/><Relationship Id="rId65" Type="http://schemas.openxmlformats.org/officeDocument/2006/relationships/customXml" Target="../ink/ink207.xml"/><Relationship Id="rId73" Type="http://schemas.openxmlformats.org/officeDocument/2006/relationships/customXml" Target="../ink/ink211.xml"/><Relationship Id="rId78" Type="http://schemas.openxmlformats.org/officeDocument/2006/relationships/image" Target="../media/image213.png"/><Relationship Id="rId81" Type="http://schemas.openxmlformats.org/officeDocument/2006/relationships/customXml" Target="../ink/ink215.xml"/><Relationship Id="rId86" Type="http://schemas.openxmlformats.org/officeDocument/2006/relationships/image" Target="../media/image217.png"/><Relationship Id="rId4" Type="http://schemas.openxmlformats.org/officeDocument/2006/relationships/image" Target="../media/image176.png"/><Relationship Id="rId9" Type="http://schemas.openxmlformats.org/officeDocument/2006/relationships/customXml" Target="../ink/ink179.xml"/><Relationship Id="rId13" Type="http://schemas.openxmlformats.org/officeDocument/2006/relationships/customXml" Target="../ink/ink181.xml"/><Relationship Id="rId18" Type="http://schemas.openxmlformats.org/officeDocument/2006/relationships/image" Target="../media/image183.png"/><Relationship Id="rId39" Type="http://schemas.openxmlformats.org/officeDocument/2006/relationships/customXml" Target="../ink/ink194.xml"/><Relationship Id="rId34" Type="http://schemas.openxmlformats.org/officeDocument/2006/relationships/image" Target="../media/image191.png"/><Relationship Id="rId50" Type="http://schemas.openxmlformats.org/officeDocument/2006/relationships/image" Target="../media/image199.png"/><Relationship Id="rId55" Type="http://schemas.openxmlformats.org/officeDocument/2006/relationships/customXml" Target="../ink/ink202.xml"/><Relationship Id="rId76" Type="http://schemas.openxmlformats.org/officeDocument/2006/relationships/image" Target="../media/image212.png"/><Relationship Id="rId7" Type="http://schemas.openxmlformats.org/officeDocument/2006/relationships/customXml" Target="../ink/ink178.xml"/><Relationship Id="rId71" Type="http://schemas.openxmlformats.org/officeDocument/2006/relationships/customXml" Target="../ink/ink210.xml"/><Relationship Id="rId2" Type="http://schemas.openxmlformats.org/officeDocument/2006/relationships/image" Target="../media/image175.gif"/><Relationship Id="rId29" Type="http://schemas.openxmlformats.org/officeDocument/2006/relationships/customXml" Target="../ink/ink189.xml"/><Relationship Id="rId24" Type="http://schemas.openxmlformats.org/officeDocument/2006/relationships/image" Target="../media/image186.png"/><Relationship Id="rId40" Type="http://schemas.openxmlformats.org/officeDocument/2006/relationships/image" Target="../media/image194.png"/><Relationship Id="rId45" Type="http://schemas.openxmlformats.org/officeDocument/2006/relationships/customXml" Target="../ink/ink197.xml"/><Relationship Id="rId66" Type="http://schemas.openxmlformats.org/officeDocument/2006/relationships/image" Target="../media/image207.png"/><Relationship Id="rId61" Type="http://schemas.openxmlformats.org/officeDocument/2006/relationships/customXml" Target="../ink/ink205.xml"/><Relationship Id="rId82" Type="http://schemas.openxmlformats.org/officeDocument/2006/relationships/image" Target="../media/image2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Garbled Circuits</a:t>
            </a:r>
          </a:p>
        </p:txBody>
      </p:sp>
    </p:spTree>
    <p:extLst>
      <p:ext uri="{BB962C8B-B14F-4D97-AF65-F5344CB8AC3E}">
        <p14:creationId xmlns:p14="http://schemas.microsoft.com/office/powerpoint/2010/main" val="133256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07" y="218908"/>
            <a:ext cx="10515600" cy="86181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AND Garbled Circuit</a:t>
            </a:r>
            <a:br>
              <a:rPr lang="en-US" dirty="0"/>
            </a:br>
            <a:r>
              <a:rPr lang="en-US" sz="3600" i="1" dirty="0"/>
              <a:t>2. Garbling the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58286" y="1919865"/>
            <a:ext cx="1280160" cy="7680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1006" y="2943994"/>
            <a:ext cx="155448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99534" y="2943994"/>
            <a:ext cx="16824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7038" y="3136017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0x</a:t>
            </a:r>
            <a:r>
              <a:rPr lang="en-US" dirty="0"/>
              <a:t>,k</a:t>
            </a:r>
            <a:r>
              <a:rPr lang="en-US" baseline="-25000" dirty="0"/>
              <a:t>1x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38" y="3454057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0y</a:t>
            </a:r>
            <a:r>
              <a:rPr lang="en-US" dirty="0"/>
              <a:t>,k</a:t>
            </a:r>
            <a:r>
              <a:rPr lang="en-US" baseline="-25000" dirty="0"/>
              <a:t>1y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8170" y="3183623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352091" y="2512962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463216" y="274156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363204" y="2893962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480679" y="2893962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328279" y="2817762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4007" y="3122561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694862" y="3002214"/>
            <a:ext cx="1591056" cy="682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16148" y="2997285"/>
            <a:ext cx="485077" cy="25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7894" y="1080725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0z</a:t>
            </a:r>
            <a:r>
              <a:rPr lang="en-US" dirty="0"/>
              <a:t>,k</a:t>
            </a:r>
            <a:r>
              <a:rPr lang="en-US" baseline="-25000" dirty="0"/>
              <a:t>1z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664382" y="1277044"/>
            <a:ext cx="633984" cy="490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38246" y="2468814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14466" y="2511180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59620" y="1484954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10091" y="956485"/>
            <a:ext cx="6273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Alice: </a:t>
            </a:r>
          </a:p>
          <a:p>
            <a:pPr marL="342900" indent="-342900">
              <a:buAutoNum type="arabicPeriod" startAt="2"/>
            </a:pPr>
            <a:endParaRPr lang="en-US" sz="2400" b="1" u="sng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Garbles the truth table by encrypting* the outputs of the gates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Randomly permutes the truth table (shuffles order) and sends to Bob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Additionally sends to Bob her key (not the actual input) </a:t>
            </a:r>
            <a:r>
              <a:rPr lang="en-US" sz="2400" i="1" dirty="0"/>
              <a:t>k</a:t>
            </a:r>
            <a:r>
              <a:rPr lang="en-US" sz="2400" i="1" baseline="-25000" dirty="0"/>
              <a:t>0x</a:t>
            </a:r>
            <a:r>
              <a:rPr lang="en-US" sz="2400" i="1" dirty="0"/>
              <a:t> </a:t>
            </a:r>
            <a:r>
              <a:rPr lang="en-US" sz="2400" dirty="0"/>
              <a:t>or </a:t>
            </a:r>
            <a:r>
              <a:rPr lang="en-US" sz="2400" i="1" dirty="0"/>
              <a:t>k</a:t>
            </a:r>
            <a:r>
              <a:rPr lang="en-US" sz="2400" i="1" baseline="-25000" dirty="0"/>
              <a:t>01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72660"/>
              </p:ext>
            </p:extLst>
          </p:nvPr>
        </p:nvGraphicFramePr>
        <p:xfrm>
          <a:off x="930492" y="3856903"/>
          <a:ext cx="273574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Garbled 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0x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0y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0x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1y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1x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0y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1x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1y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1z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3869483" y="2628786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3980608" y="2857386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3880596" y="3009786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3998071" y="3009786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3845671" y="2933586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05655" y="5177041"/>
            <a:ext cx="627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 Symmetric Encryption E(x) key is derived with a key derivation function that takes the labels  </a:t>
            </a:r>
            <a:r>
              <a:rPr lang="en-US" sz="2000" i="1" dirty="0" err="1"/>
              <a:t>k</a:t>
            </a:r>
            <a:r>
              <a:rPr lang="en-US" sz="2000" i="1" baseline="-25000" dirty="0" err="1"/>
              <a:t>bx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i="1" dirty="0"/>
              <a:t>k</a:t>
            </a:r>
            <a:r>
              <a:rPr lang="en-US" sz="2000" i="1" baseline="-25000" dirty="0"/>
              <a:t>by</a:t>
            </a:r>
            <a:r>
              <a:rPr lang="en-US" sz="2000" dirty="0"/>
              <a:t> as the input  where </a:t>
            </a:r>
            <a:r>
              <a:rPr lang="en-US" sz="2000" i="1" dirty="0"/>
              <a:t>b 𝜖 {0,1}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957" y="5793014"/>
            <a:ext cx="52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truth table</a:t>
            </a:r>
          </a:p>
          <a:p>
            <a:r>
              <a:rPr lang="en-US" sz="2400" dirty="0"/>
              <a:t>4 Encryption, 4 ciphertext transmission</a:t>
            </a:r>
          </a:p>
        </p:txBody>
      </p:sp>
    </p:spTree>
    <p:extLst>
      <p:ext uri="{BB962C8B-B14F-4D97-AF65-F5344CB8AC3E}">
        <p14:creationId xmlns:p14="http://schemas.microsoft.com/office/powerpoint/2010/main" val="140253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35" y="237435"/>
            <a:ext cx="10515600" cy="86181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AND Garbled Circuit</a:t>
            </a:r>
            <a:br>
              <a:rPr lang="en-US" dirty="0"/>
            </a:br>
            <a:r>
              <a:rPr lang="en-US" sz="3600" i="1" dirty="0"/>
              <a:t>3. Oblivious transfer to transmit Bob’s keys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63616" y="2198000"/>
            <a:ext cx="1280160" cy="7680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66336" y="3222129"/>
            <a:ext cx="155448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04864" y="3222129"/>
            <a:ext cx="16824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2368" y="3414152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0x</a:t>
            </a:r>
            <a:r>
              <a:rPr lang="en-US" dirty="0"/>
              <a:t>,k</a:t>
            </a:r>
            <a:r>
              <a:rPr lang="en-US" baseline="-25000" dirty="0"/>
              <a:t>1x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2368" y="3732192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0y</a:t>
            </a:r>
            <a:r>
              <a:rPr lang="en-US" dirty="0"/>
              <a:t>,k</a:t>
            </a:r>
            <a:r>
              <a:rPr lang="en-US" baseline="-25000" dirty="0"/>
              <a:t>1y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3500" y="3461758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557421" y="2791097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668546" y="3019697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568534" y="3172097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686009" y="3172097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533609" y="3095897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9337" y="3400696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00192" y="3280349"/>
            <a:ext cx="1591056" cy="682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21478" y="3275420"/>
            <a:ext cx="485077" cy="25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13224" y="1358860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0z</a:t>
            </a:r>
            <a:r>
              <a:rPr lang="en-US" dirty="0"/>
              <a:t>,k</a:t>
            </a:r>
            <a:r>
              <a:rPr lang="en-US" baseline="-25000" dirty="0"/>
              <a:t>1z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69712" y="1555179"/>
            <a:ext cx="633984" cy="490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43576" y="2746949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19796" y="2789315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64950" y="1763089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54460" y="1706321"/>
            <a:ext cx="48339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Alice: </a:t>
            </a:r>
          </a:p>
          <a:p>
            <a:endParaRPr lang="en-US" sz="2400" dirty="0"/>
          </a:p>
          <a:p>
            <a:r>
              <a:rPr lang="en-US" sz="2400" dirty="0"/>
              <a:t>Alice’s inputs to OT are Bob’s two keys</a:t>
            </a:r>
          </a:p>
          <a:p>
            <a:endParaRPr lang="en-US" sz="2400" dirty="0"/>
          </a:p>
          <a:p>
            <a:r>
              <a:rPr lang="en-US" sz="2400" b="1" u="sng" dirty="0"/>
              <a:t>Bob:</a:t>
            </a:r>
          </a:p>
          <a:p>
            <a:endParaRPr lang="en-US" sz="2400" b="1" u="sng" dirty="0"/>
          </a:p>
          <a:p>
            <a:r>
              <a:rPr lang="en-US" sz="2400" dirty="0"/>
              <a:t>Bob’s input to OT is his bit </a:t>
            </a:r>
            <a:r>
              <a:rPr lang="en-US" sz="2400" i="1" dirty="0"/>
              <a:t>b</a:t>
            </a:r>
          </a:p>
          <a:p>
            <a:endParaRPr lang="en-US" sz="2400" dirty="0"/>
          </a:p>
          <a:p>
            <a:r>
              <a:rPr lang="en-US" sz="2400" dirty="0"/>
              <a:t>Learns the key of his wire relevant to bit </a:t>
            </a:r>
            <a:r>
              <a:rPr lang="en-US" sz="2400" i="1" dirty="0"/>
              <a:t>b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4074813" y="2906921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4185938" y="3135521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4085926" y="3287921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4203401" y="3287921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4051001" y="3211721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374221" y="5095335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485346" y="5323935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385334" y="5476335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502809" y="5476335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350409" y="5400135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06137" y="5704934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Alice</a:t>
            </a:r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4326651" y="503742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4437776" y="526602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4337764" y="5418424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4455239" y="5418424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4302839" y="5342224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158567" y="5647023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107216" y="5323935"/>
            <a:ext cx="768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907739" y="5200967"/>
            <a:ext cx="1100914" cy="8555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3108665" y="5342224"/>
            <a:ext cx="792480" cy="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014483" y="4874095"/>
            <a:ext cx="122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 = 1 </a:t>
            </a:r>
            <a:r>
              <a:rPr lang="en-US" dirty="0"/>
              <a:t>or 0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079017" y="5868103"/>
            <a:ext cx="89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79017" y="5455834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by</a:t>
            </a:r>
            <a:r>
              <a:rPr lang="en-US" dirty="0"/>
              <a:t>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03734" y="5406438"/>
            <a:ext cx="84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37288" y="4815433"/>
            <a:ext cx="129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0y</a:t>
            </a:r>
            <a:r>
              <a:rPr lang="en-US" sz="2000" dirty="0"/>
              <a:t>,k</a:t>
            </a:r>
            <a:r>
              <a:rPr lang="en-US" sz="2000" baseline="-25000" dirty="0"/>
              <a:t>1y</a:t>
            </a:r>
          </a:p>
        </p:txBody>
      </p:sp>
    </p:spTree>
    <p:extLst>
      <p:ext uri="{BB962C8B-B14F-4D97-AF65-F5344CB8AC3E}">
        <p14:creationId xmlns:p14="http://schemas.microsoft.com/office/powerpoint/2010/main" val="145682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07" y="127707"/>
            <a:ext cx="10515600" cy="86181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AND Garbled Circuit</a:t>
            </a:r>
            <a:br>
              <a:rPr lang="en-US" dirty="0"/>
            </a:br>
            <a:r>
              <a:rPr lang="en-US" sz="3600" i="1" dirty="0"/>
              <a:t>4. Circuit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35280" y="1947100"/>
            <a:ext cx="1280160" cy="7680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38000" y="2971229"/>
            <a:ext cx="155448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76528" y="2971229"/>
            <a:ext cx="16824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4032" y="3163252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0x</a:t>
            </a:r>
            <a:r>
              <a:rPr lang="en-US" dirty="0"/>
              <a:t>,k</a:t>
            </a:r>
            <a:r>
              <a:rPr lang="en-US" baseline="-25000" dirty="0"/>
              <a:t>1x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4032" y="3481292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0y</a:t>
            </a:r>
            <a:r>
              <a:rPr lang="en-US" dirty="0"/>
              <a:t>,k</a:t>
            </a:r>
            <a:r>
              <a:rPr lang="en-US" baseline="-25000" dirty="0"/>
              <a:t>1y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5164" y="3210858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429085" y="2540197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540210" y="2768797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440198" y="2921197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557673" y="2921197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405273" y="2844997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1001" y="3149796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771856" y="3029449"/>
            <a:ext cx="1591056" cy="682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93142" y="3024520"/>
            <a:ext cx="485077" cy="25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4888" y="1107960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0z</a:t>
            </a:r>
            <a:r>
              <a:rPr lang="en-US" dirty="0"/>
              <a:t>,k</a:t>
            </a:r>
            <a:r>
              <a:rPr lang="en-US" baseline="-25000" dirty="0"/>
              <a:t>1z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741376" y="1304279"/>
            <a:ext cx="633984" cy="490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15240" y="2496049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91460" y="2538415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6614" y="1512189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0198" y="3925930"/>
            <a:ext cx="11312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Bob:</a:t>
            </a:r>
          </a:p>
          <a:p>
            <a:pPr marL="457200" indent="-457200">
              <a:buFont typeface="+mj-lt"/>
              <a:buAutoNum type="arabicPeriod"/>
            </a:pPr>
            <a:endParaRPr lang="en-US" sz="2400" b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Evaluates the circuit by decrypting* exactly one entry from the garbled table learning the key to the output wire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Sends the key to Alice who in turn will map it back to the result </a:t>
            </a:r>
            <a:r>
              <a:rPr lang="en-US" sz="2400" i="1" dirty="0"/>
              <a:t>0</a:t>
            </a:r>
            <a:r>
              <a:rPr lang="en-US" sz="2400" dirty="0"/>
              <a:t> or </a:t>
            </a:r>
            <a:r>
              <a:rPr lang="en-US" sz="2400" i="1" dirty="0"/>
              <a:t>1</a:t>
            </a:r>
            <a:endParaRPr lang="en-US" sz="24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3946477" y="2656021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4057602" y="2884621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3957590" y="3037021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4075065" y="3037021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3922665" y="2960821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63047"/>
              </p:ext>
            </p:extLst>
          </p:nvPr>
        </p:nvGraphicFramePr>
        <p:xfrm>
          <a:off x="4912621" y="1453323"/>
          <a:ext cx="2560941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Garbled 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0x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0y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0x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1y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1x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0y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1x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1y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1z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8212539" y="160877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8323664" y="183737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8223652" y="1989770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8341127" y="1989770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8188727" y="1913570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44455" y="2218369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Alice</a:t>
            </a:r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11488313" y="160572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11599438" y="183432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11499426" y="1986723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11616901" y="1986723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11464501" y="1910523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320229" y="2215322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488334" y="1892234"/>
            <a:ext cx="768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9288857" y="1769266"/>
            <a:ext cx="1100914" cy="8555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10489783" y="1910523"/>
            <a:ext cx="792480" cy="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395601" y="1442394"/>
            <a:ext cx="122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 = 1 </a:t>
            </a:r>
            <a:r>
              <a:rPr lang="en-US" dirty="0"/>
              <a:t>or 0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135" y="2436402"/>
            <a:ext cx="89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460135" y="2024133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by</a:t>
            </a:r>
            <a:r>
              <a:rPr lang="en-US" dirty="0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584852" y="1974737"/>
            <a:ext cx="84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18406" y="1383732"/>
            <a:ext cx="129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0y</a:t>
            </a:r>
            <a:r>
              <a:rPr lang="en-US" sz="2000" dirty="0"/>
              <a:t>,k</a:t>
            </a:r>
            <a:r>
              <a:rPr lang="en-US" sz="2000" baseline="-25000" dirty="0"/>
              <a:t>1y</a:t>
            </a:r>
          </a:p>
        </p:txBody>
      </p:sp>
      <p:cxnSp>
        <p:nvCxnSpPr>
          <p:cNvPr id="7" name="Curved Connector 6"/>
          <p:cNvCxnSpPr>
            <a:stCxn id="45" idx="2"/>
            <a:endCxn id="51" idx="2"/>
          </p:cNvCxnSpPr>
          <p:nvPr/>
        </p:nvCxnSpPr>
        <p:spPr>
          <a:xfrm rot="5400000" flipH="1" flipV="1">
            <a:off x="10066390" y="961747"/>
            <a:ext cx="3047" cy="3275774"/>
          </a:xfrm>
          <a:prstGeom prst="curvedConnector3">
            <a:avLst>
              <a:gd name="adj1" fmla="val -75024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626775" y="279966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0x</a:t>
            </a:r>
            <a:r>
              <a:rPr lang="en-US" dirty="0"/>
              <a:t> or k</a:t>
            </a:r>
            <a:r>
              <a:rPr lang="en-US" baseline="-25000" dirty="0"/>
              <a:t>1x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05998" y="1001348"/>
            <a:ext cx="1717782" cy="261978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2123" y="6010003"/>
            <a:ext cx="981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* With </a:t>
            </a:r>
            <a:r>
              <a:rPr lang="en-US" sz="2000" dirty="0"/>
              <a:t>the keys related to Alice’s and Bob’s input wire the decryption key is derived with the </a:t>
            </a:r>
            <a:r>
              <a:rPr lang="en-US" sz="2000"/>
              <a:t>same function as the encryption key</a:t>
            </a:r>
          </a:p>
        </p:txBody>
      </p:sp>
    </p:spTree>
    <p:extLst>
      <p:ext uri="{BB962C8B-B14F-4D97-AF65-F5344CB8AC3E}">
        <p14:creationId xmlns:p14="http://schemas.microsoft.com/office/powerpoint/2010/main" val="207585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43" y="1167592"/>
            <a:ext cx="11700951" cy="566927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Point and permute method [BMR90]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Instead of randomly shuffling the garbled table (</a:t>
            </a:r>
            <a:r>
              <a:rPr lang="en-US" sz="2400" i="1" dirty="0"/>
              <a:t>step 2 </a:t>
            </a:r>
            <a:r>
              <a:rPr lang="en-US" sz="2400" dirty="0"/>
              <a:t>of </a:t>
            </a:r>
            <a:r>
              <a:rPr lang="en-US" sz="2400" u="sng" dirty="0"/>
              <a:t>Garbling the circuit</a:t>
            </a:r>
            <a:r>
              <a:rPr lang="en-US" sz="2400" dirty="0"/>
              <a:t>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Alex appends a random bit </a:t>
            </a:r>
            <a:r>
              <a:rPr lang="en-US" sz="2400" i="1" dirty="0"/>
              <a:t>p</a:t>
            </a:r>
            <a:r>
              <a:rPr lang="en-US" sz="2400" i="1" baseline="-25000" dirty="0"/>
              <a:t>b</a:t>
            </a:r>
            <a:r>
              <a:rPr lang="en-US" sz="2400" dirty="0"/>
              <a:t> to her and Bob’s wire labels for bit </a:t>
            </a:r>
            <a:r>
              <a:rPr lang="en-US" sz="2400" i="1" dirty="0"/>
              <a:t>b</a:t>
            </a:r>
            <a:r>
              <a:rPr lang="en-US" sz="2400" dirty="0"/>
              <a:t> such that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o</a:t>
            </a:r>
            <a:r>
              <a:rPr lang="en-US" sz="2400" i="1" dirty="0"/>
              <a:t>! = p</a:t>
            </a:r>
            <a:r>
              <a:rPr lang="en-US" sz="2400" i="1" baseline="-25000" dirty="0"/>
              <a:t>1</a:t>
            </a:r>
            <a:endParaRPr lang="en-US" sz="2400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Hence, assuming </a:t>
            </a:r>
            <a:r>
              <a:rPr lang="en-US" i="1" dirty="0"/>
              <a:t>p</a:t>
            </a:r>
            <a:r>
              <a:rPr lang="en-US" i="1" baseline="-25000" dirty="0"/>
              <a:t>0x</a:t>
            </a:r>
            <a:r>
              <a:rPr lang="en-US" i="1" dirty="0"/>
              <a:t> = </a:t>
            </a:r>
            <a:r>
              <a:rPr lang="en-US" i="1" dirty="0">
                <a:solidFill>
                  <a:srgbClr val="FF0000"/>
                </a:solidFill>
              </a:rPr>
              <a:t>0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1x</a:t>
            </a:r>
            <a:r>
              <a:rPr lang="en-US" i="1" dirty="0"/>
              <a:t> = </a:t>
            </a:r>
            <a:r>
              <a:rPr lang="en-US" i="1" dirty="0">
                <a:solidFill>
                  <a:srgbClr val="FF0000"/>
                </a:solidFill>
              </a:rPr>
              <a:t>1</a:t>
            </a:r>
            <a:r>
              <a:rPr lang="en-US" i="1" dirty="0"/>
              <a:t>  </a:t>
            </a:r>
            <a:r>
              <a:rPr lang="en-US" dirty="0"/>
              <a:t>- &gt; the labels become </a:t>
            </a:r>
            <a:r>
              <a:rPr lang="en-US" i="1" dirty="0"/>
              <a:t>k</a:t>
            </a:r>
            <a:r>
              <a:rPr lang="en-US" i="1" baseline="-25000" dirty="0"/>
              <a:t>0x</a:t>
            </a:r>
            <a:r>
              <a:rPr lang="en-US" i="1" dirty="0">
                <a:solidFill>
                  <a:srgbClr val="FF0000"/>
                </a:solidFill>
              </a:rPr>
              <a:t>0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i="1" baseline="-25000" dirty="0"/>
              <a:t>1x</a:t>
            </a:r>
            <a:r>
              <a:rPr lang="en-US" i="1" dirty="0">
                <a:solidFill>
                  <a:srgbClr val="FF0000"/>
                </a:solidFill>
              </a:rPr>
              <a:t>1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Similarly, </a:t>
            </a:r>
            <a:r>
              <a:rPr lang="en-US" i="1" dirty="0"/>
              <a:t>p</a:t>
            </a:r>
            <a:r>
              <a:rPr lang="en-US" i="1" baseline="-25000" dirty="0"/>
              <a:t>0y</a:t>
            </a:r>
            <a:r>
              <a:rPr lang="en-US" i="1" dirty="0"/>
              <a:t> = </a:t>
            </a:r>
            <a:r>
              <a:rPr lang="en-US" i="1" dirty="0">
                <a:solidFill>
                  <a:srgbClr val="FF0000"/>
                </a:solidFill>
              </a:rPr>
              <a:t>1</a:t>
            </a:r>
            <a:r>
              <a:rPr lang="en-US" i="1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p</a:t>
            </a:r>
            <a:r>
              <a:rPr lang="en-US" i="1" baseline="-25000" dirty="0">
                <a:sym typeface="Wingdings"/>
              </a:rPr>
              <a:t>1y</a:t>
            </a:r>
            <a:r>
              <a:rPr lang="en-US" i="1" dirty="0">
                <a:sym typeface="Wingdings"/>
              </a:rPr>
              <a:t> =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0</a:t>
            </a:r>
            <a:r>
              <a:rPr lang="en-US" dirty="0">
                <a:sym typeface="Wingdings"/>
              </a:rPr>
              <a:t>, and Bob’s wire labels become </a:t>
            </a:r>
            <a:r>
              <a:rPr lang="en-US" i="1" dirty="0"/>
              <a:t>k</a:t>
            </a:r>
            <a:r>
              <a:rPr lang="en-US" i="1" baseline="-25000" dirty="0"/>
              <a:t>0y</a:t>
            </a:r>
            <a:r>
              <a:rPr lang="en-US" i="1" dirty="0">
                <a:solidFill>
                  <a:srgbClr val="FF0000"/>
                </a:solidFill>
              </a:rPr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k</a:t>
            </a:r>
            <a:r>
              <a:rPr lang="en-US" i="1" baseline="-25000" dirty="0"/>
              <a:t>1x</a:t>
            </a:r>
            <a:r>
              <a:rPr lang="en-US" i="1" dirty="0">
                <a:solidFill>
                  <a:srgbClr val="FF0000"/>
                </a:solidFill>
              </a:rPr>
              <a:t>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Alex orders (sorts) the garbled truth table according to the </a:t>
            </a:r>
            <a:r>
              <a:rPr lang="en-US" i="1" dirty="0"/>
              <a:t>p</a:t>
            </a:r>
            <a:r>
              <a:rPr lang="en-US" i="1" baseline="-25000" dirty="0"/>
              <a:t>b</a:t>
            </a:r>
            <a:r>
              <a:rPr lang="en-US" baseline="-25000" dirty="0"/>
              <a:t> </a:t>
            </a:r>
            <a:r>
              <a:rPr lang="en-US" dirty="0"/>
              <a:t>values appended to the labels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Bob upon receiving the wire labels identifies the appended bit on each wire and knows which row to decrypt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baseline="-250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4007" y="127707"/>
            <a:ext cx="10515600" cy="861817"/>
          </a:xfrm>
        </p:spPr>
        <p:txBody>
          <a:bodyPr>
            <a:normAutofit fontScale="90000"/>
          </a:bodyPr>
          <a:lstStyle/>
          <a:p>
            <a:r>
              <a:rPr lang="en-US" dirty="0"/>
              <a:t>Garbled Circuit Evaluation</a:t>
            </a:r>
            <a:br>
              <a:rPr lang="en-US" dirty="0"/>
            </a:br>
            <a:r>
              <a:rPr lang="en-US" sz="3600" i="1" dirty="0"/>
              <a:t>Decrypting only the right entry in the truth table instead of all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0C0091-5175-876C-01A1-70E4E6521A94}"/>
                  </a:ext>
                </a:extLst>
              </p14:cNvPr>
              <p14:cNvContentPartPr/>
              <p14:nvPr/>
            </p14:nvContentPartPr>
            <p14:xfrm>
              <a:off x="4030821" y="1694085"/>
              <a:ext cx="848520" cy="4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0C0091-5175-876C-01A1-70E4E6521A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1821" y="1685085"/>
                <a:ext cx="86616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89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51138"/>
              </p:ext>
            </p:extLst>
          </p:nvPr>
        </p:nvGraphicFramePr>
        <p:xfrm>
          <a:off x="688093" y="3189760"/>
          <a:ext cx="326211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Garbled 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0x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0y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0x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1y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1x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0y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1x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1y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1z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296101" y="1156455"/>
            <a:ext cx="11302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Assume Alice selects the random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bits for </a:t>
            </a:r>
            <a:r>
              <a:rPr lang="en-US" sz="2000" i="1" dirty="0"/>
              <a:t>0</a:t>
            </a:r>
            <a:r>
              <a:rPr lang="en-US" sz="2000" dirty="0"/>
              <a:t> inputs and assigns the point bit for </a:t>
            </a:r>
            <a:r>
              <a:rPr lang="en-US" sz="2000" i="1" dirty="0"/>
              <a:t>1</a:t>
            </a:r>
            <a:r>
              <a:rPr lang="en-US" sz="2000" dirty="0"/>
              <a:t> inputs as below:</a:t>
            </a:r>
          </a:p>
          <a:p>
            <a:pPr lvl="1"/>
            <a:r>
              <a:rPr lang="en-US" sz="2000" i="1" dirty="0"/>
              <a:t>	p</a:t>
            </a:r>
            <a:r>
              <a:rPr lang="en-US" sz="2000" i="1" baseline="-25000" dirty="0"/>
              <a:t>0x</a:t>
            </a:r>
            <a:r>
              <a:rPr lang="en-US" sz="2000" i="1" dirty="0"/>
              <a:t> = 0,</a:t>
            </a:r>
            <a:r>
              <a:rPr lang="en-US" sz="2000" dirty="0"/>
              <a:t> </a:t>
            </a:r>
            <a:r>
              <a:rPr lang="en-US" sz="2000" i="1" dirty="0"/>
              <a:t>p</a:t>
            </a:r>
            <a:r>
              <a:rPr lang="en-US" sz="2000" i="1" baseline="-25000" dirty="0"/>
              <a:t>1x</a:t>
            </a:r>
            <a:r>
              <a:rPr lang="en-US" sz="2000" i="1" dirty="0"/>
              <a:t> = 1  </a:t>
            </a:r>
            <a:r>
              <a:rPr lang="en-US" sz="2000" dirty="0"/>
              <a:t>- &gt; Alice’s wire labels become </a:t>
            </a:r>
            <a:r>
              <a:rPr lang="en-US" sz="2000" i="1" dirty="0"/>
              <a:t>k</a:t>
            </a:r>
            <a:r>
              <a:rPr lang="en-US" sz="2000" i="1" baseline="-25000" dirty="0"/>
              <a:t>0x</a:t>
            </a:r>
            <a:r>
              <a:rPr lang="en-US" sz="2000" i="1" dirty="0">
                <a:solidFill>
                  <a:srgbClr val="FF0000"/>
                </a:solidFill>
              </a:rPr>
              <a:t>0</a:t>
            </a:r>
            <a:r>
              <a:rPr lang="en-US" sz="2000" dirty="0"/>
              <a:t> and </a:t>
            </a:r>
            <a:r>
              <a:rPr lang="en-US" sz="2000" i="1" dirty="0"/>
              <a:t>k</a:t>
            </a:r>
            <a:r>
              <a:rPr lang="en-US" sz="2000" i="1" baseline="-25000" dirty="0"/>
              <a:t>1x</a:t>
            </a:r>
            <a:r>
              <a:rPr lang="en-US" sz="2000" i="1" dirty="0">
                <a:solidFill>
                  <a:srgbClr val="FF0000"/>
                </a:solidFill>
              </a:rPr>
              <a:t>1</a:t>
            </a:r>
          </a:p>
          <a:p>
            <a:pPr lvl="1"/>
            <a:r>
              <a:rPr lang="en-US" sz="2000" i="1" dirty="0"/>
              <a:t>        p</a:t>
            </a:r>
            <a:r>
              <a:rPr lang="en-US" sz="2000" i="1" baseline="-25000" dirty="0"/>
              <a:t>0y</a:t>
            </a:r>
            <a:r>
              <a:rPr lang="en-US" sz="2000" i="1" dirty="0"/>
              <a:t> = 1,</a:t>
            </a:r>
            <a:r>
              <a:rPr lang="en-US" sz="2000" dirty="0">
                <a:sym typeface="Wingdings"/>
              </a:rPr>
              <a:t> </a:t>
            </a:r>
            <a:r>
              <a:rPr lang="en-US" sz="2000" i="1" dirty="0">
                <a:sym typeface="Wingdings"/>
              </a:rPr>
              <a:t>p</a:t>
            </a:r>
            <a:r>
              <a:rPr lang="en-US" sz="2000" i="1" baseline="-25000" dirty="0">
                <a:sym typeface="Wingdings"/>
              </a:rPr>
              <a:t>1y</a:t>
            </a:r>
            <a:r>
              <a:rPr lang="en-US" sz="2000" i="1" dirty="0">
                <a:sym typeface="Wingdings"/>
              </a:rPr>
              <a:t> = 0</a:t>
            </a:r>
            <a:r>
              <a:rPr lang="en-US" sz="2000" dirty="0">
                <a:sym typeface="Wingdings"/>
              </a:rPr>
              <a:t>   -&gt; Bob’s wire labels become </a:t>
            </a:r>
            <a:r>
              <a:rPr lang="en-US" sz="2000" i="1" dirty="0"/>
              <a:t>k</a:t>
            </a:r>
            <a:r>
              <a:rPr lang="en-US" sz="2000" i="1" baseline="-25000" dirty="0"/>
              <a:t>0y</a:t>
            </a:r>
            <a:r>
              <a:rPr lang="en-US" sz="2000" i="1" dirty="0">
                <a:solidFill>
                  <a:srgbClr val="FF0000"/>
                </a:solidFill>
              </a:rPr>
              <a:t>1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i="1" dirty="0"/>
              <a:t>k</a:t>
            </a:r>
            <a:r>
              <a:rPr lang="en-US" sz="2000" i="1" baseline="-25000" dirty="0"/>
              <a:t>1x</a:t>
            </a:r>
            <a:r>
              <a:rPr lang="en-US" sz="2000" i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297680" y="3830200"/>
            <a:ext cx="768096" cy="51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21145"/>
              </p:ext>
            </p:extLst>
          </p:nvPr>
        </p:nvGraphicFramePr>
        <p:xfrm>
          <a:off x="5354958" y="3171832"/>
          <a:ext cx="2387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Garbled 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0x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1y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0x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0y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1x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1y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1z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1x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0y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18256"/>
              </p:ext>
            </p:extLst>
          </p:nvPr>
        </p:nvGraphicFramePr>
        <p:xfrm>
          <a:off x="4327242" y="4543432"/>
          <a:ext cx="62896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578">
                <a:tc>
                  <a:txBody>
                    <a:bodyPr/>
                    <a:lstStyle/>
                    <a:p>
                      <a:r>
                        <a:rPr lang="en-US" sz="1800" dirty="0"/>
                        <a:t>0 ,</a:t>
                      </a:r>
                      <a:r>
                        <a:rPr lang="en-US" sz="1800" baseline="0" dirty="0"/>
                        <a:t>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0, 1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1, 0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1, 1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52570" y="3171832"/>
            <a:ext cx="168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Order by </a:t>
            </a:r>
            <a:r>
              <a:rPr lang="en-US" i="1" dirty="0"/>
              <a:t>p</a:t>
            </a:r>
            <a:r>
              <a:rPr lang="en-US" dirty="0"/>
              <a:t> values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2473501"/>
            <a:ext cx="12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1444" y="2226696"/>
            <a:ext cx="12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41444" y="2650606"/>
            <a:ext cx="4050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Upon receiving the keys for Alice and himself sees the last bit.</a:t>
            </a:r>
          </a:p>
          <a:p>
            <a:endParaRPr lang="en-US" sz="2000" dirty="0"/>
          </a:p>
          <a:p>
            <a:r>
              <a:rPr lang="en-US" sz="2000" dirty="0"/>
              <a:t>Let’s assume Alice’s input to the GC was </a:t>
            </a:r>
            <a:r>
              <a:rPr lang="en-US" sz="2000" i="1" dirty="0"/>
              <a:t>1</a:t>
            </a:r>
            <a:r>
              <a:rPr lang="en-US" sz="2000" dirty="0"/>
              <a:t> and Bob’s input was also </a:t>
            </a:r>
            <a:r>
              <a:rPr lang="en-US" sz="2000" i="1" dirty="0"/>
              <a:t>1</a:t>
            </a:r>
          </a:p>
          <a:p>
            <a:endParaRPr lang="en-US" sz="2000" dirty="0"/>
          </a:p>
          <a:p>
            <a:r>
              <a:rPr lang="en-US" sz="2000" dirty="0"/>
              <a:t>The wires received by Bob would have </a:t>
            </a:r>
            <a:r>
              <a:rPr lang="en-US" sz="2000" i="1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FF0000"/>
                </a:solidFill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appended.</a:t>
            </a:r>
          </a:p>
          <a:p>
            <a:endParaRPr lang="en-US" sz="2000" dirty="0"/>
          </a:p>
          <a:p>
            <a:r>
              <a:rPr lang="en-US" sz="2000" dirty="0"/>
              <a:t>With this information, Bob knows he has to decrypt the third row of the truth table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077456" y="4342264"/>
            <a:ext cx="144459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668512" y="4781176"/>
            <a:ext cx="950976" cy="46748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135443" y="5149169"/>
            <a:ext cx="1533069" cy="6892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08351" y="5867936"/>
            <a:ext cx="278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 not reveal anything about Alice’s input! 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84007" y="127707"/>
            <a:ext cx="10515600" cy="861817"/>
          </a:xfrm>
        </p:spPr>
        <p:txBody>
          <a:bodyPr>
            <a:normAutofit fontScale="90000"/>
          </a:bodyPr>
          <a:lstStyle/>
          <a:p>
            <a:r>
              <a:rPr lang="en-US" dirty="0"/>
              <a:t>Garbled Circuit Evaluation</a:t>
            </a:r>
            <a:br>
              <a:rPr lang="en-US" dirty="0"/>
            </a:br>
            <a:r>
              <a:rPr lang="en-US" sz="3600" i="1" dirty="0"/>
              <a:t>Point and Permute Method</a:t>
            </a:r>
          </a:p>
        </p:txBody>
      </p:sp>
      <p:sp>
        <p:nvSpPr>
          <p:cNvPr id="2" name="Oval 1"/>
          <p:cNvSpPr/>
          <p:nvPr/>
        </p:nvSpPr>
        <p:spPr>
          <a:xfrm>
            <a:off x="5065776" y="4170947"/>
            <a:ext cx="2810898" cy="610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8219" y="1419678"/>
            <a:ext cx="2194560" cy="933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335193" y="2172118"/>
            <a:ext cx="1242196" cy="444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6504" y="2362410"/>
            <a:ext cx="355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Random assignment</a:t>
            </a:r>
          </a:p>
          <a:p>
            <a:r>
              <a:rPr lang="en-US" dirty="0">
                <a:solidFill>
                  <a:srgbClr val="FF0000"/>
                </a:solidFill>
              </a:rPr>
              <a:t>Does not leak anything about x or 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219" y="5838453"/>
            <a:ext cx="4774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knowledge: the sorting mechanism</a:t>
            </a:r>
          </a:p>
          <a:p>
            <a:r>
              <a:rPr lang="en-US" dirty="0"/>
              <a:t>Does not reveal anything about Alice’s or Bob’s inputs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582779" y="5450760"/>
            <a:ext cx="1592640" cy="387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46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0F7C-AFC4-C8A2-03F1-C4C62840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run-through AND example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F9A6FE-595D-53E6-4A32-11BA8F97FBC9}"/>
              </a:ext>
            </a:extLst>
          </p:cNvPr>
          <p:cNvGrpSpPr/>
          <p:nvPr/>
        </p:nvGrpSpPr>
        <p:grpSpPr>
          <a:xfrm>
            <a:off x="963621" y="2327637"/>
            <a:ext cx="212760" cy="284040"/>
            <a:chOff x="963621" y="2327637"/>
            <a:chExt cx="21276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41572AA-F2A7-559C-F299-22B6EC7D12A1}"/>
                    </a:ext>
                  </a:extLst>
                </p14:cNvPr>
                <p14:cNvContentPartPr/>
                <p14:nvPr/>
              </p14:nvContentPartPr>
              <p14:xfrm>
                <a:off x="963621" y="2327637"/>
                <a:ext cx="212760" cy="284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41572AA-F2A7-559C-F299-22B6EC7D12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4981" y="2318997"/>
                  <a:ext cx="230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62E84A-8680-EABF-1FE3-BF318F4F5C26}"/>
                    </a:ext>
                  </a:extLst>
                </p14:cNvPr>
                <p14:cNvContentPartPr/>
                <p14:nvPr/>
              </p14:nvContentPartPr>
              <p14:xfrm>
                <a:off x="987741" y="2469837"/>
                <a:ext cx="131040" cy="14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62E84A-8680-EABF-1FE3-BF318F4F5C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9101" y="2461197"/>
                  <a:ext cx="1486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7B780E-A8C3-59C4-A46A-657440AD06C0}"/>
                  </a:ext>
                </a:extLst>
              </p14:cNvPr>
              <p14:cNvContentPartPr/>
              <p14:nvPr/>
            </p14:nvContentPartPr>
            <p14:xfrm>
              <a:off x="1350621" y="2461557"/>
              <a:ext cx="29880" cy="5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7B780E-A8C3-59C4-A46A-657440AD06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1981" y="2452557"/>
                <a:ext cx="475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CEB341-C58D-9C81-524E-EB05996AD24A}"/>
                  </a:ext>
                </a:extLst>
              </p14:cNvPr>
              <p14:cNvContentPartPr/>
              <p14:nvPr/>
            </p14:nvContentPartPr>
            <p14:xfrm>
              <a:off x="1350261" y="2599797"/>
              <a:ext cx="20520" cy="31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CEB341-C58D-9C81-524E-EB05996AD2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1261" y="2590797"/>
                <a:ext cx="381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5BF0817-89FE-DBAA-228F-A8749A40C586}"/>
              </a:ext>
            </a:extLst>
          </p:cNvPr>
          <p:cNvGrpSpPr/>
          <p:nvPr/>
        </p:nvGrpSpPr>
        <p:grpSpPr>
          <a:xfrm>
            <a:off x="1085661" y="2805717"/>
            <a:ext cx="244800" cy="298080"/>
            <a:chOff x="1085661" y="2805717"/>
            <a:chExt cx="24480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633510-8907-6486-4342-B9DC53B1C57F}"/>
                    </a:ext>
                  </a:extLst>
                </p14:cNvPr>
                <p14:cNvContentPartPr/>
                <p14:nvPr/>
              </p14:nvContentPartPr>
              <p14:xfrm>
                <a:off x="1100421" y="2951157"/>
                <a:ext cx="23760" cy="99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633510-8907-6486-4342-B9DC53B1C5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1781" y="2942157"/>
                  <a:ext cx="41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9C4545-42BA-5E8A-5128-B19DFF68227C}"/>
                    </a:ext>
                  </a:extLst>
                </p14:cNvPr>
                <p14:cNvContentPartPr/>
                <p14:nvPr/>
              </p14:nvContentPartPr>
              <p14:xfrm>
                <a:off x="1085661" y="2805717"/>
                <a:ext cx="244800" cy="298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9C4545-42BA-5E8A-5128-B19DFF6822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7021" y="2797077"/>
                  <a:ext cx="262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522B3D-BE55-F7A4-3FF0-AD9BFDF828AE}"/>
                    </a:ext>
                  </a:extLst>
                </p14:cNvPr>
                <p14:cNvContentPartPr/>
                <p14:nvPr/>
              </p14:nvContentPartPr>
              <p14:xfrm>
                <a:off x="1099341" y="2860077"/>
                <a:ext cx="50040" cy="189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522B3D-BE55-F7A4-3FF0-AD9BFDF828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0701" y="2851077"/>
                  <a:ext cx="6768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A1F80-D40A-13C5-DE42-A749E3ADBC25}"/>
                  </a:ext>
                </a:extLst>
              </p14:cNvPr>
              <p14:cNvContentPartPr/>
              <p14:nvPr/>
            </p14:nvContentPartPr>
            <p14:xfrm>
              <a:off x="1594341" y="2964837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A1F80-D40A-13C5-DE42-A749E3ADBC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5341" y="29558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DEC2D2-E2CD-9441-F391-8CD6076D2337}"/>
                  </a:ext>
                </a:extLst>
              </p14:cNvPr>
              <p14:cNvContentPartPr/>
              <p14:nvPr/>
            </p14:nvContentPartPr>
            <p14:xfrm>
              <a:off x="1548261" y="3159957"/>
              <a:ext cx="41760" cy="31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DEC2D2-E2CD-9441-F391-8CD6076D23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39261" y="3151317"/>
                <a:ext cx="594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DA09C3-EBE1-1FE6-6EC3-AB51F36D6359}"/>
                  </a:ext>
                </a:extLst>
              </p14:cNvPr>
              <p14:cNvContentPartPr/>
              <p14:nvPr/>
            </p14:nvContentPartPr>
            <p14:xfrm>
              <a:off x="2034261" y="2235117"/>
              <a:ext cx="55440" cy="380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DA09C3-EBE1-1FE6-6EC3-AB51F36D63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25621" y="2226117"/>
                <a:ext cx="730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7052A3-4672-8281-BA00-50B878519335}"/>
                  </a:ext>
                </a:extLst>
              </p14:cNvPr>
              <p14:cNvContentPartPr/>
              <p14:nvPr/>
            </p14:nvContentPartPr>
            <p14:xfrm>
              <a:off x="2270781" y="2241597"/>
              <a:ext cx="92880" cy="110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7052A3-4672-8281-BA00-50B8785193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62141" y="2232957"/>
                <a:ext cx="11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460CDE-A9E7-09E5-6A55-1DE2E18C713A}"/>
                  </a:ext>
                </a:extLst>
              </p14:cNvPr>
              <p14:cNvContentPartPr/>
              <p14:nvPr/>
            </p14:nvContentPartPr>
            <p14:xfrm>
              <a:off x="2333421" y="2538957"/>
              <a:ext cx="33840" cy="96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460CDE-A9E7-09E5-6A55-1DE2E18C713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24421" y="2529957"/>
                <a:ext cx="5148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86374FB-8B23-7993-57A2-51E395D8E02E}"/>
              </a:ext>
            </a:extLst>
          </p:cNvPr>
          <p:cNvGrpSpPr/>
          <p:nvPr/>
        </p:nvGrpSpPr>
        <p:grpSpPr>
          <a:xfrm>
            <a:off x="2108421" y="2867637"/>
            <a:ext cx="366120" cy="487440"/>
            <a:chOff x="2108421" y="2867637"/>
            <a:chExt cx="36612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D10D1F-77D4-B1C5-1787-C033EE151606}"/>
                    </a:ext>
                  </a:extLst>
                </p14:cNvPr>
                <p14:cNvContentPartPr/>
                <p14:nvPr/>
              </p14:nvContentPartPr>
              <p14:xfrm>
                <a:off x="2108421" y="2896077"/>
                <a:ext cx="102600" cy="404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D10D1F-77D4-B1C5-1787-C033EE1516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99781" y="2887077"/>
                  <a:ext cx="120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552AD6-C0A6-BE84-8005-3E6349047CA1}"/>
                    </a:ext>
                  </a:extLst>
                </p14:cNvPr>
                <p14:cNvContentPartPr/>
                <p14:nvPr/>
              </p14:nvContentPartPr>
              <p14:xfrm>
                <a:off x="2339181" y="2867637"/>
                <a:ext cx="107280" cy="144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552AD6-C0A6-BE84-8005-3E6349047C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30541" y="2858637"/>
                  <a:ext cx="124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B2F6B1-F3E3-04B8-C3EB-FC1E828076E5}"/>
                    </a:ext>
                  </a:extLst>
                </p14:cNvPr>
                <p14:cNvContentPartPr/>
                <p14:nvPr/>
              </p14:nvContentPartPr>
              <p14:xfrm>
                <a:off x="2433501" y="3218637"/>
                <a:ext cx="41040" cy="136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B2F6B1-F3E3-04B8-C3EB-FC1E828076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24501" y="3209997"/>
                  <a:ext cx="5868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ED0B8FF-2C2D-FEF1-ED96-A148014BF017}"/>
                  </a:ext>
                </a:extLst>
              </p14:cNvPr>
              <p14:cNvContentPartPr/>
              <p14:nvPr/>
            </p14:nvContentPartPr>
            <p14:xfrm>
              <a:off x="3881061" y="2097597"/>
              <a:ext cx="218880" cy="6357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ED0B8FF-2C2D-FEF1-ED96-A148014BF0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72421" y="2088597"/>
                <a:ext cx="23652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4153F1C-8F31-EAF6-CEC8-90D449084127}"/>
                  </a:ext>
                </a:extLst>
              </p14:cNvPr>
              <p14:cNvContentPartPr/>
              <p14:nvPr/>
            </p14:nvContentPartPr>
            <p14:xfrm>
              <a:off x="3901221" y="2868717"/>
              <a:ext cx="312120" cy="529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4153F1C-8F31-EAF6-CEC8-90D44908412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92581" y="2859717"/>
                <a:ext cx="3297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D858051-09FD-8CB2-C988-931EC2C4B62E}"/>
                  </a:ext>
                </a:extLst>
              </p14:cNvPr>
              <p14:cNvContentPartPr/>
              <p14:nvPr/>
            </p14:nvContentPartPr>
            <p14:xfrm>
              <a:off x="2697381" y="2308197"/>
              <a:ext cx="196200" cy="29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D858051-09FD-8CB2-C988-931EC2C4B62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88741" y="2299197"/>
                <a:ext cx="213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0BF0E79-2C46-4E23-52AC-69DF1D95441B}"/>
                  </a:ext>
                </a:extLst>
              </p14:cNvPr>
              <p14:cNvContentPartPr/>
              <p14:nvPr/>
            </p14:nvContentPartPr>
            <p14:xfrm>
              <a:off x="2751381" y="2636157"/>
              <a:ext cx="198720" cy="50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0BF0E79-2C46-4E23-52AC-69DF1D9544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42741" y="2627157"/>
                <a:ext cx="2163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672B2A7-9913-5BF7-8E02-2CE39412995D}"/>
                  </a:ext>
                </a:extLst>
              </p14:cNvPr>
              <p14:cNvContentPartPr/>
              <p14:nvPr/>
            </p14:nvContentPartPr>
            <p14:xfrm>
              <a:off x="2733381" y="2981037"/>
              <a:ext cx="306360" cy="35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672B2A7-9913-5BF7-8E02-2CE39412995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24741" y="2972397"/>
                <a:ext cx="324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7D15CC1-069C-8810-B4F3-5D0753A1ADA6}"/>
                  </a:ext>
                </a:extLst>
              </p14:cNvPr>
              <p14:cNvContentPartPr/>
              <p14:nvPr/>
            </p14:nvContentPartPr>
            <p14:xfrm>
              <a:off x="2850021" y="3291717"/>
              <a:ext cx="231840" cy="43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7D15CC1-069C-8810-B4F3-5D0753A1ADA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41021" y="3283077"/>
                <a:ext cx="24948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EF40B118-AFAD-8547-ACA3-FC87E3885F47}"/>
              </a:ext>
            </a:extLst>
          </p:cNvPr>
          <p:cNvGrpSpPr/>
          <p:nvPr/>
        </p:nvGrpSpPr>
        <p:grpSpPr>
          <a:xfrm>
            <a:off x="3384261" y="2879517"/>
            <a:ext cx="1585080" cy="665280"/>
            <a:chOff x="3384261" y="2879517"/>
            <a:chExt cx="158508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38B2C4E-784A-B71E-9177-998E1AC40F4E}"/>
                    </a:ext>
                  </a:extLst>
                </p14:cNvPr>
                <p14:cNvContentPartPr/>
                <p14:nvPr/>
              </p14:nvContentPartPr>
              <p14:xfrm>
                <a:off x="3459861" y="2904357"/>
                <a:ext cx="44280" cy="150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38B2C4E-784A-B71E-9177-998E1AC40F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51221" y="2895717"/>
                  <a:ext cx="61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8B50DC-F2FA-CB42-2CE6-E2B537A6921A}"/>
                    </a:ext>
                  </a:extLst>
                </p14:cNvPr>
                <p14:cNvContentPartPr/>
                <p14:nvPr/>
              </p14:nvContentPartPr>
              <p14:xfrm>
                <a:off x="3585501" y="2958717"/>
                <a:ext cx="77760" cy="69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8B50DC-F2FA-CB42-2CE6-E2B537A692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76501" y="2950077"/>
                  <a:ext cx="9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BE8452-C748-8745-36C9-21EE28179DFE}"/>
                    </a:ext>
                  </a:extLst>
                </p14:cNvPr>
                <p14:cNvContentPartPr/>
                <p14:nvPr/>
              </p14:nvContentPartPr>
              <p14:xfrm>
                <a:off x="3765861" y="2948997"/>
                <a:ext cx="47520" cy="91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BE8452-C748-8745-36C9-21EE28179D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6861" y="2939997"/>
                  <a:ext cx="65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E1A08D-C961-12F9-3AB2-7182C276EB10}"/>
                    </a:ext>
                  </a:extLst>
                </p14:cNvPr>
                <p14:cNvContentPartPr/>
                <p14:nvPr/>
              </p14:nvContentPartPr>
              <p14:xfrm>
                <a:off x="3951261" y="2939637"/>
                <a:ext cx="76320" cy="89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E1A08D-C961-12F9-3AB2-7182C276EB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42621" y="2930997"/>
                  <a:ext cx="93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4AA7F9-0E20-282E-943C-42990E73EABC}"/>
                    </a:ext>
                  </a:extLst>
                </p14:cNvPr>
                <p14:cNvContentPartPr/>
                <p14:nvPr/>
              </p14:nvContentPartPr>
              <p14:xfrm>
                <a:off x="3999861" y="3245277"/>
                <a:ext cx="11880" cy="115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4AA7F9-0E20-282E-943C-42990E73EA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90861" y="3236277"/>
                  <a:ext cx="29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6EFF114-7086-7D62-11C6-79973C9C8763}"/>
                    </a:ext>
                  </a:extLst>
                </p14:cNvPr>
                <p14:cNvContentPartPr/>
                <p14:nvPr/>
              </p14:nvContentPartPr>
              <p14:xfrm>
                <a:off x="3492261" y="3296397"/>
                <a:ext cx="73440" cy="81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6EFF114-7086-7D62-11C6-79973C9C87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83261" y="3287757"/>
                  <a:ext cx="91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911AFF3-4698-B1CC-C533-E17F4427CAF7}"/>
                    </a:ext>
                  </a:extLst>
                </p14:cNvPr>
                <p14:cNvContentPartPr/>
                <p14:nvPr/>
              </p14:nvContentPartPr>
              <p14:xfrm>
                <a:off x="3689181" y="3225117"/>
                <a:ext cx="15120" cy="101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911AFF3-4698-B1CC-C533-E17F4427CA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80181" y="3216117"/>
                  <a:ext cx="32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9C70D48-2687-FC53-458C-766383D7A0E4}"/>
                    </a:ext>
                  </a:extLst>
                </p14:cNvPr>
                <p14:cNvContentPartPr/>
                <p14:nvPr/>
              </p14:nvContentPartPr>
              <p14:xfrm>
                <a:off x="3796101" y="3265797"/>
                <a:ext cx="6120" cy="49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9C70D48-2687-FC53-458C-766383D7A0E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87101" y="3257157"/>
                  <a:ext cx="23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B9C448-7CEF-DEC5-4E43-CE5489E9FCE7}"/>
                    </a:ext>
                  </a:extLst>
                </p14:cNvPr>
                <p14:cNvContentPartPr/>
                <p14:nvPr/>
              </p14:nvContentPartPr>
              <p14:xfrm>
                <a:off x="3802941" y="3227637"/>
                <a:ext cx="4680" cy="116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B9C448-7CEF-DEC5-4E43-CE5489E9FC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93941" y="3218997"/>
                  <a:ext cx="2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A1FB2A2-4E3B-7166-1226-13F05AAD0D3E}"/>
                    </a:ext>
                  </a:extLst>
                </p14:cNvPr>
                <p14:cNvContentPartPr/>
                <p14:nvPr/>
              </p14:nvContentPartPr>
              <p14:xfrm>
                <a:off x="4438341" y="2879517"/>
                <a:ext cx="98640" cy="13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A1FB2A2-4E3B-7166-1226-13F05AAD0D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29701" y="2870877"/>
                  <a:ext cx="116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F235BE-2C63-E40A-94C4-7CDF03022075}"/>
                    </a:ext>
                  </a:extLst>
                </p14:cNvPr>
                <p14:cNvContentPartPr/>
                <p14:nvPr/>
              </p14:nvContentPartPr>
              <p14:xfrm>
                <a:off x="4440501" y="2963757"/>
                <a:ext cx="87840" cy="91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F235BE-2C63-E40A-94C4-7CDF030220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31501" y="2954757"/>
                  <a:ext cx="105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C34C339-6E3C-CECC-963C-D058D14A0F59}"/>
                    </a:ext>
                  </a:extLst>
                </p14:cNvPr>
                <p14:cNvContentPartPr/>
                <p14:nvPr/>
              </p14:nvContentPartPr>
              <p14:xfrm>
                <a:off x="4581621" y="3019917"/>
                <a:ext cx="62640" cy="43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C34C339-6E3C-CECC-963C-D058D14A0F5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72981" y="3010917"/>
                  <a:ext cx="80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ED6D52-9EDF-A1F6-9E9C-D23BF7C6C8B4}"/>
                    </a:ext>
                  </a:extLst>
                </p14:cNvPr>
                <p14:cNvContentPartPr/>
                <p14:nvPr/>
              </p14:nvContentPartPr>
              <p14:xfrm>
                <a:off x="4683501" y="3040437"/>
                <a:ext cx="24840" cy="39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ED6D52-9EDF-A1F6-9E9C-D23BF7C6C8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74501" y="3031437"/>
                  <a:ext cx="42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F9D3409-55A4-B530-A387-62D2EEA14037}"/>
                    </a:ext>
                  </a:extLst>
                </p14:cNvPr>
                <p14:cNvContentPartPr/>
                <p14:nvPr/>
              </p14:nvContentPartPr>
              <p14:xfrm>
                <a:off x="4766661" y="2900757"/>
                <a:ext cx="124920" cy="209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F9D3409-55A4-B530-A387-62D2EEA1403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58021" y="2892117"/>
                  <a:ext cx="142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3F4181F-DFE1-8147-FF7E-A7D0D994F368}"/>
                    </a:ext>
                  </a:extLst>
                </p14:cNvPr>
                <p14:cNvContentPartPr/>
                <p14:nvPr/>
              </p14:nvContentPartPr>
              <p14:xfrm>
                <a:off x="4516101" y="3242037"/>
                <a:ext cx="29160" cy="138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3F4181F-DFE1-8147-FF7E-A7D0D994F3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07461" y="3233037"/>
                  <a:ext cx="46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C59E022-1157-42AB-E41A-BF350C585B06}"/>
                    </a:ext>
                  </a:extLst>
                </p14:cNvPr>
                <p14:cNvContentPartPr/>
                <p14:nvPr/>
              </p14:nvContentPartPr>
              <p14:xfrm>
                <a:off x="4541661" y="3243477"/>
                <a:ext cx="113040" cy="68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C59E022-1157-42AB-E41A-BF350C585B0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32661" y="3234477"/>
                  <a:ext cx="130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172D751-3457-BA1F-E9C7-A65DE6C6F70C}"/>
                    </a:ext>
                  </a:extLst>
                </p14:cNvPr>
                <p14:cNvContentPartPr/>
                <p14:nvPr/>
              </p14:nvContentPartPr>
              <p14:xfrm>
                <a:off x="4540581" y="3274797"/>
                <a:ext cx="98640" cy="86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172D751-3457-BA1F-E9C7-A65DE6C6F7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31581" y="3266157"/>
                  <a:ext cx="116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2A01CE-8105-9E59-E931-E5AD544B46EB}"/>
                    </a:ext>
                  </a:extLst>
                </p14:cNvPr>
                <p14:cNvContentPartPr/>
                <p14:nvPr/>
              </p14:nvContentPartPr>
              <p14:xfrm>
                <a:off x="4688181" y="3338877"/>
                <a:ext cx="6120" cy="44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2A01CE-8105-9E59-E931-E5AD544B46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79181" y="3329877"/>
                  <a:ext cx="23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C6E2F2D-773E-EE97-D1AB-D5ED01C47AC1}"/>
                    </a:ext>
                  </a:extLst>
                </p14:cNvPr>
                <p14:cNvContentPartPr/>
                <p14:nvPr/>
              </p14:nvContentPartPr>
              <p14:xfrm>
                <a:off x="4809861" y="3310797"/>
                <a:ext cx="40680" cy="81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C6E2F2D-773E-EE97-D1AB-D5ED01C47A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00861" y="3302157"/>
                  <a:ext cx="58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279DCC-0E2A-37D6-E149-32731CA4B8D9}"/>
                    </a:ext>
                  </a:extLst>
                </p14:cNvPr>
                <p14:cNvContentPartPr/>
                <p14:nvPr/>
              </p14:nvContentPartPr>
              <p14:xfrm>
                <a:off x="4879701" y="3236997"/>
                <a:ext cx="89640" cy="128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279DCC-0E2A-37D6-E149-32731CA4B8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70701" y="3227997"/>
                  <a:ext cx="107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98B11C0-D105-F5CE-3CD8-D42FDA8E07C3}"/>
                    </a:ext>
                  </a:extLst>
                </p14:cNvPr>
                <p14:cNvContentPartPr/>
                <p14:nvPr/>
              </p14:nvContentPartPr>
              <p14:xfrm>
                <a:off x="4877901" y="3259317"/>
                <a:ext cx="23040" cy="111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98B11C0-D105-F5CE-3CD8-D42FDA8E07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69261" y="3250677"/>
                  <a:ext cx="40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F0FDB31-F8BE-4AB9-FD57-0CA6E6DD61B3}"/>
                    </a:ext>
                  </a:extLst>
                </p14:cNvPr>
                <p14:cNvContentPartPr/>
                <p14:nvPr/>
              </p14:nvContentPartPr>
              <p14:xfrm>
                <a:off x="3384261" y="3088677"/>
                <a:ext cx="860760" cy="69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F0FDB31-F8BE-4AB9-FD57-0CA6E6DD61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75621" y="3079677"/>
                  <a:ext cx="878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A5D18E0-C350-6E11-CF00-AA2720149E9F}"/>
                    </a:ext>
                  </a:extLst>
                </p14:cNvPr>
                <p14:cNvContentPartPr/>
                <p14:nvPr/>
              </p14:nvContentPartPr>
              <p14:xfrm>
                <a:off x="3396861" y="3380277"/>
                <a:ext cx="1031760" cy="164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A5D18E0-C350-6E11-CF00-AA2720149E9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88221" y="3371277"/>
                  <a:ext cx="10494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54D2103-315D-1192-79B2-D8AE39BAE0DF}"/>
              </a:ext>
            </a:extLst>
          </p:cNvPr>
          <p:cNvGrpSpPr/>
          <p:nvPr/>
        </p:nvGrpSpPr>
        <p:grpSpPr>
          <a:xfrm>
            <a:off x="931581" y="3961677"/>
            <a:ext cx="877320" cy="289080"/>
            <a:chOff x="931581" y="3961677"/>
            <a:chExt cx="87732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A8ECEAD-A564-2C7F-2A55-267C27E054F9}"/>
                    </a:ext>
                  </a:extLst>
                </p14:cNvPr>
                <p14:cNvContentPartPr/>
                <p14:nvPr/>
              </p14:nvContentPartPr>
              <p14:xfrm>
                <a:off x="931581" y="4066437"/>
                <a:ext cx="201240" cy="123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A8ECEAD-A564-2C7F-2A55-267C27E054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2941" y="4057797"/>
                  <a:ext cx="218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D41882A-CB6A-8F4D-2DC4-4EAE3A126F0D}"/>
                    </a:ext>
                  </a:extLst>
                </p14:cNvPr>
                <p14:cNvContentPartPr/>
                <p14:nvPr/>
              </p14:nvContentPartPr>
              <p14:xfrm>
                <a:off x="1149381" y="4093077"/>
                <a:ext cx="165240" cy="75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D41882A-CB6A-8F4D-2DC4-4EAE3A126F0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0741" y="4084437"/>
                  <a:ext cx="182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4C6559A-A829-A328-0E0E-44B4847FD80A}"/>
                    </a:ext>
                  </a:extLst>
                </p14:cNvPr>
                <p14:cNvContentPartPr/>
                <p14:nvPr/>
              </p14:nvContentPartPr>
              <p14:xfrm>
                <a:off x="1326861" y="4035117"/>
                <a:ext cx="46800" cy="153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4C6559A-A829-A328-0E0E-44B4847FD8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18221" y="4026477"/>
                  <a:ext cx="64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9523804-7742-C807-7B8C-424AF92AD840}"/>
                    </a:ext>
                  </a:extLst>
                </p14:cNvPr>
                <p14:cNvContentPartPr/>
                <p14:nvPr/>
              </p14:nvContentPartPr>
              <p14:xfrm>
                <a:off x="1304901" y="4041957"/>
                <a:ext cx="95040" cy="29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9523804-7742-C807-7B8C-424AF92AD8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95901" y="4032957"/>
                  <a:ext cx="112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E84EAD-9AFC-F579-16B9-7C9F61480A07}"/>
                    </a:ext>
                  </a:extLst>
                </p14:cNvPr>
                <p14:cNvContentPartPr/>
                <p14:nvPr/>
              </p14:nvContentPartPr>
              <p14:xfrm>
                <a:off x="1432701" y="4075797"/>
                <a:ext cx="60840" cy="174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E84EAD-9AFC-F579-16B9-7C9F61480A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24061" y="4067157"/>
                  <a:ext cx="78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FBC65DE-D20D-E105-2AEC-17AAA93F5E58}"/>
                    </a:ext>
                  </a:extLst>
                </p14:cNvPr>
                <p14:cNvContentPartPr/>
                <p14:nvPr/>
              </p14:nvContentPartPr>
              <p14:xfrm>
                <a:off x="1465461" y="4068237"/>
                <a:ext cx="69480" cy="105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FBC65DE-D20D-E105-2AEC-17AAA93F5E5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56821" y="4059597"/>
                  <a:ext cx="87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F791B64-9E6D-F31B-DD56-0EDEFB8449D2}"/>
                    </a:ext>
                  </a:extLst>
                </p14:cNvPr>
                <p14:cNvContentPartPr/>
                <p14:nvPr/>
              </p14:nvContentPartPr>
              <p14:xfrm>
                <a:off x="1604781" y="4044117"/>
                <a:ext cx="76680" cy="86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F791B64-9E6D-F31B-DD56-0EDEFB8449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95781" y="4035477"/>
                  <a:ext cx="94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FAABC49-6524-05D1-3C2F-1722C9CD01CD}"/>
                    </a:ext>
                  </a:extLst>
                </p14:cNvPr>
                <p14:cNvContentPartPr/>
                <p14:nvPr/>
              </p14:nvContentPartPr>
              <p14:xfrm>
                <a:off x="1687941" y="4016037"/>
                <a:ext cx="58320" cy="85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FAABC49-6524-05D1-3C2F-1722C9CD01C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78941" y="4007397"/>
                  <a:ext cx="75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FCCD00-D0AE-AB70-D9C1-9F2D4C618F01}"/>
                    </a:ext>
                  </a:extLst>
                </p14:cNvPr>
                <p14:cNvContentPartPr/>
                <p14:nvPr/>
              </p14:nvContentPartPr>
              <p14:xfrm>
                <a:off x="1757781" y="3961677"/>
                <a:ext cx="51120" cy="183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FCCD00-D0AE-AB70-D9C1-9F2D4C618F0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48781" y="3952677"/>
                  <a:ext cx="68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7DC9893-AAD9-F438-6C19-9B640BECBB21}"/>
                    </a:ext>
                  </a:extLst>
                </p14:cNvPr>
                <p14:cNvContentPartPr/>
                <p14:nvPr/>
              </p14:nvContentPartPr>
              <p14:xfrm>
                <a:off x="1709181" y="4027917"/>
                <a:ext cx="96840" cy="33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7DC9893-AAD9-F438-6C19-9B640BECBB2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00181" y="4018917"/>
                  <a:ext cx="11448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AEE46EF-E68F-B6E5-778A-1EA5815DAB1A}"/>
                  </a:ext>
                </a:extLst>
              </p14:cNvPr>
              <p14:cNvContentPartPr/>
              <p14:nvPr/>
            </p14:nvContentPartPr>
            <p14:xfrm>
              <a:off x="2079981" y="4118277"/>
              <a:ext cx="10440" cy="1036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AEE46EF-E68F-B6E5-778A-1EA5815DAB1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70981" y="4109277"/>
                <a:ext cx="28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20A5D32-7F74-9440-1ADA-C436B2EF7872}"/>
                  </a:ext>
                </a:extLst>
              </p14:cNvPr>
              <p14:cNvContentPartPr/>
              <p14:nvPr/>
            </p14:nvContentPartPr>
            <p14:xfrm>
              <a:off x="2439981" y="4026117"/>
              <a:ext cx="36360" cy="2390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20A5D32-7F74-9440-1ADA-C436B2EF787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430981" y="4017117"/>
                <a:ext cx="540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B019B80-AF33-ED7E-2244-EAFFA201C207}"/>
                  </a:ext>
                </a:extLst>
              </p14:cNvPr>
              <p14:cNvContentPartPr/>
              <p14:nvPr/>
            </p14:nvContentPartPr>
            <p14:xfrm>
              <a:off x="2411901" y="4364157"/>
              <a:ext cx="90000" cy="1681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B019B80-AF33-ED7E-2244-EAFFA201C20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02901" y="4355157"/>
                <a:ext cx="1076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B000DFE-2139-6D29-A8B0-74FEA9C7DB61}"/>
                  </a:ext>
                </a:extLst>
              </p14:cNvPr>
              <p14:cNvContentPartPr/>
              <p14:nvPr/>
            </p14:nvContentPartPr>
            <p14:xfrm>
              <a:off x="2704941" y="4028277"/>
              <a:ext cx="117720" cy="1396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B000DFE-2139-6D29-A8B0-74FEA9C7DB6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95941" y="4019277"/>
                <a:ext cx="135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2A94C7A-EB2C-7672-C224-A8DD2C61E95B}"/>
                  </a:ext>
                </a:extLst>
              </p14:cNvPr>
              <p14:cNvContentPartPr/>
              <p14:nvPr/>
            </p14:nvContentPartPr>
            <p14:xfrm>
              <a:off x="2811141" y="4441197"/>
              <a:ext cx="9000" cy="1054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2A94C7A-EB2C-7672-C224-A8DD2C61E95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802501" y="4432197"/>
                <a:ext cx="26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51D8F63-F2AA-E884-5284-6C24BCB2D3E6}"/>
                  </a:ext>
                </a:extLst>
              </p14:cNvPr>
              <p14:cNvContentPartPr/>
              <p14:nvPr/>
            </p14:nvContentPartPr>
            <p14:xfrm>
              <a:off x="4167981" y="3947277"/>
              <a:ext cx="7920" cy="1648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51D8F63-F2AA-E884-5284-6C24BCB2D3E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158981" y="3938637"/>
                <a:ext cx="255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74A51B3-A2DD-A9E2-6D09-0114787662C8}"/>
                  </a:ext>
                </a:extLst>
              </p14:cNvPr>
              <p14:cNvContentPartPr/>
              <p14:nvPr/>
            </p14:nvContentPartPr>
            <p14:xfrm>
              <a:off x="3983301" y="3996597"/>
              <a:ext cx="32400" cy="1072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74A51B3-A2DD-A9E2-6D09-0114787662C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74301" y="3987597"/>
                <a:ext cx="5004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A0EA112-17AA-171D-3ABD-E0CB31A8ED58}"/>
              </a:ext>
            </a:extLst>
          </p:cNvPr>
          <p:cNvGrpSpPr/>
          <p:nvPr/>
        </p:nvGrpSpPr>
        <p:grpSpPr>
          <a:xfrm>
            <a:off x="3563181" y="3941517"/>
            <a:ext cx="233280" cy="174960"/>
            <a:chOff x="3563181" y="3941517"/>
            <a:chExt cx="23328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DCB22EE-0C38-23CB-D074-CE3A533B9EE3}"/>
                    </a:ext>
                  </a:extLst>
                </p14:cNvPr>
                <p14:cNvContentPartPr/>
                <p14:nvPr/>
              </p14:nvContentPartPr>
              <p14:xfrm>
                <a:off x="3789981" y="3974997"/>
                <a:ext cx="6480" cy="141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DCB22EE-0C38-23CB-D074-CE3A533B9E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81341" y="3965997"/>
                  <a:ext cx="24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97B4775-29DE-0FD5-148E-ABC0346FC8BB}"/>
                    </a:ext>
                  </a:extLst>
                </p14:cNvPr>
                <p14:cNvContentPartPr/>
                <p14:nvPr/>
              </p14:nvContentPartPr>
              <p14:xfrm>
                <a:off x="3563181" y="3941517"/>
                <a:ext cx="100080" cy="117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97B4775-29DE-0FD5-148E-ABC0346FC8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54181" y="3932877"/>
                  <a:ext cx="11772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C31BE74-B4AA-89E0-3793-B56D0E200300}"/>
                  </a:ext>
                </a:extLst>
              </p14:cNvPr>
              <p14:cNvContentPartPr/>
              <p14:nvPr/>
            </p14:nvContentPartPr>
            <p14:xfrm>
              <a:off x="4136301" y="4336437"/>
              <a:ext cx="102600" cy="21564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C31BE74-B4AA-89E0-3793-B56D0E20030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127661" y="4327437"/>
                <a:ext cx="12024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55D5A96-25D5-6FE9-CF18-D77D20DB5204}"/>
              </a:ext>
            </a:extLst>
          </p:cNvPr>
          <p:cNvGrpSpPr/>
          <p:nvPr/>
        </p:nvGrpSpPr>
        <p:grpSpPr>
          <a:xfrm>
            <a:off x="3619701" y="4365957"/>
            <a:ext cx="352440" cy="180720"/>
            <a:chOff x="3619701" y="4365957"/>
            <a:chExt cx="35244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4728980-A6B8-6864-BED9-1ABBDC76CB85}"/>
                    </a:ext>
                  </a:extLst>
                </p14:cNvPr>
                <p14:cNvContentPartPr/>
                <p14:nvPr/>
              </p14:nvContentPartPr>
              <p14:xfrm>
                <a:off x="3619701" y="4391877"/>
                <a:ext cx="26280" cy="154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4728980-A6B8-6864-BED9-1ABBDC76CB8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11061" y="4382877"/>
                  <a:ext cx="43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FAFCDB-A395-05A1-568F-19E9413CDD01}"/>
                    </a:ext>
                  </a:extLst>
                </p14:cNvPr>
                <p14:cNvContentPartPr/>
                <p14:nvPr/>
              </p14:nvContentPartPr>
              <p14:xfrm>
                <a:off x="3805821" y="4365957"/>
                <a:ext cx="18000" cy="126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FAFCDB-A395-05A1-568F-19E9413CDD0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96821" y="4356957"/>
                  <a:ext cx="35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DC08A87-E37D-5F14-99D4-80005F4C9D4E}"/>
                    </a:ext>
                  </a:extLst>
                </p14:cNvPr>
                <p14:cNvContentPartPr/>
                <p14:nvPr/>
              </p14:nvContentPartPr>
              <p14:xfrm>
                <a:off x="3962061" y="4386117"/>
                <a:ext cx="10080" cy="133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DC08A87-E37D-5F14-99D4-80005F4C9D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53061" y="4377117"/>
                  <a:ext cx="2772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100F133-FCC9-7179-2CD3-98654B7FB764}"/>
                  </a:ext>
                </a:extLst>
              </p14:cNvPr>
              <p14:cNvContentPartPr/>
              <p14:nvPr/>
            </p14:nvContentPartPr>
            <p14:xfrm>
              <a:off x="4037301" y="3868437"/>
              <a:ext cx="324360" cy="8074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100F133-FCC9-7179-2CD3-98654B7FB76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28301" y="3859797"/>
                <a:ext cx="342000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C4570EE-83EB-58E8-D771-0BEE7CB37899}"/>
                  </a:ext>
                </a:extLst>
              </p14:cNvPr>
              <p14:cNvContentPartPr/>
              <p14:nvPr/>
            </p14:nvContentPartPr>
            <p14:xfrm>
              <a:off x="1202661" y="4439757"/>
              <a:ext cx="306360" cy="2300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C4570EE-83EB-58E8-D771-0BEE7CB3789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93661" y="4431117"/>
                <a:ext cx="32400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A1AEF98-00A4-2C3B-F93B-1AB663ED49E5}"/>
              </a:ext>
            </a:extLst>
          </p:cNvPr>
          <p:cNvGrpSpPr/>
          <p:nvPr/>
        </p:nvGrpSpPr>
        <p:grpSpPr>
          <a:xfrm>
            <a:off x="4613661" y="3852237"/>
            <a:ext cx="482400" cy="303840"/>
            <a:chOff x="4613661" y="3852237"/>
            <a:chExt cx="48240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8AC09F4-A8DB-34DA-9413-63B44AD14DD3}"/>
                    </a:ext>
                  </a:extLst>
                </p14:cNvPr>
                <p14:cNvContentPartPr/>
                <p14:nvPr/>
              </p14:nvContentPartPr>
              <p14:xfrm>
                <a:off x="4613661" y="3852237"/>
                <a:ext cx="128880" cy="210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8AC09F4-A8DB-34DA-9413-63B44AD14DD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04661" y="3843597"/>
                  <a:ext cx="146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99A029-BE2C-6DE3-0789-875B9A9D37A8}"/>
                    </a:ext>
                  </a:extLst>
                </p14:cNvPr>
                <p14:cNvContentPartPr/>
                <p14:nvPr/>
              </p14:nvContentPartPr>
              <p14:xfrm>
                <a:off x="4631661" y="3966357"/>
                <a:ext cx="73440" cy="98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99A029-BE2C-6DE3-0789-875B9A9D37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22661" y="3957717"/>
                  <a:ext cx="91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218638-79C9-5C8C-2182-FCF5B5BE3F60}"/>
                    </a:ext>
                  </a:extLst>
                </p14:cNvPr>
                <p14:cNvContentPartPr/>
                <p14:nvPr/>
              </p14:nvContentPartPr>
              <p14:xfrm>
                <a:off x="4805181" y="4035837"/>
                <a:ext cx="44280" cy="46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218638-79C9-5C8C-2182-FCF5B5BE3F6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96181" y="4026837"/>
                  <a:ext cx="61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951FB3A-5734-667E-21DC-D9B3867EE01D}"/>
                    </a:ext>
                  </a:extLst>
                </p14:cNvPr>
                <p14:cNvContentPartPr/>
                <p14:nvPr/>
              </p14:nvContentPartPr>
              <p14:xfrm>
                <a:off x="4884021" y="4059957"/>
                <a:ext cx="33840" cy="96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951FB3A-5734-667E-21DC-D9B3867EE01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75021" y="4051317"/>
                  <a:ext cx="51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113CD0F-2BAA-D1E3-00BA-3732F17E924E}"/>
                    </a:ext>
                  </a:extLst>
                </p14:cNvPr>
                <p14:cNvContentPartPr/>
                <p14:nvPr/>
              </p14:nvContentPartPr>
              <p14:xfrm>
                <a:off x="4999221" y="4001997"/>
                <a:ext cx="96840" cy="83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113CD0F-2BAA-D1E3-00BA-3732F17E924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90581" y="3993357"/>
                  <a:ext cx="1144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2F5E243-6879-6F76-FC89-06136EDB4164}"/>
              </a:ext>
            </a:extLst>
          </p:cNvPr>
          <p:cNvGrpSpPr/>
          <p:nvPr/>
        </p:nvGrpSpPr>
        <p:grpSpPr>
          <a:xfrm>
            <a:off x="4695021" y="4340397"/>
            <a:ext cx="474480" cy="204840"/>
            <a:chOff x="4695021" y="4340397"/>
            <a:chExt cx="47448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0431A77-EFDE-A9B6-7A35-B8B319F0C9B8}"/>
                    </a:ext>
                  </a:extLst>
                </p14:cNvPr>
                <p14:cNvContentPartPr/>
                <p14:nvPr/>
              </p14:nvContentPartPr>
              <p14:xfrm>
                <a:off x="4695021" y="4340397"/>
                <a:ext cx="135720" cy="130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0431A77-EFDE-A9B6-7A35-B8B319F0C9B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86021" y="4331397"/>
                  <a:ext cx="153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8BE81F6-AB6C-F9B6-C15A-41B531B467A7}"/>
                    </a:ext>
                  </a:extLst>
                </p14:cNvPr>
                <p14:cNvContentPartPr/>
                <p14:nvPr/>
              </p14:nvContentPartPr>
              <p14:xfrm>
                <a:off x="4706541" y="4391157"/>
                <a:ext cx="94680" cy="94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8BE81F6-AB6C-F9B6-C15A-41B531B467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97901" y="4382517"/>
                  <a:ext cx="11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594141A-D88F-4842-B6DA-2C78F81A032C}"/>
                    </a:ext>
                  </a:extLst>
                </p14:cNvPr>
                <p14:cNvContentPartPr/>
                <p14:nvPr/>
              </p14:nvContentPartPr>
              <p14:xfrm>
                <a:off x="4875381" y="4467117"/>
                <a:ext cx="4320" cy="57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594141A-D88F-4842-B6DA-2C78F81A03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66741" y="4458117"/>
                  <a:ext cx="21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1628F84-31CE-C452-545B-B0F1BEBFD0D1}"/>
                    </a:ext>
                  </a:extLst>
                </p14:cNvPr>
                <p14:cNvContentPartPr/>
                <p14:nvPr/>
              </p14:nvContentPartPr>
              <p14:xfrm>
                <a:off x="4936221" y="4490877"/>
                <a:ext cx="46440" cy="54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1628F84-31CE-C452-545B-B0F1BEBFD0D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27581" y="4481877"/>
                  <a:ext cx="64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1799131-7286-B46B-EC2A-B81F8264AC69}"/>
                    </a:ext>
                  </a:extLst>
                </p14:cNvPr>
                <p14:cNvContentPartPr/>
                <p14:nvPr/>
              </p14:nvContentPartPr>
              <p14:xfrm>
                <a:off x="5044941" y="4403037"/>
                <a:ext cx="124560" cy="132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1799131-7286-B46B-EC2A-B81F8264AC6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35941" y="4394037"/>
                  <a:ext cx="1422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800FBC3-264B-C4A0-728E-890ADCB9E37D}"/>
              </a:ext>
            </a:extLst>
          </p:cNvPr>
          <p:cNvGrpSpPr/>
          <p:nvPr/>
        </p:nvGrpSpPr>
        <p:grpSpPr>
          <a:xfrm>
            <a:off x="5207301" y="1549677"/>
            <a:ext cx="2848680" cy="2254680"/>
            <a:chOff x="5207301" y="1549677"/>
            <a:chExt cx="2848680" cy="22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9F7C06F-353C-D40F-C77F-51DB4FC3B5DD}"/>
                    </a:ext>
                  </a:extLst>
                </p14:cNvPr>
                <p14:cNvContentPartPr/>
                <p14:nvPr/>
              </p14:nvContentPartPr>
              <p14:xfrm>
                <a:off x="6277221" y="2071677"/>
                <a:ext cx="165600" cy="99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9F7C06F-353C-D40F-C77F-51DB4FC3B5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68221" y="2063037"/>
                  <a:ext cx="183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39687AF-A133-A55F-3FE2-AA3AC260F0C8}"/>
                    </a:ext>
                  </a:extLst>
                </p14:cNvPr>
                <p14:cNvContentPartPr/>
                <p14:nvPr/>
              </p14:nvContentPartPr>
              <p14:xfrm>
                <a:off x="6967701" y="2030637"/>
                <a:ext cx="122760" cy="101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39687AF-A133-A55F-3FE2-AA3AC260F0C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59061" y="2021997"/>
                  <a:ext cx="14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5BD66BD-D9D5-0EB6-83A0-670837497E78}"/>
                    </a:ext>
                  </a:extLst>
                </p14:cNvPr>
                <p14:cNvContentPartPr/>
                <p14:nvPr/>
              </p14:nvContentPartPr>
              <p14:xfrm>
                <a:off x="7893261" y="1988517"/>
                <a:ext cx="150480" cy="147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5BD66BD-D9D5-0EB6-83A0-670837497E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84261" y="1979877"/>
                  <a:ext cx="168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D340E06-721C-1AEC-81C6-F4BD2E038FBF}"/>
                    </a:ext>
                  </a:extLst>
                </p14:cNvPr>
                <p14:cNvContentPartPr/>
                <p14:nvPr/>
              </p14:nvContentPartPr>
              <p14:xfrm>
                <a:off x="5207301" y="1560837"/>
                <a:ext cx="227520" cy="249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D340E06-721C-1AEC-81C6-F4BD2E038FB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98301" y="1552197"/>
                  <a:ext cx="245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6838B1F-8D98-D249-7581-683F12EE5975}"/>
                    </a:ext>
                  </a:extLst>
                </p14:cNvPr>
                <p14:cNvContentPartPr/>
                <p14:nvPr/>
              </p14:nvContentPartPr>
              <p14:xfrm>
                <a:off x="5504661" y="1599717"/>
                <a:ext cx="114120" cy="192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6838B1F-8D98-D249-7581-683F12EE597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95661" y="1590717"/>
                  <a:ext cx="131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A37A5D7-1338-6D07-DFB1-26C81C932A93}"/>
                    </a:ext>
                  </a:extLst>
                </p14:cNvPr>
                <p14:cNvContentPartPr/>
                <p14:nvPr/>
              </p14:nvContentPartPr>
              <p14:xfrm>
                <a:off x="5582781" y="1626357"/>
                <a:ext cx="18360" cy="147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A37A5D7-1338-6D07-DFB1-26C81C932A9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74141" y="1617357"/>
                  <a:ext cx="3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7D9AA39-3D9E-922A-688A-4CBCB8F7AAFF}"/>
                    </a:ext>
                  </a:extLst>
                </p14:cNvPr>
                <p14:cNvContentPartPr/>
                <p14:nvPr/>
              </p14:nvContentPartPr>
              <p14:xfrm>
                <a:off x="5665941" y="1610157"/>
                <a:ext cx="136440" cy="168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7D9AA39-3D9E-922A-688A-4CBCB8F7AAF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57301" y="1601157"/>
                  <a:ext cx="154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F491B32-7FA4-16BC-611F-E5037D209C85}"/>
                    </a:ext>
                  </a:extLst>
                </p14:cNvPr>
                <p14:cNvContentPartPr/>
                <p14:nvPr/>
              </p14:nvContentPartPr>
              <p14:xfrm>
                <a:off x="6323301" y="1583517"/>
                <a:ext cx="131040" cy="169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F491B32-7FA4-16BC-611F-E5037D209C8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14301" y="1574517"/>
                  <a:ext cx="148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F06654-AB56-71ED-BE4D-08A155B0F2A8}"/>
                    </a:ext>
                  </a:extLst>
                </p14:cNvPr>
                <p14:cNvContentPartPr/>
                <p14:nvPr/>
              </p14:nvContentPartPr>
              <p14:xfrm>
                <a:off x="6356061" y="1672077"/>
                <a:ext cx="60120" cy="56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F06654-AB56-71ED-BE4D-08A155B0F2A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47061" y="1663437"/>
                  <a:ext cx="77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BEB9D8C-CAA7-CE35-87EB-18AF8C657AA0}"/>
                    </a:ext>
                  </a:extLst>
                </p14:cNvPr>
                <p14:cNvContentPartPr/>
                <p14:nvPr/>
              </p14:nvContentPartPr>
              <p14:xfrm>
                <a:off x="6816861" y="1652637"/>
                <a:ext cx="20880" cy="116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BEB9D8C-CAA7-CE35-87EB-18AF8C657AA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07861" y="1643637"/>
                  <a:ext cx="38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A30685-0082-3E79-83C6-0AAEEFB7CB35}"/>
                    </a:ext>
                  </a:extLst>
                </p14:cNvPr>
                <p14:cNvContentPartPr/>
                <p14:nvPr/>
              </p14:nvContentPartPr>
              <p14:xfrm>
                <a:off x="6823341" y="1570917"/>
                <a:ext cx="149760" cy="208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A30685-0082-3E79-83C6-0AAEEFB7CB3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14341" y="1562277"/>
                  <a:ext cx="167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FEC9C80-9697-C386-5923-A82AE9180593}"/>
                    </a:ext>
                  </a:extLst>
                </p14:cNvPr>
                <p14:cNvContentPartPr/>
                <p14:nvPr/>
              </p14:nvContentPartPr>
              <p14:xfrm>
                <a:off x="7635501" y="1553997"/>
                <a:ext cx="237240" cy="138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FEC9C80-9697-C386-5923-A82AE918059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26861" y="1544997"/>
                  <a:ext cx="254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A4FDDDC-07BF-2B3E-4687-E3D6A61BCB54}"/>
                    </a:ext>
                  </a:extLst>
                </p14:cNvPr>
                <p14:cNvContentPartPr/>
                <p14:nvPr/>
              </p14:nvContentPartPr>
              <p14:xfrm>
                <a:off x="6109461" y="1549677"/>
                <a:ext cx="291240" cy="2254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A4FDDDC-07BF-2B3E-4687-E3D6A61BCB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00461" y="1541037"/>
                  <a:ext cx="308880" cy="22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051E70F-6C4C-AE27-6282-90A72E5640D0}"/>
                    </a:ext>
                  </a:extLst>
                </p14:cNvPr>
                <p14:cNvContentPartPr/>
                <p14:nvPr/>
              </p14:nvContentPartPr>
              <p14:xfrm>
                <a:off x="5481981" y="1784397"/>
                <a:ext cx="2574000" cy="152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051E70F-6C4C-AE27-6282-90A72E5640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72981" y="1775397"/>
                  <a:ext cx="259164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A702A8D-349C-254A-7D57-FA346A3A1522}"/>
                  </a:ext>
                </a:extLst>
              </p14:cNvPr>
              <p14:cNvContentPartPr/>
              <p14:nvPr/>
            </p14:nvContentPartPr>
            <p14:xfrm>
              <a:off x="7882461" y="2231877"/>
              <a:ext cx="116280" cy="115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A702A8D-349C-254A-7D57-FA346A3A152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873821" y="2223237"/>
                <a:ext cx="1339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7DCC217-E8BA-3D89-A0B0-EB03B3798CFC}"/>
                  </a:ext>
                </a:extLst>
              </p14:cNvPr>
              <p14:cNvContentPartPr/>
              <p14:nvPr/>
            </p14:nvContentPartPr>
            <p14:xfrm>
              <a:off x="6980301" y="2289117"/>
              <a:ext cx="3600" cy="25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7DCC217-E8BA-3D89-A0B0-EB03B3798CF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971661" y="2280117"/>
                <a:ext cx="212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3C9EC33B-FE9B-C7DC-9472-96DEA524472F}"/>
                  </a:ext>
                </a:extLst>
              </p14:cNvPr>
              <p14:cNvContentPartPr/>
              <p14:nvPr/>
            </p14:nvContentPartPr>
            <p14:xfrm>
              <a:off x="6987861" y="2295237"/>
              <a:ext cx="39960" cy="90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3C9EC33B-FE9B-C7DC-9472-96DEA524472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978861" y="2286597"/>
                <a:ext cx="576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EE0AF44-53FA-D922-6511-DE6D5521A5A5}"/>
              </a:ext>
            </a:extLst>
          </p:cNvPr>
          <p:cNvGrpSpPr/>
          <p:nvPr/>
        </p:nvGrpSpPr>
        <p:grpSpPr>
          <a:xfrm>
            <a:off x="9624141" y="1549317"/>
            <a:ext cx="1917720" cy="931320"/>
            <a:chOff x="9624141" y="1549317"/>
            <a:chExt cx="1917720" cy="93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4643915-9B83-20FB-EC4E-43DB1DFE578F}"/>
                    </a:ext>
                  </a:extLst>
                </p14:cNvPr>
                <p14:cNvContentPartPr/>
                <p14:nvPr/>
              </p14:nvContentPartPr>
              <p14:xfrm>
                <a:off x="9669861" y="1765677"/>
                <a:ext cx="103680" cy="57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4643915-9B83-20FB-EC4E-43DB1DFE578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61221" y="1757037"/>
                  <a:ext cx="12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85B2BDC-4195-128D-DBC2-A28AC288D90D}"/>
                    </a:ext>
                  </a:extLst>
                </p14:cNvPr>
                <p14:cNvContentPartPr/>
                <p14:nvPr/>
              </p14:nvContentPartPr>
              <p14:xfrm>
                <a:off x="9633501" y="1796997"/>
                <a:ext cx="31320" cy="227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85B2BDC-4195-128D-DBC2-A28AC288D90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24861" y="1787997"/>
                  <a:ext cx="48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B261675-CA46-D0B1-763D-49485746168F}"/>
                    </a:ext>
                  </a:extLst>
                </p14:cNvPr>
                <p14:cNvContentPartPr/>
                <p14:nvPr/>
              </p14:nvContentPartPr>
              <p14:xfrm>
                <a:off x="9624141" y="1953237"/>
                <a:ext cx="152280" cy="114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B261675-CA46-D0B1-763D-4948574616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15141" y="1944597"/>
                  <a:ext cx="169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B9FE493-F2D0-6751-1E5A-3046AADBFB78}"/>
                    </a:ext>
                  </a:extLst>
                </p14:cNvPr>
                <p14:cNvContentPartPr/>
                <p14:nvPr/>
              </p14:nvContentPartPr>
              <p14:xfrm>
                <a:off x="10335141" y="1781517"/>
                <a:ext cx="138960" cy="6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B9FE493-F2D0-6751-1E5A-3046AADBFB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26501" y="1772877"/>
                  <a:ext cx="156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0F7EAC7-7A8F-70DC-C145-D3E9D04994FE}"/>
                    </a:ext>
                  </a:extLst>
                </p14:cNvPr>
                <p14:cNvContentPartPr/>
                <p14:nvPr/>
              </p14:nvContentPartPr>
              <p14:xfrm>
                <a:off x="10299141" y="1815357"/>
                <a:ext cx="37800" cy="304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0F7EAC7-7A8F-70DC-C145-D3E9D04994F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90501" y="1806717"/>
                  <a:ext cx="55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1DB1DEA-3503-4D6A-50B7-FE9D9D576E9B}"/>
                    </a:ext>
                  </a:extLst>
                </p14:cNvPr>
                <p14:cNvContentPartPr/>
                <p14:nvPr/>
              </p14:nvContentPartPr>
              <p14:xfrm>
                <a:off x="10320381" y="1987797"/>
                <a:ext cx="102960" cy="21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1DB1DEA-3503-4D6A-50B7-FE9D9D576E9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11381" y="1979157"/>
                  <a:ext cx="120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AA96E3D-8286-D40F-03A6-628EA306AB91}"/>
                    </a:ext>
                  </a:extLst>
                </p14:cNvPr>
                <p14:cNvContentPartPr/>
                <p14:nvPr/>
              </p14:nvContentPartPr>
              <p14:xfrm>
                <a:off x="10289061" y="2103357"/>
                <a:ext cx="150120" cy="35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AA96E3D-8286-D40F-03A6-628EA306AB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80421" y="2094357"/>
                  <a:ext cx="167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6E1A33B-064A-E140-CF3D-0DA0B8289A32}"/>
                    </a:ext>
                  </a:extLst>
                </p14:cNvPr>
                <p14:cNvContentPartPr/>
                <p14:nvPr/>
              </p14:nvContentPartPr>
              <p14:xfrm>
                <a:off x="10934541" y="1929837"/>
                <a:ext cx="111600" cy="160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6E1A33B-064A-E140-CF3D-0DA0B8289A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25901" y="1920837"/>
                  <a:ext cx="129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A4B2A12-8660-490E-F612-ECA1A09BDD75}"/>
                    </a:ext>
                  </a:extLst>
                </p14:cNvPr>
                <p14:cNvContentPartPr/>
                <p14:nvPr/>
              </p14:nvContentPartPr>
              <p14:xfrm>
                <a:off x="10991421" y="2004717"/>
                <a:ext cx="61560" cy="114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A4B2A12-8660-490E-F612-ECA1A09BDD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82781" y="1996077"/>
                  <a:ext cx="79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D307CE7-E588-605A-D1BC-17A89C7D0890}"/>
                    </a:ext>
                  </a:extLst>
                </p14:cNvPr>
                <p14:cNvContentPartPr/>
                <p14:nvPr/>
              </p14:nvContentPartPr>
              <p14:xfrm>
                <a:off x="11088261" y="2048997"/>
                <a:ext cx="65880" cy="78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D307CE7-E588-605A-D1BC-17A89C7D089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79261" y="2040357"/>
                  <a:ext cx="83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4056B34-7C8D-E90C-7834-E97367428A8E}"/>
                    </a:ext>
                  </a:extLst>
                </p14:cNvPr>
                <p14:cNvContentPartPr/>
                <p14:nvPr/>
              </p14:nvContentPartPr>
              <p14:xfrm>
                <a:off x="11177181" y="2132517"/>
                <a:ext cx="26280" cy="46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4056B34-7C8D-E90C-7834-E97367428A8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68181" y="2123517"/>
                  <a:ext cx="43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1DA6EFE-8014-78D1-D9C9-CFA1A1562A60}"/>
                    </a:ext>
                  </a:extLst>
                </p14:cNvPr>
                <p14:cNvContentPartPr/>
                <p14:nvPr/>
              </p14:nvContentPartPr>
              <p14:xfrm>
                <a:off x="11247381" y="2069517"/>
                <a:ext cx="41760" cy="69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1DA6EFE-8014-78D1-D9C9-CFA1A1562A6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38381" y="2060517"/>
                  <a:ext cx="59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FCD9F24-2657-CABB-19C8-2A8642A10862}"/>
                    </a:ext>
                  </a:extLst>
                </p14:cNvPr>
                <p14:cNvContentPartPr/>
                <p14:nvPr/>
              </p14:nvContentPartPr>
              <p14:xfrm>
                <a:off x="10790181" y="1733277"/>
                <a:ext cx="108360" cy="517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FCD9F24-2657-CABB-19C8-2A8642A1086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81541" y="1724637"/>
                  <a:ext cx="12600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D246713-C6A5-8DDD-1F74-806CADB9B331}"/>
                    </a:ext>
                  </a:extLst>
                </p14:cNvPr>
                <p14:cNvContentPartPr/>
                <p14:nvPr/>
              </p14:nvContentPartPr>
              <p14:xfrm>
                <a:off x="11184381" y="1760277"/>
                <a:ext cx="129960" cy="464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D246713-C6A5-8DDD-1F74-806CADB9B33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75741" y="1751637"/>
                  <a:ext cx="1476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9F88A99-A445-A411-308D-E25EEFCB0248}"/>
                    </a:ext>
                  </a:extLst>
                </p14:cNvPr>
                <p14:cNvContentPartPr/>
                <p14:nvPr/>
              </p14:nvContentPartPr>
              <p14:xfrm>
                <a:off x="10455741" y="2230797"/>
                <a:ext cx="5760" cy="10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9F88A99-A445-A411-308D-E25EEFCB024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47101" y="2222157"/>
                  <a:ext cx="23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126E020-0A7F-FBB6-62E4-13246334B57A}"/>
                    </a:ext>
                  </a:extLst>
                </p14:cNvPr>
                <p14:cNvContentPartPr/>
                <p14:nvPr/>
              </p14:nvContentPartPr>
              <p14:xfrm>
                <a:off x="10426581" y="2213517"/>
                <a:ext cx="52200" cy="186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126E020-0A7F-FBB6-62E4-13246334B57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17941" y="2204517"/>
                  <a:ext cx="69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2085F14-3C49-4CCB-90FA-3D902C336C2A}"/>
                    </a:ext>
                  </a:extLst>
                </p14:cNvPr>
                <p14:cNvContentPartPr/>
                <p14:nvPr/>
              </p14:nvContentPartPr>
              <p14:xfrm>
                <a:off x="10445661" y="2267517"/>
                <a:ext cx="93600" cy="61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2085F14-3C49-4CCB-90FA-3D902C336C2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37021" y="2258517"/>
                  <a:ext cx="111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A27AACB-8E53-3DD2-1F63-6C4C26B6A16F}"/>
                    </a:ext>
                  </a:extLst>
                </p14:cNvPr>
                <p14:cNvContentPartPr/>
                <p14:nvPr/>
              </p14:nvContentPartPr>
              <p14:xfrm>
                <a:off x="10473381" y="2313237"/>
                <a:ext cx="38520" cy="91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A27AACB-8E53-3DD2-1F63-6C4C26B6A16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64381" y="2304597"/>
                  <a:ext cx="56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1703EAB-15DC-AC80-328C-6EF13579FA5F}"/>
                    </a:ext>
                  </a:extLst>
                </p14:cNvPr>
                <p14:cNvContentPartPr/>
                <p14:nvPr/>
              </p14:nvContentPartPr>
              <p14:xfrm>
                <a:off x="10531341" y="2356797"/>
                <a:ext cx="67320" cy="73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1703EAB-15DC-AC80-328C-6EF13579FA5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22701" y="2347797"/>
                  <a:ext cx="84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7CB06D6-033A-C8E4-C524-C86C7234B1C3}"/>
                    </a:ext>
                  </a:extLst>
                </p14:cNvPr>
                <p14:cNvContentPartPr/>
                <p14:nvPr/>
              </p14:nvContentPartPr>
              <p14:xfrm>
                <a:off x="10590741" y="2418717"/>
                <a:ext cx="11160" cy="34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7CB06D6-033A-C8E4-C524-C86C7234B1C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82101" y="2409717"/>
                  <a:ext cx="28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FBC2CE-FFFD-8911-1F32-AA35A2415762}"/>
                    </a:ext>
                  </a:extLst>
                </p14:cNvPr>
                <p14:cNvContentPartPr/>
                <p14:nvPr/>
              </p14:nvContentPartPr>
              <p14:xfrm>
                <a:off x="10677141" y="2300277"/>
                <a:ext cx="5400" cy="82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FBC2CE-FFFD-8911-1F32-AA35A241576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68141" y="2291277"/>
                  <a:ext cx="23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BA9D16-0338-EE4C-FC50-C0B43A3831B7}"/>
                    </a:ext>
                  </a:extLst>
                </p14:cNvPr>
                <p14:cNvContentPartPr/>
                <p14:nvPr/>
              </p14:nvContentPartPr>
              <p14:xfrm>
                <a:off x="10706661" y="2282277"/>
                <a:ext cx="47520" cy="122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1BA9D16-0338-EE4C-FC50-C0B43A3831B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97661" y="2273277"/>
                  <a:ext cx="65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7A63B11-80B2-F7B8-E3FE-F16C4E91F513}"/>
                    </a:ext>
                  </a:extLst>
                </p14:cNvPr>
                <p14:cNvContentPartPr/>
                <p14:nvPr/>
              </p14:nvContentPartPr>
              <p14:xfrm>
                <a:off x="10044261" y="1549317"/>
                <a:ext cx="162360" cy="675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7A63B11-80B2-F7B8-E3FE-F16C4E91F51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35621" y="1540317"/>
                  <a:ext cx="18000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9786D38-87C5-04E1-2796-01CDAD6A7D7D}"/>
                    </a:ext>
                  </a:extLst>
                </p14:cNvPr>
                <p14:cNvContentPartPr/>
                <p14:nvPr/>
              </p14:nvContentPartPr>
              <p14:xfrm>
                <a:off x="11404701" y="1648677"/>
                <a:ext cx="137160" cy="597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9786D38-87C5-04E1-2796-01CDAD6A7D7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95701" y="1640037"/>
                  <a:ext cx="15480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C0D0243-6B8C-CFFD-C293-C9F7246CA7EC}"/>
                    </a:ext>
                  </a:extLst>
                </p14:cNvPr>
                <p14:cNvContentPartPr/>
                <p14:nvPr/>
              </p14:nvContentPartPr>
              <p14:xfrm>
                <a:off x="9699021" y="2228637"/>
                <a:ext cx="17280" cy="165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C0D0243-6B8C-CFFD-C293-C9F7246CA7E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90381" y="2219997"/>
                  <a:ext cx="34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59FDF0C-FCC1-AD0A-31F5-8E41F3C4BC17}"/>
                    </a:ext>
                  </a:extLst>
                </p14:cNvPr>
                <p14:cNvContentPartPr/>
                <p14:nvPr/>
              </p14:nvContentPartPr>
              <p14:xfrm>
                <a:off x="9715941" y="2264277"/>
                <a:ext cx="96840" cy="50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59FDF0C-FCC1-AD0A-31F5-8E41F3C4BC1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07301" y="2255277"/>
                  <a:ext cx="114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CC1D722-6CFC-BCF7-8523-55551B482F57}"/>
                    </a:ext>
                  </a:extLst>
                </p14:cNvPr>
                <p14:cNvContentPartPr/>
                <p14:nvPr/>
              </p14:nvContentPartPr>
              <p14:xfrm>
                <a:off x="9681021" y="2340237"/>
                <a:ext cx="53640" cy="878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CC1D722-6CFC-BCF7-8523-55551B482F5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72381" y="2331597"/>
                  <a:ext cx="71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E89EE3D-C0F6-68CC-1E2D-3F4ECCD6085E}"/>
                    </a:ext>
                  </a:extLst>
                </p14:cNvPr>
                <p14:cNvContentPartPr/>
                <p14:nvPr/>
              </p14:nvContentPartPr>
              <p14:xfrm>
                <a:off x="9774621" y="2408637"/>
                <a:ext cx="65160" cy="46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E89EE3D-C0F6-68CC-1E2D-3F4ECCD6085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65621" y="2399637"/>
                  <a:ext cx="82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166F6B6-951A-F148-0FB1-A207260E96BD}"/>
                    </a:ext>
                  </a:extLst>
                </p14:cNvPr>
                <p14:cNvContentPartPr/>
                <p14:nvPr/>
              </p14:nvContentPartPr>
              <p14:xfrm>
                <a:off x="9867501" y="2309277"/>
                <a:ext cx="110880" cy="170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166F6B6-951A-F148-0FB1-A207260E96B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58501" y="2300277"/>
                  <a:ext cx="128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1961879-C969-E066-C670-3685FB2FEB00}"/>
                    </a:ext>
                  </a:extLst>
                </p14:cNvPr>
                <p14:cNvContentPartPr/>
                <p14:nvPr/>
              </p14:nvContentPartPr>
              <p14:xfrm>
                <a:off x="9905301" y="2375877"/>
                <a:ext cx="45360" cy="25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1961879-C969-E066-C670-3685FB2FEB0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96661" y="2366877"/>
                  <a:ext cx="63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9B73F97-A551-7C00-31FE-A867E6B8277F}"/>
                    </a:ext>
                  </a:extLst>
                </p14:cNvPr>
                <p14:cNvContentPartPr/>
                <p14:nvPr/>
              </p14:nvContentPartPr>
              <p14:xfrm>
                <a:off x="9654741" y="2246277"/>
                <a:ext cx="49680" cy="234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9B73F97-A551-7C00-31FE-A867E6B8277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45741" y="2237277"/>
                  <a:ext cx="6732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F6D175A-4AA8-1723-2547-50549DAF186A}"/>
                  </a:ext>
                </a:extLst>
              </p14:cNvPr>
              <p14:cNvContentPartPr/>
              <p14:nvPr/>
            </p14:nvContentPartPr>
            <p14:xfrm>
              <a:off x="6396741" y="2344197"/>
              <a:ext cx="35280" cy="648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F6D175A-4AA8-1723-2547-50549DAF186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387741" y="2335557"/>
                <a:ext cx="52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5A2D8486-0EF8-6575-2AC6-614374146781}"/>
                  </a:ext>
                </a:extLst>
              </p14:cNvPr>
              <p14:cNvContentPartPr/>
              <p14:nvPr/>
            </p14:nvContentPartPr>
            <p14:xfrm>
              <a:off x="7031061" y="2346717"/>
              <a:ext cx="42840" cy="129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5A2D8486-0EF8-6575-2AC6-61437414678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022421" y="2337717"/>
                <a:ext cx="604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13005C2-7055-F963-1F61-815AD8F73AFE}"/>
              </a:ext>
            </a:extLst>
          </p:cNvPr>
          <p:cNvGrpSpPr/>
          <p:nvPr/>
        </p:nvGrpSpPr>
        <p:grpSpPr>
          <a:xfrm>
            <a:off x="9694341" y="469317"/>
            <a:ext cx="778320" cy="751680"/>
            <a:chOff x="9694341" y="469317"/>
            <a:chExt cx="778320" cy="75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CC3F9EB-C024-12DB-3D27-E4B8DEC4CEDE}"/>
                    </a:ext>
                  </a:extLst>
                </p14:cNvPr>
                <p14:cNvContentPartPr/>
                <p14:nvPr/>
              </p14:nvContentPartPr>
              <p14:xfrm>
                <a:off x="9694341" y="664437"/>
                <a:ext cx="202320" cy="556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CC3F9EB-C024-12DB-3D27-E4B8DEC4CED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85701" y="655797"/>
                  <a:ext cx="21996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DD24BCC-8840-53EF-7416-A6E87DD29E46}"/>
                    </a:ext>
                  </a:extLst>
                </p14:cNvPr>
                <p14:cNvContentPartPr/>
                <p14:nvPr/>
              </p14:nvContentPartPr>
              <p14:xfrm>
                <a:off x="9987381" y="469317"/>
                <a:ext cx="125640" cy="50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DD24BCC-8840-53EF-7416-A6E87DD29E4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78741" y="460677"/>
                  <a:ext cx="143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2BCCAB0-E497-C56C-9793-0B53C7D544C9}"/>
                    </a:ext>
                  </a:extLst>
                </p14:cNvPr>
                <p14:cNvContentPartPr/>
                <p14:nvPr/>
              </p14:nvContentPartPr>
              <p14:xfrm>
                <a:off x="10010781" y="495237"/>
                <a:ext cx="90360" cy="1324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2BCCAB0-E497-C56C-9793-0B53C7D544C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001781" y="486597"/>
                  <a:ext cx="108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A1775AF-C2CF-C9A9-6447-776A578D1A12}"/>
                    </a:ext>
                  </a:extLst>
                </p14:cNvPr>
                <p14:cNvContentPartPr/>
                <p14:nvPr/>
              </p14:nvContentPartPr>
              <p14:xfrm>
                <a:off x="9955341" y="650397"/>
                <a:ext cx="119520" cy="26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A1775AF-C2CF-C9A9-6447-776A578D1A1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46341" y="641397"/>
                  <a:ext cx="137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AAEFB31-3587-3D0F-0728-4BC7065FDFE6}"/>
                    </a:ext>
                  </a:extLst>
                </p14:cNvPr>
                <p14:cNvContentPartPr/>
                <p14:nvPr/>
              </p14:nvContentPartPr>
              <p14:xfrm>
                <a:off x="10187541" y="567597"/>
                <a:ext cx="110880" cy="84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AAEFB31-3587-3D0F-0728-4BC7065FDFE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78541" y="558957"/>
                  <a:ext cx="128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B17A137-0609-B428-0FC3-0D75A686BB0A}"/>
                    </a:ext>
                  </a:extLst>
                </p14:cNvPr>
                <p14:cNvContentPartPr/>
                <p14:nvPr/>
              </p14:nvContentPartPr>
              <p14:xfrm>
                <a:off x="10399941" y="568677"/>
                <a:ext cx="72720" cy="115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B17A137-0609-B428-0FC3-0D75A686BB0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91301" y="560037"/>
                  <a:ext cx="903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7AA74F4-91DE-CA91-2B85-C568C8AA1B2C}"/>
              </a:ext>
            </a:extLst>
          </p:cNvPr>
          <p:cNvGrpSpPr/>
          <p:nvPr/>
        </p:nvGrpSpPr>
        <p:grpSpPr>
          <a:xfrm>
            <a:off x="10730421" y="525477"/>
            <a:ext cx="377280" cy="153360"/>
            <a:chOff x="10730421" y="525477"/>
            <a:chExt cx="37728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41F687C-1FC6-CF63-EEE0-16C3366EFA6F}"/>
                    </a:ext>
                  </a:extLst>
                </p14:cNvPr>
                <p14:cNvContentPartPr/>
                <p14:nvPr/>
              </p14:nvContentPartPr>
              <p14:xfrm>
                <a:off x="10730421" y="561477"/>
                <a:ext cx="165600" cy="85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41F687C-1FC6-CF63-EEE0-16C3366EFA6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21421" y="552837"/>
                  <a:ext cx="183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89BB0A9-E005-EF6C-F8D2-857359027395}"/>
                    </a:ext>
                  </a:extLst>
                </p14:cNvPr>
                <p14:cNvContentPartPr/>
                <p14:nvPr/>
              </p14:nvContentPartPr>
              <p14:xfrm>
                <a:off x="10957581" y="525477"/>
                <a:ext cx="39960" cy="153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89BB0A9-E005-EF6C-F8D2-85735902739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48581" y="516477"/>
                  <a:ext cx="57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BAEBDB6-CDB6-2651-4B09-6D42718B472C}"/>
                    </a:ext>
                  </a:extLst>
                </p14:cNvPr>
                <p14:cNvContentPartPr/>
                <p14:nvPr/>
              </p14:nvContentPartPr>
              <p14:xfrm>
                <a:off x="11022381" y="568317"/>
                <a:ext cx="85320" cy="100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BAEBDB6-CDB6-2651-4B09-6D42718B47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13741" y="559677"/>
                  <a:ext cx="1029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3BACDE5-35B5-FBBC-1D65-BCC12D2F009F}"/>
              </a:ext>
            </a:extLst>
          </p:cNvPr>
          <p:cNvGrpSpPr/>
          <p:nvPr/>
        </p:nvGrpSpPr>
        <p:grpSpPr>
          <a:xfrm>
            <a:off x="11367981" y="417477"/>
            <a:ext cx="624240" cy="383040"/>
            <a:chOff x="11367981" y="417477"/>
            <a:chExt cx="62424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5D2B689-9A61-A057-97F8-3F1A888C47A1}"/>
                    </a:ext>
                  </a:extLst>
                </p14:cNvPr>
                <p14:cNvContentPartPr/>
                <p14:nvPr/>
              </p14:nvContentPartPr>
              <p14:xfrm>
                <a:off x="11367981" y="430077"/>
                <a:ext cx="114120" cy="2264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5D2B689-9A61-A057-97F8-3F1A888C47A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359341" y="421437"/>
                  <a:ext cx="131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EB3EB13-6BA8-9D19-C963-3324F996FE19}"/>
                    </a:ext>
                  </a:extLst>
                </p14:cNvPr>
                <p14:cNvContentPartPr/>
                <p14:nvPr/>
              </p14:nvContentPartPr>
              <p14:xfrm>
                <a:off x="11421621" y="434037"/>
                <a:ext cx="85680" cy="2019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EB3EB13-6BA8-9D19-C963-3324F996FE1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412621" y="425037"/>
                  <a:ext cx="103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A2D0913-EA65-0FCC-E816-A2CFE574AEDB}"/>
                    </a:ext>
                  </a:extLst>
                </p14:cNvPr>
                <p14:cNvContentPartPr/>
                <p14:nvPr/>
              </p14:nvContentPartPr>
              <p14:xfrm>
                <a:off x="11537541" y="417477"/>
                <a:ext cx="97200" cy="187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A2D0913-EA65-0FCC-E816-A2CFE574AED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528541" y="408837"/>
                  <a:ext cx="114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730D7CE-F205-202C-7575-E4E2AB2C0AD5}"/>
                    </a:ext>
                  </a:extLst>
                </p14:cNvPr>
                <p14:cNvContentPartPr/>
                <p14:nvPr/>
              </p14:nvContentPartPr>
              <p14:xfrm>
                <a:off x="11527821" y="519717"/>
                <a:ext cx="96120" cy="84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730D7CE-F205-202C-7575-E4E2AB2C0AD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519181" y="510717"/>
                  <a:ext cx="113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6C71328-9476-536B-A7B4-B1249E690473}"/>
                    </a:ext>
                  </a:extLst>
                </p14:cNvPr>
                <p14:cNvContentPartPr/>
                <p14:nvPr/>
              </p14:nvContentPartPr>
              <p14:xfrm>
                <a:off x="11638341" y="440157"/>
                <a:ext cx="108360" cy="184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6C71328-9476-536B-A7B4-B1249E69047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629701" y="431517"/>
                  <a:ext cx="126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DB1AC72-B141-37D2-B366-11587CA7FF52}"/>
                    </a:ext>
                  </a:extLst>
                </p14:cNvPr>
                <p14:cNvContentPartPr/>
                <p14:nvPr/>
              </p14:nvContentPartPr>
              <p14:xfrm>
                <a:off x="11715021" y="595677"/>
                <a:ext cx="83520" cy="181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DB1AC72-B141-37D2-B366-11587CA7FF5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06381" y="587037"/>
                  <a:ext cx="101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52CD04F-A66D-15CE-1A4F-C6C2105D7C53}"/>
                    </a:ext>
                  </a:extLst>
                </p14:cNvPr>
                <p14:cNvContentPartPr/>
                <p14:nvPr/>
              </p14:nvContentPartPr>
              <p14:xfrm>
                <a:off x="11802861" y="652197"/>
                <a:ext cx="51480" cy="777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52CD04F-A66D-15CE-1A4F-C6C2105D7C5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794221" y="643197"/>
                  <a:ext cx="69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B2297DE-2A4B-91F1-1122-5B7570FDFCF0}"/>
                    </a:ext>
                  </a:extLst>
                </p14:cNvPr>
                <p14:cNvContentPartPr/>
                <p14:nvPr/>
              </p14:nvContentPartPr>
              <p14:xfrm>
                <a:off x="11894661" y="643557"/>
                <a:ext cx="97560" cy="156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B2297DE-2A4B-91F1-1122-5B7570FDFCF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885661" y="634557"/>
                  <a:ext cx="11520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6C8B78DA-DB87-430A-C35F-082171E95E08}"/>
                  </a:ext>
                </a:extLst>
              </p14:cNvPr>
              <p14:cNvContentPartPr/>
              <p14:nvPr/>
            </p14:nvContentPartPr>
            <p14:xfrm>
              <a:off x="9537021" y="2632557"/>
              <a:ext cx="2070000" cy="4788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6C8B78DA-DB87-430A-C35F-082171E95E0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9528381" y="2623917"/>
                <a:ext cx="20876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6BC39DE-CC18-B167-77B7-2D8F7C695EFD}"/>
                  </a:ext>
                </a:extLst>
              </p14:cNvPr>
              <p14:cNvContentPartPr/>
              <p14:nvPr/>
            </p14:nvContentPartPr>
            <p14:xfrm>
              <a:off x="6340221" y="2527797"/>
              <a:ext cx="205200" cy="1728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6BC39DE-CC18-B167-77B7-2D8F7C695EFD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331221" y="2518797"/>
                <a:ext cx="222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AEB5A954-9FA2-39CA-8BA7-E0DFB960CE8E}"/>
                  </a:ext>
                </a:extLst>
              </p14:cNvPr>
              <p14:cNvContentPartPr/>
              <p14:nvPr/>
            </p14:nvContentPartPr>
            <p14:xfrm>
              <a:off x="7068861" y="2550837"/>
              <a:ext cx="7920" cy="12456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AEB5A954-9FA2-39CA-8BA7-E0DFB960CE8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059861" y="2542197"/>
                <a:ext cx="255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58E60B6-44F9-1559-EF6C-DBE2581DA00C}"/>
                  </a:ext>
                </a:extLst>
              </p14:cNvPr>
              <p14:cNvContentPartPr/>
              <p14:nvPr/>
            </p14:nvContentPartPr>
            <p14:xfrm>
              <a:off x="7940781" y="2420877"/>
              <a:ext cx="223560" cy="21744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58E60B6-44F9-1559-EF6C-DBE2581DA00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931781" y="2411877"/>
                <a:ext cx="2412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7FD6866-FA4F-F1F4-F487-F05277A575DC}"/>
                  </a:ext>
                </a:extLst>
              </p14:cNvPr>
              <p14:cNvContentPartPr/>
              <p14:nvPr/>
            </p14:nvContentPartPr>
            <p14:xfrm>
              <a:off x="6475581" y="2963037"/>
              <a:ext cx="29520" cy="13320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7FD6866-FA4F-F1F4-F487-F05277A575DC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466581" y="2954397"/>
                <a:ext cx="471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6F1E6F9D-000C-6D1E-3CC5-167792E25144}"/>
                  </a:ext>
                </a:extLst>
              </p14:cNvPr>
              <p14:cNvContentPartPr/>
              <p14:nvPr/>
            </p14:nvContentPartPr>
            <p14:xfrm>
              <a:off x="7066701" y="2963757"/>
              <a:ext cx="87120" cy="9828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6F1E6F9D-000C-6D1E-3CC5-167792E25144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057701" y="2954757"/>
                <a:ext cx="1047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218B1CD5-4A0A-3C20-B0B5-964D8C2D2377}"/>
                  </a:ext>
                </a:extLst>
              </p14:cNvPr>
              <p14:cNvContentPartPr/>
              <p14:nvPr/>
            </p14:nvContentPartPr>
            <p14:xfrm>
              <a:off x="7997301" y="2832357"/>
              <a:ext cx="176400" cy="18504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218B1CD5-4A0A-3C20-B0B5-964D8C2D237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988661" y="2823717"/>
                <a:ext cx="1940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B868F91-14DC-EB02-E332-807729745447}"/>
                  </a:ext>
                </a:extLst>
              </p14:cNvPr>
              <p14:cNvContentPartPr/>
              <p14:nvPr/>
            </p14:nvContentPartPr>
            <p14:xfrm>
              <a:off x="6627501" y="3431397"/>
              <a:ext cx="24840" cy="17460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B868F91-14DC-EB02-E332-80772974544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618501" y="3422757"/>
                <a:ext cx="42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F6FD8C9C-E03C-BB5E-22C0-749584C5A4B2}"/>
                  </a:ext>
                </a:extLst>
              </p14:cNvPr>
              <p14:cNvContentPartPr/>
              <p14:nvPr/>
            </p14:nvContentPartPr>
            <p14:xfrm>
              <a:off x="7301061" y="3438237"/>
              <a:ext cx="2880" cy="17064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F6FD8C9C-E03C-BB5E-22C0-749584C5A4B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292421" y="3429597"/>
                <a:ext cx="205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D4E0846F-BF48-FBE3-C976-763773FB6415}"/>
                  </a:ext>
                </a:extLst>
              </p14:cNvPr>
              <p14:cNvContentPartPr/>
              <p14:nvPr/>
            </p14:nvContentPartPr>
            <p14:xfrm>
              <a:off x="8117901" y="3407997"/>
              <a:ext cx="30960" cy="14904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D4E0846F-BF48-FBE3-C976-763773FB641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109261" y="3399357"/>
                <a:ext cx="4860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E103F0C-1B05-B60A-0D49-944E48388129}"/>
              </a:ext>
            </a:extLst>
          </p:cNvPr>
          <p:cNvGrpSpPr/>
          <p:nvPr/>
        </p:nvGrpSpPr>
        <p:grpSpPr>
          <a:xfrm>
            <a:off x="10047141" y="2551557"/>
            <a:ext cx="48960" cy="109080"/>
            <a:chOff x="10047141" y="2551557"/>
            <a:chExt cx="48960" cy="1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95B8CCD-F60F-383B-90C1-93F55AFB0657}"/>
                    </a:ext>
                  </a:extLst>
                </p14:cNvPr>
                <p14:cNvContentPartPr/>
                <p14:nvPr/>
              </p14:nvContentPartPr>
              <p14:xfrm>
                <a:off x="10052181" y="2551557"/>
                <a:ext cx="43920" cy="878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95B8CCD-F60F-383B-90C1-93F55AFB065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43181" y="2542557"/>
                  <a:ext cx="61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B69B1FF-E305-6B3E-5143-A7BB38D372DD}"/>
                    </a:ext>
                  </a:extLst>
                </p14:cNvPr>
                <p14:cNvContentPartPr/>
                <p14:nvPr/>
              </p14:nvContentPartPr>
              <p14:xfrm>
                <a:off x="10047141" y="2557677"/>
                <a:ext cx="42120" cy="1029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B69B1FF-E305-6B3E-5143-A7BB38D372D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38501" y="2549037"/>
                  <a:ext cx="5976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E0A6476-B203-64FA-F5C2-CCEC7605A640}"/>
                  </a:ext>
                </a:extLst>
              </p14:cNvPr>
              <p14:cNvContentPartPr/>
              <p14:nvPr/>
            </p14:nvContentPartPr>
            <p14:xfrm>
              <a:off x="3944781" y="2353557"/>
              <a:ext cx="61920" cy="4968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E0A6476-B203-64FA-F5C2-CCEC7605A64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935781" y="2344917"/>
                <a:ext cx="79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318A9AAB-E977-D219-14EC-AECAF7256BCF}"/>
                  </a:ext>
                </a:extLst>
              </p14:cNvPr>
              <p14:cNvContentPartPr/>
              <p14:nvPr/>
            </p14:nvContentPartPr>
            <p14:xfrm>
              <a:off x="4040901" y="3084357"/>
              <a:ext cx="360" cy="36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318A9AAB-E977-D219-14EC-AECAF7256BCF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032261" y="30753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6229088-DF3E-9E56-6A04-A5DCCA8DEA35}"/>
                  </a:ext>
                </a:extLst>
              </p14:cNvPr>
              <p14:cNvContentPartPr/>
              <p14:nvPr/>
            </p14:nvContentPartPr>
            <p14:xfrm>
              <a:off x="10674621" y="2591517"/>
              <a:ext cx="90000" cy="680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6229088-DF3E-9E56-6A04-A5DCCA8DEA35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665621" y="2582517"/>
                <a:ext cx="10764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792984F-2F6C-841F-F6CE-A1693426B572}"/>
              </a:ext>
            </a:extLst>
          </p:cNvPr>
          <p:cNvGrpSpPr/>
          <p:nvPr/>
        </p:nvGrpSpPr>
        <p:grpSpPr>
          <a:xfrm>
            <a:off x="8946981" y="3206397"/>
            <a:ext cx="807120" cy="403560"/>
            <a:chOff x="8946981" y="3206397"/>
            <a:chExt cx="80712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3237953-72E5-615F-8905-5F5B7CBA0673}"/>
                    </a:ext>
                  </a:extLst>
                </p14:cNvPr>
                <p14:cNvContentPartPr/>
                <p14:nvPr/>
              </p14:nvContentPartPr>
              <p14:xfrm>
                <a:off x="8946981" y="3332037"/>
                <a:ext cx="179280" cy="130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3237953-72E5-615F-8905-5F5B7CBA067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938341" y="3323037"/>
                  <a:ext cx="196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6F0AB49-415E-8109-56A8-3C424D4BA6A7}"/>
                    </a:ext>
                  </a:extLst>
                </p14:cNvPr>
                <p14:cNvContentPartPr/>
                <p14:nvPr/>
              </p14:nvContentPartPr>
              <p14:xfrm>
                <a:off x="9159021" y="3360117"/>
                <a:ext cx="47160" cy="864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6F0AB49-415E-8109-56A8-3C424D4BA6A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50381" y="3351117"/>
                  <a:ext cx="64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7BE1FB3-44CC-DC8B-7B2E-143E5148FA38}"/>
                    </a:ext>
                  </a:extLst>
                </p14:cNvPr>
                <p14:cNvContentPartPr/>
                <p14:nvPr/>
              </p14:nvContentPartPr>
              <p14:xfrm>
                <a:off x="9224901" y="3363717"/>
                <a:ext cx="44640" cy="475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7BE1FB3-44CC-DC8B-7B2E-143E5148FA3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16261" y="3354717"/>
                  <a:ext cx="62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BC777D9-B5D2-E62D-E5A8-F1DE923BFECF}"/>
                    </a:ext>
                  </a:extLst>
                </p14:cNvPr>
                <p14:cNvContentPartPr/>
                <p14:nvPr/>
              </p14:nvContentPartPr>
              <p14:xfrm>
                <a:off x="9258381" y="3371277"/>
                <a:ext cx="69840" cy="2386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BC777D9-B5D2-E62D-E5A8-F1DE923BFEC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49381" y="3362277"/>
                  <a:ext cx="87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A866991-867E-EA6E-81A8-48FCB0444504}"/>
                    </a:ext>
                  </a:extLst>
                </p14:cNvPr>
                <p14:cNvContentPartPr/>
                <p14:nvPr/>
              </p14:nvContentPartPr>
              <p14:xfrm>
                <a:off x="9392301" y="3387117"/>
                <a:ext cx="13680" cy="867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A866991-867E-EA6E-81A8-48FCB044450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83301" y="3378117"/>
                  <a:ext cx="3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3522081-922F-73A5-1231-4962C231361C}"/>
                    </a:ext>
                  </a:extLst>
                </p14:cNvPr>
                <p14:cNvContentPartPr/>
                <p14:nvPr/>
              </p14:nvContentPartPr>
              <p14:xfrm>
                <a:off x="9405261" y="3263277"/>
                <a:ext cx="87840" cy="1594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3522081-922F-73A5-1231-4962C231361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96621" y="3254277"/>
                  <a:ext cx="105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796726D-CCB2-2F82-462F-BCB727E63685}"/>
                    </a:ext>
                  </a:extLst>
                </p14:cNvPr>
                <p14:cNvContentPartPr/>
                <p14:nvPr/>
              </p14:nvContentPartPr>
              <p14:xfrm>
                <a:off x="9449901" y="3304317"/>
                <a:ext cx="75960" cy="6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796726D-CCB2-2F82-462F-BCB727E6368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440901" y="3295677"/>
                  <a:ext cx="93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1A42E35-CA3B-C5D9-6E3A-0CEBE6A34361}"/>
                    </a:ext>
                  </a:extLst>
                </p14:cNvPr>
                <p14:cNvContentPartPr/>
                <p14:nvPr/>
              </p14:nvContentPartPr>
              <p14:xfrm>
                <a:off x="9521901" y="3206397"/>
                <a:ext cx="232200" cy="168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1A42E35-CA3B-C5D9-6E3A-0CEBE6A3436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512901" y="3197757"/>
                  <a:ext cx="2498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13DFD91-16C8-FA3E-7401-40388508D056}"/>
              </a:ext>
            </a:extLst>
          </p:cNvPr>
          <p:cNvGrpSpPr/>
          <p:nvPr/>
        </p:nvGrpSpPr>
        <p:grpSpPr>
          <a:xfrm>
            <a:off x="9937341" y="3212157"/>
            <a:ext cx="505080" cy="266040"/>
            <a:chOff x="9937341" y="3212157"/>
            <a:chExt cx="50508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D7562FD-9B8C-2336-E0D9-7A1EBA59C370}"/>
                    </a:ext>
                  </a:extLst>
                </p14:cNvPr>
                <p14:cNvContentPartPr/>
                <p14:nvPr/>
              </p14:nvContentPartPr>
              <p14:xfrm>
                <a:off x="9937341" y="3299637"/>
                <a:ext cx="97200" cy="140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D7562FD-9B8C-2336-E0D9-7A1EBA59C37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928341" y="3290997"/>
                  <a:ext cx="11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191994D-A430-D980-91FE-FAA1B0F2297D}"/>
                    </a:ext>
                  </a:extLst>
                </p14:cNvPr>
                <p14:cNvContentPartPr/>
                <p14:nvPr/>
              </p14:nvContentPartPr>
              <p14:xfrm>
                <a:off x="9966501" y="3304317"/>
                <a:ext cx="22320" cy="1738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191994D-A430-D980-91FE-FAA1B0F2297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57861" y="3295677"/>
                  <a:ext cx="39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666BBD0-6489-59DB-06D2-9A66BA9B0A19}"/>
                    </a:ext>
                  </a:extLst>
                </p14:cNvPr>
                <p14:cNvContentPartPr/>
                <p14:nvPr/>
              </p14:nvContentPartPr>
              <p14:xfrm>
                <a:off x="10066221" y="3378477"/>
                <a:ext cx="12960" cy="18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666BBD0-6489-59DB-06D2-9A66BA9B0A1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57581" y="3369837"/>
                  <a:ext cx="3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4D84B40-F666-C3A4-CD82-978B07348E08}"/>
                    </a:ext>
                  </a:extLst>
                </p14:cNvPr>
                <p14:cNvContentPartPr/>
                <p14:nvPr/>
              </p14:nvContentPartPr>
              <p14:xfrm>
                <a:off x="10150461" y="3324477"/>
                <a:ext cx="83880" cy="745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4D84B40-F666-C3A4-CD82-978B07348E0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141461" y="3315837"/>
                  <a:ext cx="101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BB9C3E9-0332-C8C1-89FA-0F8D562915C1}"/>
                    </a:ext>
                  </a:extLst>
                </p14:cNvPr>
                <p14:cNvContentPartPr/>
                <p14:nvPr/>
              </p14:nvContentPartPr>
              <p14:xfrm>
                <a:off x="10287621" y="3293877"/>
                <a:ext cx="16560" cy="71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BB9C3E9-0332-C8C1-89FA-0F8D562915C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278621" y="3284877"/>
                  <a:ext cx="3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D5A0490-BDD2-D01C-4030-AF686037D491}"/>
                    </a:ext>
                  </a:extLst>
                </p14:cNvPr>
                <p14:cNvContentPartPr/>
                <p14:nvPr/>
              </p14:nvContentPartPr>
              <p14:xfrm>
                <a:off x="10254141" y="3291717"/>
                <a:ext cx="113040" cy="252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D5A0490-BDD2-D01C-4030-AF686037D49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45501" y="3283077"/>
                  <a:ext cx="13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06C5CD9-CA0E-80B1-556B-C46E1A61AC5A}"/>
                    </a:ext>
                  </a:extLst>
                </p14:cNvPr>
                <p14:cNvContentPartPr/>
                <p14:nvPr/>
              </p14:nvContentPartPr>
              <p14:xfrm>
                <a:off x="10347021" y="3212157"/>
                <a:ext cx="95400" cy="2019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06C5CD9-CA0E-80B1-556B-C46E1A61AC5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38381" y="3203517"/>
                  <a:ext cx="11304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D07E56E-94D5-67F7-3C25-9DC8B6910B25}"/>
              </a:ext>
            </a:extLst>
          </p:cNvPr>
          <p:cNvGrpSpPr/>
          <p:nvPr/>
        </p:nvGrpSpPr>
        <p:grpSpPr>
          <a:xfrm>
            <a:off x="10683981" y="3240597"/>
            <a:ext cx="268920" cy="167040"/>
            <a:chOff x="10683981" y="3240597"/>
            <a:chExt cx="26892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D44A875-CF1A-89FF-D5C6-505CABB9C7E6}"/>
                    </a:ext>
                  </a:extLst>
                </p14:cNvPr>
                <p14:cNvContentPartPr/>
                <p14:nvPr/>
              </p14:nvContentPartPr>
              <p14:xfrm>
                <a:off x="10683981" y="3276237"/>
                <a:ext cx="53640" cy="1094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D44A875-CF1A-89FF-D5C6-505CABB9C7E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674981" y="3267597"/>
                  <a:ext cx="71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55AFFEF-B58A-B1F9-4367-05EB95C3CD2D}"/>
                    </a:ext>
                  </a:extLst>
                </p14:cNvPr>
                <p14:cNvContentPartPr/>
                <p14:nvPr/>
              </p14:nvContentPartPr>
              <p14:xfrm>
                <a:off x="10771821" y="3320877"/>
                <a:ext cx="104760" cy="640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55AFFEF-B58A-B1F9-4367-05EB95C3CD2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762821" y="3311877"/>
                  <a:ext cx="122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7A2F835-3F36-D83F-6D0D-E865FC9524B1}"/>
                    </a:ext>
                  </a:extLst>
                </p14:cNvPr>
                <p14:cNvContentPartPr/>
                <p14:nvPr/>
              </p14:nvContentPartPr>
              <p14:xfrm>
                <a:off x="10889541" y="3240597"/>
                <a:ext cx="63360" cy="1670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7A2F835-3F36-D83F-6D0D-E865FC9524B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880901" y="3231597"/>
                  <a:ext cx="8100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FEC980A5-FA13-493D-81C1-C2859FBBF18C}"/>
                  </a:ext>
                </a:extLst>
              </p14:cNvPr>
              <p14:cNvContentPartPr/>
              <p14:nvPr/>
            </p14:nvContentPartPr>
            <p14:xfrm>
              <a:off x="8669421" y="4179477"/>
              <a:ext cx="292680" cy="241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FEC980A5-FA13-493D-81C1-C2859FBBF18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660421" y="4170837"/>
                <a:ext cx="310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4BCE6D4D-DA32-CD52-EFA9-270B7CD43126}"/>
                  </a:ext>
                </a:extLst>
              </p14:cNvPr>
              <p14:cNvContentPartPr/>
              <p14:nvPr/>
            </p14:nvContentPartPr>
            <p14:xfrm>
              <a:off x="8907381" y="4527237"/>
              <a:ext cx="360" cy="36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4BCE6D4D-DA32-CD52-EFA9-270B7CD4312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898741" y="45185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F2F643A-F7B6-34E3-68F8-6012C921E7F2}"/>
                  </a:ext>
                </a:extLst>
              </p14:cNvPr>
              <p14:cNvContentPartPr/>
              <p14:nvPr/>
            </p14:nvContentPartPr>
            <p14:xfrm>
              <a:off x="4315221" y="2794917"/>
              <a:ext cx="561960" cy="2772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F2F643A-F7B6-34E3-68F8-6012C921E7F2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306221" y="2785917"/>
                <a:ext cx="579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E9B63987-8E96-C0BB-119B-1B8DC23DEB36}"/>
                  </a:ext>
                </a:extLst>
              </p14:cNvPr>
              <p14:cNvContentPartPr/>
              <p14:nvPr/>
            </p14:nvContentPartPr>
            <p14:xfrm>
              <a:off x="4283901" y="3494037"/>
              <a:ext cx="360" cy="36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E9B63987-8E96-C0BB-119B-1B8DC23DEB3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274901" y="34850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50E357E3-AFA4-AB3E-98AA-8054399DBF9F}"/>
                  </a:ext>
                </a:extLst>
              </p14:cNvPr>
              <p14:cNvContentPartPr/>
              <p14:nvPr/>
            </p14:nvContentPartPr>
            <p14:xfrm>
              <a:off x="10104021" y="4544877"/>
              <a:ext cx="60840" cy="6120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50E357E3-AFA4-AB3E-98AA-8054399DBF9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095021" y="4535877"/>
                <a:ext cx="784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F9B38CBC-70CA-7554-A8BE-FDD1B79B9799}"/>
                  </a:ext>
                </a:extLst>
              </p14:cNvPr>
              <p14:cNvContentPartPr/>
              <p14:nvPr/>
            </p14:nvContentPartPr>
            <p14:xfrm>
              <a:off x="7391061" y="5870397"/>
              <a:ext cx="167040" cy="117360"/>
            </p14:xfrm>
          </p:contentPart>
        </mc:Choice>
        <mc:Fallback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F9B38CBC-70CA-7554-A8BE-FDD1B79B9799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382061" y="5861397"/>
                <a:ext cx="1846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22D05C07-AEC8-C919-CF77-99A5E1D88271}"/>
                  </a:ext>
                </a:extLst>
              </p14:cNvPr>
              <p14:cNvContentPartPr/>
              <p14:nvPr/>
            </p14:nvContentPartPr>
            <p14:xfrm>
              <a:off x="8543421" y="5859237"/>
              <a:ext cx="38520" cy="146880"/>
            </p14:xfrm>
          </p:contentPart>
        </mc:Choice>
        <mc:Fallback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22D05C07-AEC8-C919-CF77-99A5E1D88271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534781" y="5850237"/>
                <a:ext cx="56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BED90801-C40B-CFF8-D1EF-9469582FD0F7}"/>
                  </a:ext>
                </a:extLst>
              </p14:cNvPr>
              <p14:cNvContentPartPr/>
              <p14:nvPr/>
            </p14:nvContentPartPr>
            <p14:xfrm>
              <a:off x="9938781" y="4536957"/>
              <a:ext cx="23760" cy="10224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BED90801-C40B-CFF8-D1EF-9469582FD0F7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929781" y="4527957"/>
                <a:ext cx="41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3280325B-2FAD-B6B0-4DA8-B4367C7843C2}"/>
                  </a:ext>
                </a:extLst>
              </p14:cNvPr>
              <p14:cNvContentPartPr/>
              <p14:nvPr/>
            </p14:nvContentPartPr>
            <p14:xfrm>
              <a:off x="9935541" y="4524357"/>
              <a:ext cx="33480" cy="7128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3280325B-2FAD-B6B0-4DA8-B4367C7843C2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926901" y="4515357"/>
                <a:ext cx="5112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4E3D766E-1BCA-E129-90E5-B50911855D92}"/>
              </a:ext>
            </a:extLst>
          </p:cNvPr>
          <p:cNvGrpSpPr/>
          <p:nvPr/>
        </p:nvGrpSpPr>
        <p:grpSpPr>
          <a:xfrm>
            <a:off x="8757621" y="3646317"/>
            <a:ext cx="2867400" cy="1477800"/>
            <a:chOff x="8757621" y="3646317"/>
            <a:chExt cx="2867400" cy="147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7BBFA81-5C45-63D2-9400-A251E02A30F2}"/>
                    </a:ext>
                  </a:extLst>
                </p14:cNvPr>
                <p14:cNvContentPartPr/>
                <p14:nvPr/>
              </p14:nvContentPartPr>
              <p14:xfrm>
                <a:off x="9373941" y="3646317"/>
                <a:ext cx="41040" cy="1476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7BBFA81-5C45-63D2-9400-A251E02A30F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65301" y="3637317"/>
                  <a:ext cx="58680" cy="14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8AE23D2-5676-3B15-8FC2-564FAA8DC571}"/>
                    </a:ext>
                  </a:extLst>
                </p14:cNvPr>
                <p14:cNvContentPartPr/>
                <p14:nvPr/>
              </p14:nvContentPartPr>
              <p14:xfrm>
                <a:off x="8927541" y="4102437"/>
                <a:ext cx="2615040" cy="1098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8AE23D2-5676-3B15-8FC2-564FAA8DC57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918901" y="4093437"/>
                  <a:ext cx="2632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EB533C3-0EC0-41FD-D851-EC1C0BC8F6E4}"/>
                    </a:ext>
                  </a:extLst>
                </p14:cNvPr>
                <p14:cNvContentPartPr/>
                <p14:nvPr/>
              </p14:nvContentPartPr>
              <p14:xfrm>
                <a:off x="9021861" y="4286397"/>
                <a:ext cx="87480" cy="892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EB533C3-0EC0-41FD-D851-EC1C0BC8F6E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12861" y="4277397"/>
                  <a:ext cx="105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EBDCCE5-2941-AAAC-7112-9F116EF3091D}"/>
                    </a:ext>
                  </a:extLst>
                </p14:cNvPr>
                <p14:cNvContentPartPr/>
                <p14:nvPr/>
              </p14:nvContentPartPr>
              <p14:xfrm>
                <a:off x="9071901" y="4512477"/>
                <a:ext cx="18000" cy="770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EBDCCE5-2941-AAAC-7112-9F116EF3091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63261" y="4503477"/>
                  <a:ext cx="35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DB928C0-FC59-17D5-71E5-C7527B23F83F}"/>
                    </a:ext>
                  </a:extLst>
                </p14:cNvPr>
                <p14:cNvContentPartPr/>
                <p14:nvPr/>
              </p14:nvContentPartPr>
              <p14:xfrm>
                <a:off x="9016461" y="4737837"/>
                <a:ext cx="115560" cy="802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DB928C0-FC59-17D5-71E5-C7527B23F83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07821" y="4729197"/>
                  <a:ext cx="133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5F2C92B-90FE-B2AD-5918-E664577FBE57}"/>
                    </a:ext>
                  </a:extLst>
                </p14:cNvPr>
                <p14:cNvContentPartPr/>
                <p14:nvPr/>
              </p14:nvContentPartPr>
              <p14:xfrm>
                <a:off x="9004941" y="4949157"/>
                <a:ext cx="158040" cy="1749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5F2C92B-90FE-B2AD-5918-E664577FBE5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95941" y="4940157"/>
                  <a:ext cx="175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9973500-E0E1-8C82-AED3-7F84FB92F39E}"/>
                    </a:ext>
                  </a:extLst>
                </p14:cNvPr>
                <p14:cNvContentPartPr/>
                <p14:nvPr/>
              </p14:nvContentPartPr>
              <p14:xfrm>
                <a:off x="8952381" y="4820997"/>
                <a:ext cx="2557800" cy="950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9973500-E0E1-8C82-AED3-7F84FB92F39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943741" y="4811997"/>
                  <a:ext cx="2575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4ABFA84-5070-06F6-AFCF-B4BFC045AF7D}"/>
                    </a:ext>
                  </a:extLst>
                </p14:cNvPr>
                <p14:cNvContentPartPr/>
                <p14:nvPr/>
              </p14:nvContentPartPr>
              <p14:xfrm>
                <a:off x="8836101" y="4561077"/>
                <a:ext cx="2788920" cy="1224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4ABFA84-5070-06F6-AFCF-B4BFC045AF7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27461" y="4552437"/>
                  <a:ext cx="2806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00D7307-6356-91D8-421E-8959599B7EAA}"/>
                    </a:ext>
                  </a:extLst>
                </p14:cNvPr>
                <p14:cNvContentPartPr/>
                <p14:nvPr/>
              </p14:nvContentPartPr>
              <p14:xfrm>
                <a:off x="9668421" y="4630557"/>
                <a:ext cx="79200" cy="1749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00D7307-6356-91D8-421E-8959599B7EA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659421" y="4621557"/>
                  <a:ext cx="96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0561FF3-7B81-6070-5320-E8FE92CAD23D}"/>
                    </a:ext>
                  </a:extLst>
                </p14:cNvPr>
                <p14:cNvContentPartPr/>
                <p14:nvPr/>
              </p14:nvContentPartPr>
              <p14:xfrm>
                <a:off x="9679941" y="4720917"/>
                <a:ext cx="59760" cy="25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0561FF3-7B81-6070-5320-E8FE92CAD23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71301" y="4712277"/>
                  <a:ext cx="77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DA95483-C70F-B7BC-BF2A-739105FE4A3A}"/>
                    </a:ext>
                  </a:extLst>
                </p14:cNvPr>
                <p14:cNvContentPartPr/>
                <p14:nvPr/>
              </p14:nvContentPartPr>
              <p14:xfrm>
                <a:off x="9642501" y="4788237"/>
                <a:ext cx="141120" cy="115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DA95483-C70F-B7BC-BF2A-739105FE4A3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33501" y="4779237"/>
                  <a:ext cx="158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B3507AB-C822-5659-1ADD-04C29513FDDF}"/>
                    </a:ext>
                  </a:extLst>
                </p14:cNvPr>
                <p14:cNvContentPartPr/>
                <p14:nvPr/>
              </p14:nvContentPartPr>
              <p14:xfrm>
                <a:off x="9839781" y="4693917"/>
                <a:ext cx="64800" cy="1342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B3507AB-C822-5659-1ADD-04C29513FDD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831141" y="4685277"/>
                  <a:ext cx="82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A86094C-C787-8EF8-B6E9-177F93B8C432}"/>
                    </a:ext>
                  </a:extLst>
                </p14:cNvPr>
                <p14:cNvContentPartPr/>
                <p14:nvPr/>
              </p14:nvContentPartPr>
              <p14:xfrm>
                <a:off x="9862821" y="4759437"/>
                <a:ext cx="17640" cy="349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A86094C-C787-8EF8-B6E9-177F93B8C43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853821" y="4750797"/>
                  <a:ext cx="35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0399353-1C37-AFAA-60E8-BEBD201CDD8C}"/>
                    </a:ext>
                  </a:extLst>
                </p14:cNvPr>
                <p14:cNvContentPartPr/>
                <p14:nvPr/>
              </p14:nvContentPartPr>
              <p14:xfrm>
                <a:off x="9919341" y="4762677"/>
                <a:ext cx="55800" cy="435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0399353-1C37-AFAA-60E8-BEBD201CDD8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10341" y="4753677"/>
                  <a:ext cx="73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1AB6734-57BE-163B-B454-224787A490CB}"/>
                    </a:ext>
                  </a:extLst>
                </p14:cNvPr>
                <p14:cNvContentPartPr/>
                <p14:nvPr/>
              </p14:nvContentPartPr>
              <p14:xfrm>
                <a:off x="10041381" y="4728477"/>
                <a:ext cx="22680" cy="576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1AB6734-57BE-163B-B454-224787A490C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032741" y="4719477"/>
                  <a:ext cx="40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88A4F62-332D-12ED-B88F-A63E45A5CF28}"/>
                    </a:ext>
                  </a:extLst>
                </p14:cNvPr>
                <p14:cNvContentPartPr/>
                <p14:nvPr/>
              </p14:nvContentPartPr>
              <p14:xfrm>
                <a:off x="10074861" y="4698237"/>
                <a:ext cx="38880" cy="986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88A4F62-332D-12ED-B88F-A63E45A5CF2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065861" y="4689237"/>
                  <a:ext cx="56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76EEF76-7C79-DD86-2E18-4ED1AB879B0A}"/>
                    </a:ext>
                  </a:extLst>
                </p14:cNvPr>
                <p14:cNvContentPartPr/>
                <p14:nvPr/>
              </p14:nvContentPartPr>
              <p14:xfrm>
                <a:off x="9981621" y="4843677"/>
                <a:ext cx="48960" cy="496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76EEF76-7C79-DD86-2E18-4ED1AB879B0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72981" y="4835037"/>
                  <a:ext cx="66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9A44511-E665-DEDB-3594-C01F9A5DF413}"/>
                    </a:ext>
                  </a:extLst>
                </p14:cNvPr>
                <p14:cNvContentPartPr/>
                <p14:nvPr/>
              </p14:nvContentPartPr>
              <p14:xfrm>
                <a:off x="10268181" y="4644597"/>
                <a:ext cx="34920" cy="1854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9A44511-E665-DEDB-3594-C01F9A5DF41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259181" y="4635957"/>
                  <a:ext cx="52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B51B33A-1CED-67E7-B073-03CB4993F71D}"/>
                    </a:ext>
                  </a:extLst>
                </p14:cNvPr>
                <p14:cNvContentPartPr/>
                <p14:nvPr/>
              </p14:nvContentPartPr>
              <p14:xfrm>
                <a:off x="10369701" y="4665477"/>
                <a:ext cx="57960" cy="46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B51B33A-1CED-67E7-B073-03CB4993F71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360701" y="4656477"/>
                  <a:ext cx="75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D2D9DBD-411B-5EAB-ACC5-3B64C58B6659}"/>
                    </a:ext>
                  </a:extLst>
                </p14:cNvPr>
                <p14:cNvContentPartPr/>
                <p14:nvPr/>
              </p14:nvContentPartPr>
              <p14:xfrm>
                <a:off x="10375821" y="4669797"/>
                <a:ext cx="66960" cy="1306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D2D9DBD-411B-5EAB-ACC5-3B64C58B665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367181" y="4660797"/>
                  <a:ext cx="84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7567398-2AC6-3C6E-4BDF-6195F6F5A189}"/>
                    </a:ext>
                  </a:extLst>
                </p14:cNvPr>
                <p14:cNvContentPartPr/>
                <p14:nvPr/>
              </p14:nvContentPartPr>
              <p14:xfrm>
                <a:off x="10360701" y="4819197"/>
                <a:ext cx="63720" cy="82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7567398-2AC6-3C6E-4BDF-6195F6F5A18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51701" y="4810557"/>
                  <a:ext cx="81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9CB9654-B3CD-144A-14C6-6BB6950F689F}"/>
                    </a:ext>
                  </a:extLst>
                </p14:cNvPr>
                <p14:cNvContentPartPr/>
                <p14:nvPr/>
              </p14:nvContentPartPr>
              <p14:xfrm>
                <a:off x="10520901" y="4779597"/>
                <a:ext cx="32040" cy="514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9CB9654-B3CD-144A-14C6-6BB6950F689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11901" y="4770957"/>
                  <a:ext cx="49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EBF89BC-F929-3E77-80AE-16C0837D1B49}"/>
                    </a:ext>
                  </a:extLst>
                </p14:cNvPr>
                <p14:cNvContentPartPr/>
                <p14:nvPr/>
              </p14:nvContentPartPr>
              <p14:xfrm>
                <a:off x="10616661" y="4751517"/>
                <a:ext cx="39600" cy="655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EBF89BC-F929-3E77-80AE-16C0837D1B4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607661" y="4742877"/>
                  <a:ext cx="57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CC78A85-22C8-AF76-F67B-37F52D0E0AA8}"/>
                    </a:ext>
                  </a:extLst>
                </p14:cNvPr>
                <p14:cNvContentPartPr/>
                <p14:nvPr/>
              </p14:nvContentPartPr>
              <p14:xfrm>
                <a:off x="10449261" y="4805517"/>
                <a:ext cx="10440" cy="118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CC78A85-22C8-AF76-F67B-37F52D0E0AA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440621" y="4796877"/>
                  <a:ext cx="2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C1DA8F7-3A7B-8446-0841-A2B459151BF9}"/>
                    </a:ext>
                  </a:extLst>
                </p14:cNvPr>
                <p14:cNvContentPartPr/>
                <p14:nvPr/>
              </p14:nvContentPartPr>
              <p14:xfrm>
                <a:off x="10406061" y="4806597"/>
                <a:ext cx="42120" cy="25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C1DA8F7-3A7B-8446-0841-A2B459151BF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397061" y="4797957"/>
                  <a:ext cx="59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480B2AE-F8A3-3208-E12E-F8C1736ADD38}"/>
                    </a:ext>
                  </a:extLst>
                </p14:cNvPr>
                <p14:cNvContentPartPr/>
                <p14:nvPr/>
              </p14:nvContentPartPr>
              <p14:xfrm>
                <a:off x="10780821" y="4655397"/>
                <a:ext cx="38880" cy="2073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480B2AE-F8A3-3208-E12E-F8C1736ADD3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771821" y="4646397"/>
                  <a:ext cx="56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1DBE380-0CD3-3E3F-E7D5-4FFC22A234D0}"/>
                    </a:ext>
                  </a:extLst>
                </p14:cNvPr>
                <p14:cNvContentPartPr/>
                <p14:nvPr/>
              </p14:nvContentPartPr>
              <p14:xfrm>
                <a:off x="10906821" y="4674477"/>
                <a:ext cx="24480" cy="136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1DBE380-0CD3-3E3F-E7D5-4FFC22A234D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897821" y="4665477"/>
                  <a:ext cx="42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BB739D1-D87F-7C1B-6F11-5D4EB5C6869E}"/>
                    </a:ext>
                  </a:extLst>
                </p14:cNvPr>
                <p14:cNvContentPartPr/>
                <p14:nvPr/>
              </p14:nvContentPartPr>
              <p14:xfrm>
                <a:off x="10915461" y="4735317"/>
                <a:ext cx="54360" cy="262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BB739D1-D87F-7C1B-6F11-5D4EB5C6869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906821" y="4726317"/>
                  <a:ext cx="72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236C46D-FA1C-F6B8-87F5-48B6F8828369}"/>
                    </a:ext>
                  </a:extLst>
                </p14:cNvPr>
                <p14:cNvContentPartPr/>
                <p14:nvPr/>
              </p14:nvContentPartPr>
              <p14:xfrm>
                <a:off x="10912941" y="4779237"/>
                <a:ext cx="61200" cy="522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236C46D-FA1C-F6B8-87F5-48B6F882836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904301" y="4770237"/>
                  <a:ext cx="78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636DC4E-44AA-B462-FFC5-FDF06F117D80}"/>
                    </a:ext>
                  </a:extLst>
                </p14:cNvPr>
                <p14:cNvContentPartPr/>
                <p14:nvPr/>
              </p14:nvContentPartPr>
              <p14:xfrm>
                <a:off x="11012301" y="4789317"/>
                <a:ext cx="47160" cy="615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636DC4E-44AA-B462-FFC5-FDF06F117D8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003661" y="4780317"/>
                  <a:ext cx="64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06E2B04-1C98-FC0F-C34A-E06399045F5D}"/>
                    </a:ext>
                  </a:extLst>
                </p14:cNvPr>
                <p14:cNvContentPartPr/>
                <p14:nvPr/>
              </p14:nvContentPartPr>
              <p14:xfrm>
                <a:off x="11108061" y="4832157"/>
                <a:ext cx="45360" cy="586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06E2B04-1C98-FC0F-C34A-E06399045F5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099421" y="4823157"/>
                  <a:ext cx="63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1E352CE-0ED5-1209-A822-43049C0ADA63}"/>
                    </a:ext>
                  </a:extLst>
                </p14:cNvPr>
                <p14:cNvContentPartPr/>
                <p14:nvPr/>
              </p14:nvContentPartPr>
              <p14:xfrm>
                <a:off x="11199141" y="4783917"/>
                <a:ext cx="52920" cy="540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1E352CE-0ED5-1209-A822-43049C0ADA6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190141" y="4774917"/>
                  <a:ext cx="70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907BD90-4FD0-2C68-367B-99AFF58D5FD9}"/>
                    </a:ext>
                  </a:extLst>
                </p14:cNvPr>
                <p14:cNvContentPartPr/>
                <p14:nvPr/>
              </p14:nvContentPartPr>
              <p14:xfrm>
                <a:off x="11252781" y="4687437"/>
                <a:ext cx="45360" cy="1188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907BD90-4FD0-2C68-367B-99AFF58D5FD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43781" y="4678797"/>
                  <a:ext cx="63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C75B305-9ABF-9B12-8284-6A10D97936A7}"/>
                    </a:ext>
                  </a:extLst>
                </p14:cNvPr>
                <p14:cNvContentPartPr/>
                <p14:nvPr/>
              </p14:nvContentPartPr>
              <p14:xfrm>
                <a:off x="11351061" y="4610757"/>
                <a:ext cx="46080" cy="2332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C75B305-9ABF-9B12-8284-6A10D97936A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342421" y="4602117"/>
                  <a:ext cx="63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B431704-1D31-D23A-F10C-F7B58B7630C9}"/>
                    </a:ext>
                  </a:extLst>
                </p14:cNvPr>
                <p14:cNvContentPartPr/>
                <p14:nvPr/>
              </p14:nvContentPartPr>
              <p14:xfrm>
                <a:off x="8757621" y="4317357"/>
                <a:ext cx="2845440" cy="1407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B431704-1D31-D23A-F10C-F7B58B7630C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748981" y="4308357"/>
                  <a:ext cx="2863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E61D250-B851-7241-27D3-571F0C27B518}"/>
                    </a:ext>
                  </a:extLst>
                </p14:cNvPr>
                <p14:cNvContentPartPr/>
                <p14:nvPr/>
              </p14:nvContentPartPr>
              <p14:xfrm>
                <a:off x="9685701" y="4387197"/>
                <a:ext cx="124560" cy="115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E61D250-B851-7241-27D3-571F0C27B51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676701" y="4378197"/>
                  <a:ext cx="142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D1EBD34-6960-2EDD-12FF-78D283C3D0EF}"/>
                    </a:ext>
                  </a:extLst>
                </p14:cNvPr>
                <p14:cNvContentPartPr/>
                <p14:nvPr/>
              </p14:nvContentPartPr>
              <p14:xfrm>
                <a:off x="9660861" y="4385397"/>
                <a:ext cx="113040" cy="1749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D1EBD34-6960-2EDD-12FF-78D283C3D0E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652221" y="4376757"/>
                  <a:ext cx="130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6D5F1FB-2243-CF07-3D74-93C4538B94E6}"/>
                    </a:ext>
                  </a:extLst>
                </p14:cNvPr>
                <p14:cNvContentPartPr/>
                <p14:nvPr/>
              </p14:nvContentPartPr>
              <p14:xfrm>
                <a:off x="9657261" y="4550997"/>
                <a:ext cx="102600" cy="169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6D5F1FB-2243-CF07-3D74-93C4538B94E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648621" y="4541997"/>
                  <a:ext cx="120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89A33D2-D006-938A-237D-52C24BC4C9D2}"/>
                    </a:ext>
                  </a:extLst>
                </p14:cNvPr>
                <p14:cNvContentPartPr/>
                <p14:nvPr/>
              </p14:nvContentPartPr>
              <p14:xfrm>
                <a:off x="10269621" y="4455597"/>
                <a:ext cx="46800" cy="100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89A33D2-D006-938A-237D-52C24BC4C9D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260621" y="4446957"/>
                  <a:ext cx="64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68D6157-7C38-6185-F17F-6825FCD05913}"/>
                    </a:ext>
                  </a:extLst>
                </p14:cNvPr>
                <p14:cNvContentPartPr/>
                <p14:nvPr/>
              </p14:nvContentPartPr>
              <p14:xfrm>
                <a:off x="10293381" y="4454157"/>
                <a:ext cx="21600" cy="1076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68D6157-7C38-6185-F17F-6825FCD0591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284381" y="4445517"/>
                  <a:ext cx="39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46BB8CD-2C3C-E4FB-4988-8A1091ECF60F}"/>
                    </a:ext>
                  </a:extLst>
                </p14:cNvPr>
                <p14:cNvContentPartPr/>
                <p14:nvPr/>
              </p14:nvContentPartPr>
              <p14:xfrm>
                <a:off x="10286541" y="4501317"/>
                <a:ext cx="64800" cy="626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46BB8CD-2C3C-E4FB-4988-8A1091ECF60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77541" y="4492677"/>
                  <a:ext cx="82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2F18D93-68D4-B38E-1ACA-45C143CF5E33}"/>
                    </a:ext>
                  </a:extLst>
                </p14:cNvPr>
                <p14:cNvContentPartPr/>
                <p14:nvPr/>
              </p14:nvContentPartPr>
              <p14:xfrm>
                <a:off x="10291221" y="4446957"/>
                <a:ext cx="69120" cy="36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2F18D93-68D4-B38E-1ACA-45C143CF5E3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282581" y="4437957"/>
                  <a:ext cx="86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F36A766-CD2D-6E31-56A1-37BC9EEDCB50}"/>
                    </a:ext>
                  </a:extLst>
                </p14:cNvPr>
                <p14:cNvContentPartPr/>
                <p14:nvPr/>
              </p14:nvContentPartPr>
              <p14:xfrm>
                <a:off x="10451781" y="4385397"/>
                <a:ext cx="36000" cy="1764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F36A766-CD2D-6E31-56A1-37BC9EEDCB5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443141" y="4376757"/>
                  <a:ext cx="53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3E15AF8-B723-774B-763E-D2634B0E3ACB}"/>
                    </a:ext>
                  </a:extLst>
                </p14:cNvPr>
                <p14:cNvContentPartPr/>
                <p14:nvPr/>
              </p14:nvContentPartPr>
              <p14:xfrm>
                <a:off x="10608021" y="4424277"/>
                <a:ext cx="9000" cy="90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3E15AF8-B723-774B-763E-D2634B0E3AC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99381" y="4415277"/>
                  <a:ext cx="2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4A42F4C-2BCC-66B4-8338-12F303ABD015}"/>
                    </a:ext>
                  </a:extLst>
                </p14:cNvPr>
                <p14:cNvContentPartPr/>
                <p14:nvPr/>
              </p14:nvContentPartPr>
              <p14:xfrm>
                <a:off x="10608021" y="4397277"/>
                <a:ext cx="1800" cy="284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4A42F4C-2BCC-66B4-8338-12F303ABD01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599021" y="4388277"/>
                  <a:ext cx="19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500EBD3-BC3C-15C7-4A1A-866C0D8C1961}"/>
                    </a:ext>
                  </a:extLst>
                </p14:cNvPr>
                <p14:cNvContentPartPr/>
                <p14:nvPr/>
              </p14:nvContentPartPr>
              <p14:xfrm>
                <a:off x="10433421" y="4449117"/>
                <a:ext cx="11520" cy="1479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500EBD3-BC3C-15C7-4A1A-866C0D8C196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424781" y="4440117"/>
                  <a:ext cx="29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8CAB52A-0904-FD22-51DD-A0A4A8C5E9B7}"/>
                    </a:ext>
                  </a:extLst>
                </p14:cNvPr>
                <p14:cNvContentPartPr/>
                <p14:nvPr/>
              </p14:nvContentPartPr>
              <p14:xfrm>
                <a:off x="10463301" y="4476477"/>
                <a:ext cx="61200" cy="439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8CAB52A-0904-FD22-51DD-A0A4A8C5E9B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454301" y="4467837"/>
                  <a:ext cx="78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4580174-1F18-A44D-D0AD-1F1C0118F03E}"/>
                    </a:ext>
                  </a:extLst>
                </p14:cNvPr>
                <p14:cNvContentPartPr/>
                <p14:nvPr/>
              </p14:nvContentPartPr>
              <p14:xfrm>
                <a:off x="10457901" y="4513917"/>
                <a:ext cx="60840" cy="554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4580174-1F18-A44D-D0AD-1F1C0118F03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49261" y="4505277"/>
                  <a:ext cx="78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46DD30A-E543-8387-4441-B8D3A8CC62EC}"/>
                    </a:ext>
                  </a:extLst>
                </p14:cNvPr>
                <p14:cNvContentPartPr/>
                <p14:nvPr/>
              </p14:nvContentPartPr>
              <p14:xfrm>
                <a:off x="10595421" y="4532997"/>
                <a:ext cx="3960" cy="489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46DD30A-E543-8387-4441-B8D3A8CC62E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586781" y="4524357"/>
                  <a:ext cx="21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B672259-F8B0-167E-DD7A-91AEB7535081}"/>
                    </a:ext>
                  </a:extLst>
                </p14:cNvPr>
                <p14:cNvContentPartPr/>
                <p14:nvPr/>
              </p14:nvContentPartPr>
              <p14:xfrm>
                <a:off x="10623141" y="4541637"/>
                <a:ext cx="75960" cy="975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B672259-F8B0-167E-DD7A-91AEB753508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614141" y="4532637"/>
                  <a:ext cx="93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E3C6A0C-C59A-4AA2-052A-CF05AF2B99C2}"/>
                    </a:ext>
                  </a:extLst>
                </p14:cNvPr>
                <p14:cNvContentPartPr/>
                <p14:nvPr/>
              </p14:nvContentPartPr>
              <p14:xfrm>
                <a:off x="10746981" y="4520037"/>
                <a:ext cx="2520" cy="615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E3C6A0C-C59A-4AA2-052A-CF05AF2B99C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737981" y="4511037"/>
                  <a:ext cx="20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AECFA43-0024-A40B-A727-CFC82D3D5421}"/>
                    </a:ext>
                  </a:extLst>
                </p14:cNvPr>
                <p14:cNvContentPartPr/>
                <p14:nvPr/>
              </p14:nvContentPartPr>
              <p14:xfrm>
                <a:off x="10768581" y="4503477"/>
                <a:ext cx="38520" cy="914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AECFA43-0024-A40B-A727-CFC82D3D542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759581" y="4494837"/>
                  <a:ext cx="56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5131B5F-A48C-77BE-CF4F-F372B9683FF0}"/>
                    </a:ext>
                  </a:extLst>
                </p14:cNvPr>
                <p14:cNvContentPartPr/>
                <p14:nvPr/>
              </p14:nvContentPartPr>
              <p14:xfrm>
                <a:off x="10914741" y="4399077"/>
                <a:ext cx="45360" cy="1594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5131B5F-A48C-77BE-CF4F-F372B9683FF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905741" y="4390437"/>
                  <a:ext cx="63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292C52A-B7D7-4633-5933-2D5A75283DD0}"/>
                    </a:ext>
                  </a:extLst>
                </p14:cNvPr>
                <p14:cNvContentPartPr/>
                <p14:nvPr/>
              </p14:nvContentPartPr>
              <p14:xfrm>
                <a:off x="11050101" y="4366317"/>
                <a:ext cx="128160" cy="1695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292C52A-B7D7-4633-5933-2D5A75283DD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041461" y="4357677"/>
                  <a:ext cx="145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860B384-EA2E-3E04-6C6C-1C2FA218484F}"/>
                    </a:ext>
                  </a:extLst>
                </p14:cNvPr>
                <p14:cNvContentPartPr/>
                <p14:nvPr/>
              </p14:nvContentPartPr>
              <p14:xfrm>
                <a:off x="11054781" y="4499157"/>
                <a:ext cx="71280" cy="356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860B384-EA2E-3E04-6C6C-1C2FA218484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045781" y="4490517"/>
                  <a:ext cx="88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D148D7A-AB83-3CE2-38EC-80EFE36BE475}"/>
                    </a:ext>
                  </a:extLst>
                </p14:cNvPr>
                <p14:cNvContentPartPr/>
                <p14:nvPr/>
              </p14:nvContentPartPr>
              <p14:xfrm>
                <a:off x="11180421" y="4486557"/>
                <a:ext cx="43200" cy="590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D148D7A-AB83-3CE2-38EC-80EFE36BE47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171421" y="4477557"/>
                  <a:ext cx="60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2264F64-1E69-9C3A-6D27-04B6EF1BA27B}"/>
                    </a:ext>
                  </a:extLst>
                </p14:cNvPr>
                <p14:cNvContentPartPr/>
                <p14:nvPr/>
              </p14:nvContentPartPr>
              <p14:xfrm>
                <a:off x="11236221" y="4517877"/>
                <a:ext cx="29880" cy="478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2264F64-1E69-9C3A-6D27-04B6EF1BA27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227581" y="4508877"/>
                  <a:ext cx="47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7174D7F-F203-703C-277E-79B607A6F0C5}"/>
                    </a:ext>
                  </a:extLst>
                </p14:cNvPr>
                <p14:cNvContentPartPr/>
                <p14:nvPr/>
              </p14:nvContentPartPr>
              <p14:xfrm>
                <a:off x="11338821" y="4453077"/>
                <a:ext cx="54720" cy="633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7174D7F-F203-703C-277E-79B607A6F0C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330181" y="4444437"/>
                  <a:ext cx="72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BA9DA48-3B42-E905-63A9-DCA56500B7A7}"/>
                    </a:ext>
                  </a:extLst>
                </p14:cNvPr>
                <p14:cNvContentPartPr/>
                <p14:nvPr/>
              </p14:nvContentPartPr>
              <p14:xfrm>
                <a:off x="11396781" y="4378197"/>
                <a:ext cx="60120" cy="1627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BA9DA48-3B42-E905-63A9-DCA56500B7A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387781" y="4369197"/>
                  <a:ext cx="77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7C7698F-4061-52C4-5980-29A1EB932C97}"/>
                    </a:ext>
                  </a:extLst>
                </p14:cNvPr>
                <p14:cNvContentPartPr/>
                <p14:nvPr/>
              </p14:nvContentPartPr>
              <p14:xfrm>
                <a:off x="11499741" y="4379637"/>
                <a:ext cx="33840" cy="1407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7C7698F-4061-52C4-5980-29A1EB932C9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491101" y="4370637"/>
                  <a:ext cx="5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455CAD6-8DD5-0A0F-5E8A-C358C208F0E6}"/>
                    </a:ext>
                  </a:extLst>
                </p14:cNvPr>
                <p14:cNvContentPartPr/>
                <p14:nvPr/>
              </p14:nvContentPartPr>
              <p14:xfrm>
                <a:off x="10198341" y="4382877"/>
                <a:ext cx="51480" cy="2095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455CAD6-8DD5-0A0F-5E8A-C358C208F0E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189701" y="4373877"/>
                  <a:ext cx="69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339F567-467B-3722-C08C-E471EB405425}"/>
                    </a:ext>
                  </a:extLst>
                </p14:cNvPr>
                <p14:cNvContentPartPr/>
                <p14:nvPr/>
              </p14:nvContentPartPr>
              <p14:xfrm>
                <a:off x="9836181" y="4489077"/>
                <a:ext cx="75960" cy="1184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339F567-467B-3722-C08C-E471EB40542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827541" y="4480437"/>
                  <a:ext cx="93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7021CBC-8C05-D0B2-4AA5-02E8471B830C}"/>
                    </a:ext>
                  </a:extLst>
                </p14:cNvPr>
                <p14:cNvContentPartPr/>
                <p14:nvPr/>
              </p14:nvContentPartPr>
              <p14:xfrm>
                <a:off x="9861021" y="4525797"/>
                <a:ext cx="36720" cy="518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7021CBC-8C05-D0B2-4AA5-02E8471B830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852381" y="4516797"/>
                  <a:ext cx="54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CBCFBAF-5F0B-2E02-A9B6-0DDCDBBDCFB0}"/>
                    </a:ext>
                  </a:extLst>
                </p14:cNvPr>
                <p14:cNvContentPartPr/>
                <p14:nvPr/>
              </p14:nvContentPartPr>
              <p14:xfrm>
                <a:off x="9927261" y="4549557"/>
                <a:ext cx="56160" cy="554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CBCFBAF-5F0B-2E02-A9B6-0DDCDBBDCFB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918261" y="4540557"/>
                  <a:ext cx="73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FE52180-61AB-97B0-574F-287461257411}"/>
                    </a:ext>
                  </a:extLst>
                </p14:cNvPr>
                <p14:cNvContentPartPr/>
                <p14:nvPr/>
              </p14:nvContentPartPr>
              <p14:xfrm>
                <a:off x="10006821" y="4514637"/>
                <a:ext cx="76320" cy="1170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FE52180-61AB-97B0-574F-28746125741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997821" y="4505637"/>
                  <a:ext cx="93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7F47D7E-8D62-E350-96C4-018D0D729AFB}"/>
                    </a:ext>
                  </a:extLst>
                </p14:cNvPr>
                <p14:cNvContentPartPr/>
                <p14:nvPr/>
              </p14:nvContentPartPr>
              <p14:xfrm>
                <a:off x="10083861" y="4511397"/>
                <a:ext cx="12600" cy="918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7F47D7E-8D62-E350-96C4-018D0D729AF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074861" y="4502757"/>
                  <a:ext cx="30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629121D-7F2F-58FE-81E6-15535A6E5495}"/>
                    </a:ext>
                  </a:extLst>
                </p14:cNvPr>
                <p14:cNvContentPartPr/>
                <p14:nvPr/>
              </p14:nvContentPartPr>
              <p14:xfrm>
                <a:off x="10052181" y="4568997"/>
                <a:ext cx="45720" cy="54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629121D-7F2F-58FE-81E6-15535A6E549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043181" y="4560357"/>
                  <a:ext cx="63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4FA24A1-0D2E-2282-45A6-195B1124ABD8}"/>
                    </a:ext>
                  </a:extLst>
                </p14:cNvPr>
                <p14:cNvContentPartPr/>
                <p14:nvPr/>
              </p14:nvContentPartPr>
              <p14:xfrm>
                <a:off x="9970101" y="4633077"/>
                <a:ext cx="29880" cy="464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4FA24A1-0D2E-2282-45A6-195B1124ABD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961101" y="4624437"/>
                  <a:ext cx="4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8B6CFDB3-750E-F2D2-EA16-692F0E111FD5}"/>
                    </a:ext>
                  </a:extLst>
                </p14:cNvPr>
                <p14:cNvContentPartPr/>
                <p14:nvPr/>
              </p14:nvContentPartPr>
              <p14:xfrm>
                <a:off x="9682101" y="4143117"/>
                <a:ext cx="103680" cy="100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8B6CFDB3-750E-F2D2-EA16-692F0E111FD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673461" y="4134477"/>
                  <a:ext cx="121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750893F-89EB-AEC7-7776-AC5A802D222E}"/>
                    </a:ext>
                  </a:extLst>
                </p14:cNvPr>
                <p14:cNvContentPartPr/>
                <p14:nvPr/>
              </p14:nvContentPartPr>
              <p14:xfrm>
                <a:off x="9687501" y="4166517"/>
                <a:ext cx="50400" cy="1497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750893F-89EB-AEC7-7776-AC5A802D222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678861" y="4157517"/>
                  <a:ext cx="68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99A817DB-13D6-8577-7857-0B08F94C0E9D}"/>
                    </a:ext>
                  </a:extLst>
                </p14:cNvPr>
                <p14:cNvContentPartPr/>
                <p14:nvPr/>
              </p14:nvContentPartPr>
              <p14:xfrm>
                <a:off x="9668061" y="4307997"/>
                <a:ext cx="182880" cy="187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99A817DB-13D6-8577-7857-0B08F94C0E9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659061" y="4298997"/>
                  <a:ext cx="200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379AA169-ED4B-9912-694B-4C785DD4E92B}"/>
                    </a:ext>
                  </a:extLst>
                </p14:cNvPr>
                <p14:cNvContentPartPr/>
                <p14:nvPr/>
              </p14:nvContentPartPr>
              <p14:xfrm>
                <a:off x="9692541" y="4254357"/>
                <a:ext cx="105840" cy="403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379AA169-ED4B-9912-694B-4C785DD4E92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683901" y="4245717"/>
                  <a:ext cx="123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20C4040-0253-DC22-E4E8-21713CBB1D95}"/>
                    </a:ext>
                  </a:extLst>
                </p14:cNvPr>
                <p14:cNvContentPartPr/>
                <p14:nvPr/>
              </p14:nvContentPartPr>
              <p14:xfrm>
                <a:off x="9919341" y="4200717"/>
                <a:ext cx="66600" cy="1418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20C4040-0253-DC22-E4E8-21713CBB1D9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910341" y="4192077"/>
                  <a:ext cx="84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AB628CE-1161-C0E0-99FE-E6337E10EC91}"/>
                    </a:ext>
                  </a:extLst>
                </p14:cNvPr>
                <p14:cNvContentPartPr/>
                <p14:nvPr/>
              </p14:nvContentPartPr>
              <p14:xfrm>
                <a:off x="9923301" y="4317717"/>
                <a:ext cx="48960" cy="421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AB628CE-1161-C0E0-99FE-E6337E10EC9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914661" y="4309077"/>
                  <a:ext cx="66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FB39D16-9ADD-F484-4F68-261FD48EA445}"/>
                    </a:ext>
                  </a:extLst>
                </p14:cNvPr>
                <p14:cNvContentPartPr/>
                <p14:nvPr/>
              </p14:nvContentPartPr>
              <p14:xfrm>
                <a:off x="10061181" y="4237437"/>
                <a:ext cx="1440" cy="511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FB39D16-9ADD-F484-4F68-261FD48EA44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052181" y="4228437"/>
                  <a:ext cx="19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A1E2E5D-692A-EA2F-5078-2748C923386A}"/>
                    </a:ext>
                  </a:extLst>
                </p14:cNvPr>
                <p14:cNvContentPartPr/>
                <p14:nvPr/>
              </p14:nvContentPartPr>
              <p14:xfrm>
                <a:off x="10088541" y="4290357"/>
                <a:ext cx="29520" cy="6444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A1E2E5D-692A-EA2F-5078-2748C923386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079901" y="4281357"/>
                  <a:ext cx="47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2CC81DA-9F01-9AFE-473B-B10B08225F1C}"/>
                    </a:ext>
                  </a:extLst>
                </p14:cNvPr>
                <p14:cNvContentPartPr/>
                <p14:nvPr/>
              </p14:nvContentPartPr>
              <p14:xfrm>
                <a:off x="10156941" y="4253637"/>
                <a:ext cx="15120" cy="727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2CC81DA-9F01-9AFE-473B-B10B08225F1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147941" y="4244997"/>
                  <a:ext cx="32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11F594A0-12A2-23E9-9D3F-58C339F63EC3}"/>
                    </a:ext>
                  </a:extLst>
                </p14:cNvPr>
                <p14:cNvContentPartPr/>
                <p14:nvPr/>
              </p14:nvContentPartPr>
              <p14:xfrm>
                <a:off x="10171701" y="4257957"/>
                <a:ext cx="36360" cy="738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11F594A0-12A2-23E9-9D3F-58C339F63EC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162701" y="4248957"/>
                  <a:ext cx="54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E61BA21-3A4B-F874-A8BA-2BE6752FDE0D}"/>
                    </a:ext>
                  </a:extLst>
                </p14:cNvPr>
                <p14:cNvContentPartPr/>
                <p14:nvPr/>
              </p14:nvContentPartPr>
              <p14:xfrm>
                <a:off x="10156221" y="4311237"/>
                <a:ext cx="44640" cy="25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E61BA21-3A4B-F874-A8BA-2BE6752FDE0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147581" y="4302237"/>
                  <a:ext cx="62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F958A44-E222-61A3-DC61-350006B77591}"/>
                    </a:ext>
                  </a:extLst>
                </p14:cNvPr>
                <p14:cNvContentPartPr/>
                <p14:nvPr/>
              </p14:nvContentPartPr>
              <p14:xfrm>
                <a:off x="10349541" y="4091277"/>
                <a:ext cx="45720" cy="2462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F958A44-E222-61A3-DC61-350006B7759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340541" y="4082277"/>
                  <a:ext cx="63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F3E7D68-F1CE-21DE-2CFA-14B69C4127EA}"/>
                    </a:ext>
                  </a:extLst>
                </p14:cNvPr>
                <p14:cNvContentPartPr/>
                <p14:nvPr/>
              </p14:nvContentPartPr>
              <p14:xfrm>
                <a:off x="10439901" y="4139517"/>
                <a:ext cx="79200" cy="262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F3E7D68-F1CE-21DE-2CFA-14B69C4127E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431261" y="4130517"/>
                  <a:ext cx="96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737A3A5-43D1-F46B-1B85-74C981D9EF62}"/>
                    </a:ext>
                  </a:extLst>
                </p14:cNvPr>
                <p14:cNvContentPartPr/>
                <p14:nvPr/>
              </p14:nvContentPartPr>
              <p14:xfrm>
                <a:off x="10437021" y="4169757"/>
                <a:ext cx="74160" cy="882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737A3A5-43D1-F46B-1B85-74C981D9EF6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428021" y="4160757"/>
                  <a:ext cx="91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A5410121-B6DC-B949-E95F-FFEF6E39F51C}"/>
                    </a:ext>
                  </a:extLst>
                </p14:cNvPr>
                <p14:cNvContentPartPr/>
                <p14:nvPr/>
              </p14:nvContentPartPr>
              <p14:xfrm>
                <a:off x="10421541" y="4297197"/>
                <a:ext cx="84600" cy="136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A5410121-B6DC-B949-E95F-FFEF6E39F51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412541" y="4288197"/>
                  <a:ext cx="10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F69921D-A977-41DE-039E-9BE7D4709032}"/>
                    </a:ext>
                  </a:extLst>
                </p14:cNvPr>
                <p14:cNvContentPartPr/>
                <p14:nvPr/>
              </p14:nvContentPartPr>
              <p14:xfrm>
                <a:off x="10648701" y="4114677"/>
                <a:ext cx="28080" cy="13824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F69921D-A977-41DE-039E-9BE7D470903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640061" y="4105677"/>
                  <a:ext cx="45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3E721DF-FABA-B10B-75A3-E682B10A7FEE}"/>
                    </a:ext>
                  </a:extLst>
                </p14:cNvPr>
                <p14:cNvContentPartPr/>
                <p14:nvPr/>
              </p14:nvContentPartPr>
              <p14:xfrm>
                <a:off x="10665981" y="4154277"/>
                <a:ext cx="77760" cy="522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3E721DF-FABA-B10B-75A3-E682B10A7FE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656981" y="4145277"/>
                  <a:ext cx="95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41A9F64-31CC-1AF9-46E5-2C2316D71CD0}"/>
                    </a:ext>
                  </a:extLst>
                </p14:cNvPr>
                <p14:cNvContentPartPr/>
                <p14:nvPr/>
              </p14:nvContentPartPr>
              <p14:xfrm>
                <a:off x="10664181" y="4194597"/>
                <a:ext cx="76680" cy="705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41A9F64-31CC-1AF9-46E5-2C2316D71CD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655541" y="4185597"/>
                  <a:ext cx="94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8AA30DE-830F-4E3D-71D0-3B9CB1BD0B12}"/>
                    </a:ext>
                  </a:extLst>
                </p14:cNvPr>
                <p14:cNvContentPartPr/>
                <p14:nvPr/>
              </p14:nvContentPartPr>
              <p14:xfrm>
                <a:off x="10767501" y="4266957"/>
                <a:ext cx="28440" cy="5832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8AA30DE-830F-4E3D-71D0-3B9CB1BD0B1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758501" y="4257957"/>
                  <a:ext cx="46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F5DD750-C5C1-B264-21B5-4B7737EEE847}"/>
                    </a:ext>
                  </a:extLst>
                </p14:cNvPr>
                <p14:cNvContentPartPr/>
                <p14:nvPr/>
              </p14:nvContentPartPr>
              <p14:xfrm>
                <a:off x="10821861" y="4306197"/>
                <a:ext cx="7920" cy="327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F5DD750-C5C1-B264-21B5-4B7737EEE84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813221" y="4297197"/>
                  <a:ext cx="25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B22A750C-AD90-604A-9D4E-2C2768E80E0E}"/>
                    </a:ext>
                  </a:extLst>
                </p14:cNvPr>
                <p14:cNvContentPartPr/>
                <p14:nvPr/>
              </p14:nvContentPartPr>
              <p14:xfrm>
                <a:off x="10919421" y="4195677"/>
                <a:ext cx="43200" cy="10296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B22A750C-AD90-604A-9D4E-2C2768E80E0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910421" y="4186677"/>
                  <a:ext cx="60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B39B7D20-B529-2ED2-A5FA-D305A95E8B3A}"/>
                    </a:ext>
                  </a:extLst>
                </p14:cNvPr>
                <p14:cNvContentPartPr/>
                <p14:nvPr/>
              </p14:nvContentPartPr>
              <p14:xfrm>
                <a:off x="11049381" y="4145277"/>
                <a:ext cx="32040" cy="14796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B39B7D20-B529-2ED2-A5FA-D305A95E8B3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040741" y="4136277"/>
                  <a:ext cx="49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4FF7C203-E79D-579F-22DE-525A4F191C16}"/>
                    </a:ext>
                  </a:extLst>
                </p14:cNvPr>
                <p14:cNvContentPartPr/>
                <p14:nvPr/>
              </p14:nvContentPartPr>
              <p14:xfrm>
                <a:off x="11168901" y="4133037"/>
                <a:ext cx="60120" cy="13356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4FF7C203-E79D-579F-22DE-525A4F191C1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160261" y="4124397"/>
                  <a:ext cx="77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5411D49-B92B-3A90-D792-32DA34BF4C68}"/>
                    </a:ext>
                  </a:extLst>
                </p14:cNvPr>
                <p14:cNvContentPartPr/>
                <p14:nvPr/>
              </p14:nvContentPartPr>
              <p14:xfrm>
                <a:off x="11179701" y="4225557"/>
                <a:ext cx="33120" cy="4320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5411D49-B92B-3A90-D792-32DA34BF4C6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170701" y="4216917"/>
                  <a:ext cx="50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8305C1D-66F9-4EF9-2EAB-3FEEAABFAFE2}"/>
                    </a:ext>
                  </a:extLst>
                </p14:cNvPr>
                <p14:cNvContentPartPr/>
                <p14:nvPr/>
              </p14:nvContentPartPr>
              <p14:xfrm>
                <a:off x="11249901" y="4240317"/>
                <a:ext cx="42840" cy="6084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8305C1D-66F9-4EF9-2EAB-3FEEAABFAFE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240901" y="4231677"/>
                  <a:ext cx="60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5CE99CC6-504B-4D25-62D0-F213FE608F30}"/>
                    </a:ext>
                  </a:extLst>
                </p14:cNvPr>
                <p14:cNvContentPartPr/>
                <p14:nvPr/>
              </p14:nvContentPartPr>
              <p14:xfrm>
                <a:off x="11348181" y="4287117"/>
                <a:ext cx="23400" cy="1944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5CE99CC6-504B-4D25-62D0-F213FE608F3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339541" y="4278117"/>
                  <a:ext cx="41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2BDEF1D-B36B-D785-C662-1576467C4E9D}"/>
                    </a:ext>
                  </a:extLst>
                </p14:cNvPr>
                <p14:cNvContentPartPr/>
                <p14:nvPr/>
              </p14:nvContentPartPr>
              <p14:xfrm>
                <a:off x="11390301" y="4209357"/>
                <a:ext cx="39960" cy="7992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2BDEF1D-B36B-D785-C662-1576467C4E9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381301" y="4200357"/>
                  <a:ext cx="57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19CDA7B7-075C-AF00-64D6-6C39DF25AD69}"/>
                    </a:ext>
                  </a:extLst>
                </p14:cNvPr>
                <p14:cNvContentPartPr/>
                <p14:nvPr/>
              </p14:nvContentPartPr>
              <p14:xfrm>
                <a:off x="11466981" y="4152477"/>
                <a:ext cx="27720" cy="1321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19CDA7B7-075C-AF00-64D6-6C39DF25AD6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458341" y="4143837"/>
                  <a:ext cx="45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FBF747A-F137-12C0-6BD8-342951838009}"/>
                    </a:ext>
                  </a:extLst>
                </p14:cNvPr>
                <p14:cNvContentPartPr/>
                <p14:nvPr/>
              </p14:nvContentPartPr>
              <p14:xfrm>
                <a:off x="11544741" y="4078677"/>
                <a:ext cx="74160" cy="2264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FBF747A-F137-12C0-6BD8-34295183800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536101" y="4069677"/>
                  <a:ext cx="9180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B2392ED3-8641-6846-04E1-055D0111D463}"/>
                  </a:ext>
                </a:extLst>
              </p14:cNvPr>
              <p14:cNvContentPartPr/>
              <p14:nvPr/>
            </p14:nvContentPartPr>
            <p14:xfrm>
              <a:off x="1070181" y="5341917"/>
              <a:ext cx="243360" cy="250920"/>
            </p14:xfrm>
          </p:contentPart>
        </mc:Choice>
        <mc:Fallback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B2392ED3-8641-6846-04E1-055D0111D463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061181" y="5333277"/>
                <a:ext cx="26100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oup 474">
            <a:extLst>
              <a:ext uri="{FF2B5EF4-FFF2-40B4-BE49-F238E27FC236}">
                <a16:creationId xmlns:a16="http://schemas.microsoft.com/office/drawing/2014/main" id="{DA1B73B1-DD5A-0511-7DF6-8AFBB9B6A219}"/>
              </a:ext>
            </a:extLst>
          </p:cNvPr>
          <p:cNvGrpSpPr/>
          <p:nvPr/>
        </p:nvGrpSpPr>
        <p:grpSpPr>
          <a:xfrm>
            <a:off x="1915821" y="5354877"/>
            <a:ext cx="776160" cy="233280"/>
            <a:chOff x="1915821" y="5354877"/>
            <a:chExt cx="77616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A71FB550-6D72-D201-051A-74402573980C}"/>
                    </a:ext>
                  </a:extLst>
                </p14:cNvPr>
                <p14:cNvContentPartPr/>
                <p14:nvPr/>
              </p14:nvContentPartPr>
              <p14:xfrm>
                <a:off x="1915821" y="5413557"/>
                <a:ext cx="130320" cy="9504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A71FB550-6D72-D201-051A-74402573980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906821" y="5404917"/>
                  <a:ext cx="147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7A36A267-9105-8B83-DCB2-4880639E4A91}"/>
                    </a:ext>
                  </a:extLst>
                </p14:cNvPr>
                <p14:cNvContentPartPr/>
                <p14:nvPr/>
              </p14:nvContentPartPr>
              <p14:xfrm>
                <a:off x="2086461" y="5468997"/>
                <a:ext cx="101880" cy="5544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7A36A267-9105-8B83-DCB2-4880639E4A9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077461" y="5460357"/>
                  <a:ext cx="119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51617B6E-F491-92EA-011A-6920CADEC0B1}"/>
                    </a:ext>
                  </a:extLst>
                </p14:cNvPr>
                <p14:cNvContentPartPr/>
                <p14:nvPr/>
              </p14:nvContentPartPr>
              <p14:xfrm>
                <a:off x="2183661" y="5367117"/>
                <a:ext cx="95040" cy="11988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51617B6E-F491-92EA-011A-6920CADEC0B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174661" y="5358117"/>
                  <a:ext cx="112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9C3A7C01-7211-6B46-06C3-28EB5FB6AB15}"/>
                    </a:ext>
                  </a:extLst>
                </p14:cNvPr>
                <p14:cNvContentPartPr/>
                <p14:nvPr/>
              </p14:nvContentPartPr>
              <p14:xfrm>
                <a:off x="2290581" y="5465037"/>
                <a:ext cx="169200" cy="6012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9C3A7C01-7211-6B46-06C3-28EB5FB6AB1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281581" y="5456037"/>
                  <a:ext cx="186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BEC9898E-1629-25CC-A88F-E23BCC922907}"/>
                    </a:ext>
                  </a:extLst>
                </p14:cNvPr>
                <p14:cNvContentPartPr/>
                <p14:nvPr/>
              </p14:nvContentPartPr>
              <p14:xfrm>
                <a:off x="2450781" y="5440557"/>
                <a:ext cx="94680" cy="11628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BEC9898E-1629-25CC-A88F-E23BCC92290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442141" y="5431917"/>
                  <a:ext cx="11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E83401C2-AA04-1D17-DA81-E276BDCD9E77}"/>
                    </a:ext>
                  </a:extLst>
                </p14:cNvPr>
                <p14:cNvContentPartPr/>
                <p14:nvPr/>
              </p14:nvContentPartPr>
              <p14:xfrm>
                <a:off x="2544741" y="5471877"/>
                <a:ext cx="51840" cy="11628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E83401C2-AA04-1D17-DA81-E276BDCD9E7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536101" y="5462877"/>
                  <a:ext cx="69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EB6ADF52-2C7B-B871-FBE5-C6E1E3B994E7}"/>
                    </a:ext>
                  </a:extLst>
                </p14:cNvPr>
                <p14:cNvContentPartPr/>
                <p14:nvPr/>
              </p14:nvContentPartPr>
              <p14:xfrm>
                <a:off x="2664621" y="5354877"/>
                <a:ext cx="27360" cy="16344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EB6ADF52-2C7B-B871-FBE5-C6E1E3B994E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655981" y="5345877"/>
                  <a:ext cx="4500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64091148-4D23-BBE5-C4AA-1AD8A3A5A57C}"/>
              </a:ext>
            </a:extLst>
          </p:cNvPr>
          <p:cNvGrpSpPr/>
          <p:nvPr/>
        </p:nvGrpSpPr>
        <p:grpSpPr>
          <a:xfrm>
            <a:off x="2991501" y="5268477"/>
            <a:ext cx="792360" cy="403920"/>
            <a:chOff x="2991501" y="5268477"/>
            <a:chExt cx="79236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2D208D1A-A7D3-81A2-D7F8-F07F30508BFC}"/>
                    </a:ext>
                  </a:extLst>
                </p14:cNvPr>
                <p14:cNvContentPartPr/>
                <p14:nvPr/>
              </p14:nvContentPartPr>
              <p14:xfrm>
                <a:off x="2991501" y="5411037"/>
                <a:ext cx="55800" cy="10476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2D208D1A-A7D3-81A2-D7F8-F07F30508BF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982861" y="5402037"/>
                  <a:ext cx="7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4A8695C7-C4F6-7577-A28A-0DBE68C13833}"/>
                    </a:ext>
                  </a:extLst>
                </p14:cNvPr>
                <p14:cNvContentPartPr/>
                <p14:nvPr/>
              </p14:nvContentPartPr>
              <p14:xfrm>
                <a:off x="3038661" y="5305197"/>
                <a:ext cx="113040" cy="15444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4A8695C7-C4F6-7577-A28A-0DBE68C1383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030021" y="5296197"/>
                  <a:ext cx="130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0EF2ACAC-B339-F49E-1F1C-F6F24EA009E2}"/>
                    </a:ext>
                  </a:extLst>
                </p14:cNvPr>
                <p14:cNvContentPartPr/>
                <p14:nvPr/>
              </p14:nvContentPartPr>
              <p14:xfrm>
                <a:off x="3199221" y="5381157"/>
                <a:ext cx="175680" cy="29124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0EF2ACAC-B339-F49E-1F1C-F6F24EA009E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190221" y="5372517"/>
                  <a:ext cx="1933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69C67BC5-AF46-7B18-ADD6-FEF9E075BD75}"/>
                    </a:ext>
                  </a:extLst>
                </p14:cNvPr>
                <p14:cNvContentPartPr/>
                <p14:nvPr/>
              </p14:nvContentPartPr>
              <p14:xfrm>
                <a:off x="3324501" y="5408877"/>
                <a:ext cx="82440" cy="13680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69C67BC5-AF46-7B18-ADD6-FEF9E075BD7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315501" y="5399877"/>
                  <a:ext cx="100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FAF8EB67-777F-3EB7-4027-21D4C4B8B6F6}"/>
                    </a:ext>
                  </a:extLst>
                </p14:cNvPr>
                <p14:cNvContentPartPr/>
                <p14:nvPr/>
              </p14:nvContentPartPr>
              <p14:xfrm>
                <a:off x="3437181" y="5300517"/>
                <a:ext cx="161280" cy="24228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FAF8EB67-777F-3EB7-4027-21D4C4B8B6F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428541" y="5291517"/>
                  <a:ext cx="178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D79C2804-FB3E-7C31-AFAC-FDE3BF7BE8E9}"/>
                    </a:ext>
                  </a:extLst>
                </p14:cNvPr>
                <p14:cNvContentPartPr/>
                <p14:nvPr/>
              </p14:nvContentPartPr>
              <p14:xfrm>
                <a:off x="3500181" y="5379357"/>
                <a:ext cx="173880" cy="19764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D79C2804-FB3E-7C31-AFAC-FDE3BF7BE8E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491181" y="5370357"/>
                  <a:ext cx="191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4916D096-481F-B39E-D880-9B52AA5A3342}"/>
                    </a:ext>
                  </a:extLst>
                </p14:cNvPr>
                <p14:cNvContentPartPr/>
                <p14:nvPr/>
              </p14:nvContentPartPr>
              <p14:xfrm>
                <a:off x="3675141" y="5268477"/>
                <a:ext cx="52200" cy="26928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4916D096-481F-B39E-D880-9B52AA5A334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666501" y="5259837"/>
                  <a:ext cx="69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1ADB55C0-C385-167D-65B6-004BB63A7211}"/>
                    </a:ext>
                  </a:extLst>
                </p14:cNvPr>
                <p14:cNvContentPartPr/>
                <p14:nvPr/>
              </p14:nvContentPartPr>
              <p14:xfrm>
                <a:off x="3643101" y="5355237"/>
                <a:ext cx="140760" cy="4752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1ADB55C0-C385-167D-65B6-004BB63A721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634101" y="5346597"/>
                  <a:ext cx="15840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85A9A164-2F80-77CE-99D9-C4DF1A5D550A}"/>
                  </a:ext>
                </a:extLst>
              </p14:cNvPr>
              <p14:cNvContentPartPr/>
              <p14:nvPr/>
            </p14:nvContentPartPr>
            <p14:xfrm>
              <a:off x="4300821" y="5346957"/>
              <a:ext cx="4680" cy="208440"/>
            </p14:xfrm>
          </p:contentPart>
        </mc:Choice>
        <mc:Fallback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85A9A164-2F80-77CE-99D9-C4DF1A5D550A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291821" y="5337957"/>
                <a:ext cx="2232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1" name="Group 500">
            <a:extLst>
              <a:ext uri="{FF2B5EF4-FFF2-40B4-BE49-F238E27FC236}">
                <a16:creationId xmlns:a16="http://schemas.microsoft.com/office/drawing/2014/main" id="{8AF5E541-91C1-E353-E0B8-885749D9F88E}"/>
              </a:ext>
            </a:extLst>
          </p:cNvPr>
          <p:cNvGrpSpPr/>
          <p:nvPr/>
        </p:nvGrpSpPr>
        <p:grpSpPr>
          <a:xfrm>
            <a:off x="1181421" y="6051837"/>
            <a:ext cx="201600" cy="280440"/>
            <a:chOff x="1181421" y="6051837"/>
            <a:chExt cx="20160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5133B140-8361-1E13-969D-2EC200219AC7}"/>
                    </a:ext>
                  </a:extLst>
                </p14:cNvPr>
                <p14:cNvContentPartPr/>
                <p14:nvPr/>
              </p14:nvContentPartPr>
              <p14:xfrm>
                <a:off x="1188261" y="6154797"/>
                <a:ext cx="18000" cy="14040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5133B140-8361-1E13-969D-2EC200219AC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179621" y="6146157"/>
                  <a:ext cx="35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03A5258C-EC9A-E4F7-5371-0BF50DF640BA}"/>
                    </a:ext>
                  </a:extLst>
                </p14:cNvPr>
                <p14:cNvContentPartPr/>
                <p14:nvPr/>
              </p14:nvContentPartPr>
              <p14:xfrm>
                <a:off x="1181421" y="6051837"/>
                <a:ext cx="201600" cy="28044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03A5258C-EC9A-E4F7-5371-0BF50DF640B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72781" y="6043197"/>
                  <a:ext cx="21924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6AD851A4-EAF2-6CFD-B2D6-9AC63307A1A3}"/>
              </a:ext>
            </a:extLst>
          </p:cNvPr>
          <p:cNvGrpSpPr/>
          <p:nvPr/>
        </p:nvGrpSpPr>
        <p:grpSpPr>
          <a:xfrm>
            <a:off x="1923021" y="6059757"/>
            <a:ext cx="884880" cy="273600"/>
            <a:chOff x="1923021" y="6059757"/>
            <a:chExt cx="88488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029B73EB-4065-E8AE-6772-71048B2013EA}"/>
                    </a:ext>
                  </a:extLst>
                </p14:cNvPr>
                <p14:cNvContentPartPr/>
                <p14:nvPr/>
              </p14:nvContentPartPr>
              <p14:xfrm>
                <a:off x="1923021" y="6123837"/>
                <a:ext cx="152640" cy="17964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029B73EB-4065-E8AE-6772-71048B2013E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914021" y="6114837"/>
                  <a:ext cx="170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6B508BE9-EFE3-B526-7461-7484E65549BC}"/>
                    </a:ext>
                  </a:extLst>
                </p14:cNvPr>
                <p14:cNvContentPartPr/>
                <p14:nvPr/>
              </p14:nvContentPartPr>
              <p14:xfrm>
                <a:off x="2133261" y="6183957"/>
                <a:ext cx="101520" cy="1447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6B508BE9-EFE3-B526-7461-7484E65549B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124621" y="6175317"/>
                  <a:ext cx="119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7DAC3BB2-E2B0-3659-DEE6-9DD345E603B1}"/>
                    </a:ext>
                  </a:extLst>
                </p14:cNvPr>
                <p14:cNvContentPartPr/>
                <p14:nvPr/>
              </p14:nvContentPartPr>
              <p14:xfrm>
                <a:off x="2224341" y="6154797"/>
                <a:ext cx="80640" cy="13896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7DAC3BB2-E2B0-3659-DEE6-9DD345E603B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215701" y="6146157"/>
                  <a:ext cx="98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41F73126-FBA3-29B3-1E98-D8ACDE75D8EC}"/>
                    </a:ext>
                  </a:extLst>
                </p14:cNvPr>
                <p14:cNvContentPartPr/>
                <p14:nvPr/>
              </p14:nvContentPartPr>
              <p14:xfrm>
                <a:off x="2372661" y="6059757"/>
                <a:ext cx="435240" cy="27360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41F73126-FBA3-29B3-1E98-D8ACDE75D8E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363661" y="6050757"/>
                  <a:ext cx="45288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4BBA275A-F637-B408-1E6A-AC1A56648BBA}"/>
              </a:ext>
            </a:extLst>
          </p:cNvPr>
          <p:cNvGrpSpPr/>
          <p:nvPr/>
        </p:nvGrpSpPr>
        <p:grpSpPr>
          <a:xfrm>
            <a:off x="3074301" y="5963277"/>
            <a:ext cx="783720" cy="445320"/>
            <a:chOff x="3074301" y="5963277"/>
            <a:chExt cx="78372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E56D791A-73D3-314A-1CD4-22E3498E9345}"/>
                    </a:ext>
                  </a:extLst>
                </p14:cNvPr>
                <p14:cNvContentPartPr/>
                <p14:nvPr/>
              </p14:nvContentPartPr>
              <p14:xfrm>
                <a:off x="3086541" y="6187197"/>
                <a:ext cx="14760" cy="15336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E56D791A-73D3-314A-1CD4-22E3498E934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077541" y="6178197"/>
                  <a:ext cx="32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6EAD9E4F-A718-4CCC-8745-4F7E58E74B7E}"/>
                    </a:ext>
                  </a:extLst>
                </p14:cNvPr>
                <p14:cNvContentPartPr/>
                <p14:nvPr/>
              </p14:nvContentPartPr>
              <p14:xfrm>
                <a:off x="3074301" y="6053997"/>
                <a:ext cx="42120" cy="5112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6EAD9E4F-A718-4CCC-8745-4F7E58E74B7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065301" y="6044997"/>
                  <a:ext cx="59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61429E1F-F84D-A76E-D464-46856BF9511F}"/>
                    </a:ext>
                  </a:extLst>
                </p14:cNvPr>
                <p14:cNvContentPartPr/>
                <p14:nvPr/>
              </p14:nvContentPartPr>
              <p14:xfrm>
                <a:off x="3157461" y="6171357"/>
                <a:ext cx="252720" cy="23724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61429E1F-F84D-A76E-D464-46856BF9511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148461" y="6162357"/>
                  <a:ext cx="270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1919B99B-075D-A3C3-3A30-F71E4D510858}"/>
                    </a:ext>
                  </a:extLst>
                </p14:cNvPr>
                <p14:cNvContentPartPr/>
                <p14:nvPr/>
              </p14:nvContentPartPr>
              <p14:xfrm>
                <a:off x="3391821" y="6138597"/>
                <a:ext cx="81360" cy="12024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1919B99B-075D-A3C3-3A30-F71E4D51085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382821" y="6129597"/>
                  <a:ext cx="99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9B3F3265-6704-7FE8-795C-85DDAB26FF9C}"/>
                    </a:ext>
                  </a:extLst>
                </p14:cNvPr>
                <p14:cNvContentPartPr/>
                <p14:nvPr/>
              </p14:nvContentPartPr>
              <p14:xfrm>
                <a:off x="3517461" y="5963277"/>
                <a:ext cx="340560" cy="31932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9B3F3265-6704-7FE8-795C-85DDAB26FF9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508821" y="5954637"/>
                  <a:ext cx="35820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8BE06E6C-99A3-572E-645B-E1B067F23780}"/>
              </a:ext>
            </a:extLst>
          </p:cNvPr>
          <p:cNvGrpSpPr/>
          <p:nvPr/>
        </p:nvGrpSpPr>
        <p:grpSpPr>
          <a:xfrm>
            <a:off x="4276701" y="6042117"/>
            <a:ext cx="151200" cy="231120"/>
            <a:chOff x="4276701" y="6042117"/>
            <a:chExt cx="15120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D6A40CFD-07F3-05CC-89F2-28E0AD366A24}"/>
                    </a:ext>
                  </a:extLst>
                </p14:cNvPr>
                <p14:cNvContentPartPr/>
                <p14:nvPr/>
              </p14:nvContentPartPr>
              <p14:xfrm>
                <a:off x="4285341" y="6122757"/>
                <a:ext cx="6120" cy="12348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D6A40CFD-07F3-05CC-89F2-28E0AD366A2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76701" y="6113757"/>
                  <a:ext cx="23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0F132510-4374-32A0-6399-05D80D58FC2A}"/>
                    </a:ext>
                  </a:extLst>
                </p14:cNvPr>
                <p14:cNvContentPartPr/>
                <p14:nvPr/>
              </p14:nvContentPartPr>
              <p14:xfrm>
                <a:off x="4276701" y="6042117"/>
                <a:ext cx="151200" cy="23112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0F132510-4374-32A0-6399-05D80D58FC2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268061" y="6033117"/>
                  <a:ext cx="16884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1661C940-7C37-A201-9265-0C3F7F915A68}"/>
                  </a:ext>
                </a:extLst>
              </p14:cNvPr>
              <p14:cNvContentPartPr/>
              <p14:nvPr/>
            </p14:nvContentPartPr>
            <p14:xfrm>
              <a:off x="4945941" y="5428677"/>
              <a:ext cx="247320" cy="61560"/>
            </p14:xfrm>
          </p:contentPart>
        </mc:Choice>
        <mc:Fallback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1661C940-7C37-A201-9265-0C3F7F915A68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4936941" y="5419677"/>
                <a:ext cx="2649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F34FC94D-31AA-CD75-6722-D96970CB5100}"/>
                  </a:ext>
                </a:extLst>
              </p14:cNvPr>
              <p14:cNvContentPartPr/>
              <p14:nvPr/>
            </p14:nvContentPartPr>
            <p14:xfrm>
              <a:off x="5007141" y="6097917"/>
              <a:ext cx="345960" cy="86400"/>
            </p14:xfrm>
          </p:contentPart>
        </mc:Choice>
        <mc:Fallback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F34FC94D-31AA-CD75-6722-D96970CB5100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4998501" y="6088917"/>
                <a:ext cx="36360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5" name="Group 524">
            <a:extLst>
              <a:ext uri="{FF2B5EF4-FFF2-40B4-BE49-F238E27FC236}">
                <a16:creationId xmlns:a16="http://schemas.microsoft.com/office/drawing/2014/main" id="{CA986941-3E7D-05BA-1F63-E84C1CDD65A4}"/>
              </a:ext>
            </a:extLst>
          </p:cNvPr>
          <p:cNvGrpSpPr/>
          <p:nvPr/>
        </p:nvGrpSpPr>
        <p:grpSpPr>
          <a:xfrm>
            <a:off x="4895541" y="2556957"/>
            <a:ext cx="3706920" cy="3128040"/>
            <a:chOff x="4895541" y="2556957"/>
            <a:chExt cx="3706920" cy="31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542B90A-4F6E-47DB-76C4-FD16DD855C16}"/>
                    </a:ext>
                  </a:extLst>
                </p14:cNvPr>
                <p14:cNvContentPartPr/>
                <p14:nvPr/>
              </p14:nvContentPartPr>
              <p14:xfrm>
                <a:off x="8394381" y="5338317"/>
                <a:ext cx="9360" cy="18252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542B90A-4F6E-47DB-76C4-FD16DD855C1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385381" y="5329677"/>
                  <a:ext cx="27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B256905-D16B-9E4B-9655-A02E3B9E7524}"/>
                    </a:ext>
                  </a:extLst>
                </p14:cNvPr>
                <p14:cNvContentPartPr/>
                <p14:nvPr/>
              </p14:nvContentPartPr>
              <p14:xfrm>
                <a:off x="8410581" y="5312757"/>
                <a:ext cx="191880" cy="2682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B256905-D16B-9E4B-9655-A02E3B9E752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401581" y="5304117"/>
                  <a:ext cx="2095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1A0FF15-77FA-D7DC-20A6-F6E70D571EE1}"/>
                    </a:ext>
                  </a:extLst>
                </p14:cNvPr>
                <p14:cNvContentPartPr/>
                <p14:nvPr/>
              </p14:nvContentPartPr>
              <p14:xfrm>
                <a:off x="7199181" y="5270637"/>
                <a:ext cx="378720" cy="27468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1A0FF15-77FA-D7DC-20A6-F6E70D571EE1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190541" y="5261637"/>
                  <a:ext cx="396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5CBB4E6-5610-33DD-B5C7-A12D980BD69F}"/>
                    </a:ext>
                  </a:extLst>
                </p14:cNvPr>
                <p14:cNvContentPartPr/>
                <p14:nvPr/>
              </p14:nvContentPartPr>
              <p14:xfrm>
                <a:off x="7435341" y="5406357"/>
                <a:ext cx="122040" cy="313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5CBB4E6-5610-33DD-B5C7-A12D980BD69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426701" y="5397717"/>
                  <a:ext cx="139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033B1856-7397-06FE-B66C-7ABFE3EE15DC}"/>
                    </a:ext>
                  </a:extLst>
                </p14:cNvPr>
                <p14:cNvContentPartPr/>
                <p14:nvPr/>
              </p14:nvContentPartPr>
              <p14:xfrm>
                <a:off x="4895541" y="2556957"/>
                <a:ext cx="2356560" cy="312804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033B1856-7397-06FE-B66C-7ABFE3EE15D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886541" y="2547957"/>
                  <a:ext cx="2374200" cy="31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A8C8A21-7F05-B820-4E5E-B3F0D1DE4E63}"/>
                    </a:ext>
                  </a:extLst>
                </p14:cNvPr>
                <p14:cNvContentPartPr/>
                <p14:nvPr/>
              </p14:nvContentPartPr>
              <p14:xfrm>
                <a:off x="5161581" y="3234837"/>
                <a:ext cx="3182040" cy="23997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A8C8A21-7F05-B820-4E5E-B3F0D1DE4E6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152941" y="3226197"/>
                  <a:ext cx="3199680" cy="24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3302E072-6029-9C54-86DC-DC14470790F6}"/>
                    </a:ext>
                  </a:extLst>
                </p14:cNvPr>
                <p14:cNvContentPartPr/>
                <p14:nvPr/>
              </p14:nvContentPartPr>
              <p14:xfrm>
                <a:off x="5552541" y="5350917"/>
                <a:ext cx="148320" cy="14040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3302E072-6029-9C54-86DC-DC14470790F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543541" y="5342277"/>
                  <a:ext cx="165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0B963A07-32CF-A06A-F72D-7FBB91458BD9}"/>
                    </a:ext>
                  </a:extLst>
                </p14:cNvPr>
                <p14:cNvContentPartPr/>
                <p14:nvPr/>
              </p14:nvContentPartPr>
              <p14:xfrm>
                <a:off x="5773221" y="5376117"/>
                <a:ext cx="127440" cy="13392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0B963A07-32CF-A06A-F72D-7FBB91458BD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764221" y="5367477"/>
                  <a:ext cx="145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A151A4A5-D0C3-5157-60E6-E78CA93A0E73}"/>
                    </a:ext>
                  </a:extLst>
                </p14:cNvPr>
                <p14:cNvContentPartPr/>
                <p14:nvPr/>
              </p14:nvContentPartPr>
              <p14:xfrm>
                <a:off x="5969781" y="5382957"/>
                <a:ext cx="71640" cy="11196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A151A4A5-D0C3-5157-60E6-E78CA93A0E7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961141" y="5373957"/>
                  <a:ext cx="89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B905236B-8F75-E5A7-92BD-A66657D1FCCC}"/>
                    </a:ext>
                  </a:extLst>
                </p14:cNvPr>
                <p14:cNvContentPartPr/>
                <p14:nvPr/>
              </p14:nvContentPartPr>
              <p14:xfrm>
                <a:off x="6171381" y="5344437"/>
                <a:ext cx="6120" cy="21672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B905236B-8F75-E5A7-92BD-A66657D1FCC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162381" y="5335437"/>
                  <a:ext cx="2376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734A7769-2306-AFA1-FC46-E21DCBE987D8}"/>
              </a:ext>
            </a:extLst>
          </p:cNvPr>
          <p:cNvGrpSpPr/>
          <p:nvPr/>
        </p:nvGrpSpPr>
        <p:grpSpPr>
          <a:xfrm>
            <a:off x="5645781" y="6039957"/>
            <a:ext cx="618840" cy="280800"/>
            <a:chOff x="5645781" y="6039957"/>
            <a:chExt cx="61884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5E42D5B3-8E35-A1BF-3172-E0A9AF97549B}"/>
                    </a:ext>
                  </a:extLst>
                </p14:cNvPr>
                <p14:cNvContentPartPr/>
                <p14:nvPr/>
              </p14:nvContentPartPr>
              <p14:xfrm>
                <a:off x="5645781" y="6039957"/>
                <a:ext cx="58320" cy="28080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5E42D5B3-8E35-A1BF-3172-E0A9AF97549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637141" y="6031317"/>
                  <a:ext cx="759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020AD6E6-9476-F0CE-6DB9-95A217A1C740}"/>
                    </a:ext>
                  </a:extLst>
                </p14:cNvPr>
                <p14:cNvContentPartPr/>
                <p14:nvPr/>
              </p14:nvContentPartPr>
              <p14:xfrm>
                <a:off x="5797341" y="6135357"/>
                <a:ext cx="90360" cy="11592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020AD6E6-9476-F0CE-6DB9-95A217A1C740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788341" y="6126357"/>
                  <a:ext cx="108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0286DB61-CD3D-4A7E-93D1-4BB0EA7334C3}"/>
                    </a:ext>
                  </a:extLst>
                </p14:cNvPr>
                <p14:cNvContentPartPr/>
                <p14:nvPr/>
              </p14:nvContentPartPr>
              <p14:xfrm>
                <a:off x="5946021" y="6141477"/>
                <a:ext cx="79920" cy="12996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0286DB61-CD3D-4A7E-93D1-4BB0EA7334C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937381" y="6132837"/>
                  <a:ext cx="97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B9159371-297C-7C0E-F1ED-706AD4F91907}"/>
                    </a:ext>
                  </a:extLst>
                </p14:cNvPr>
                <p14:cNvContentPartPr/>
                <p14:nvPr/>
              </p14:nvContentPartPr>
              <p14:xfrm>
                <a:off x="6138981" y="6118797"/>
                <a:ext cx="125640" cy="16848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B9159371-297C-7C0E-F1ED-706AD4F9190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130341" y="6110157"/>
                  <a:ext cx="14328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BD85EAB7-1391-62D3-2878-AF17DAB4188C}"/>
                  </a:ext>
                </a:extLst>
              </p14:cNvPr>
              <p14:cNvContentPartPr/>
              <p14:nvPr/>
            </p14:nvContentPartPr>
            <p14:xfrm>
              <a:off x="905301" y="-39003"/>
              <a:ext cx="16200" cy="7200"/>
            </p14:xfrm>
          </p:contentPart>
        </mc:Choice>
        <mc:Fallback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BD85EAB7-1391-62D3-2878-AF17DAB4188C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896301" y="-48003"/>
                <a:ext cx="3384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6" name="Group 535">
            <a:extLst>
              <a:ext uri="{FF2B5EF4-FFF2-40B4-BE49-F238E27FC236}">
                <a16:creationId xmlns:a16="http://schemas.microsoft.com/office/drawing/2014/main" id="{BB170307-C0A4-C708-6FB3-B4CE06C4F395}"/>
              </a:ext>
            </a:extLst>
          </p:cNvPr>
          <p:cNvGrpSpPr/>
          <p:nvPr/>
        </p:nvGrpSpPr>
        <p:grpSpPr>
          <a:xfrm>
            <a:off x="6075981" y="5993925"/>
            <a:ext cx="312480" cy="402840"/>
            <a:chOff x="6075981" y="5993925"/>
            <a:chExt cx="31248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7D9F4A6A-F440-CE1A-5D26-1E180613EE0D}"/>
                    </a:ext>
                  </a:extLst>
                </p14:cNvPr>
                <p14:cNvContentPartPr/>
                <p14:nvPr/>
              </p14:nvContentPartPr>
              <p14:xfrm>
                <a:off x="6075981" y="6002205"/>
                <a:ext cx="274680" cy="39456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7D9F4A6A-F440-CE1A-5D26-1E180613EE0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066981" y="5993565"/>
                  <a:ext cx="2923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25F9FF84-83C7-F81A-5F14-3137DBFA802E}"/>
                    </a:ext>
                  </a:extLst>
                </p14:cNvPr>
                <p14:cNvContentPartPr/>
                <p14:nvPr/>
              </p14:nvContentPartPr>
              <p14:xfrm>
                <a:off x="6160941" y="5993925"/>
                <a:ext cx="227520" cy="37440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25F9FF84-83C7-F81A-5F14-3137DBFA802E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152301" y="5985285"/>
                  <a:ext cx="24516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6DC5F183-CE2B-D997-FB60-0265A043D69A}"/>
              </a:ext>
            </a:extLst>
          </p:cNvPr>
          <p:cNvGrpSpPr/>
          <p:nvPr/>
        </p:nvGrpSpPr>
        <p:grpSpPr>
          <a:xfrm>
            <a:off x="8532261" y="4764525"/>
            <a:ext cx="175320" cy="127800"/>
            <a:chOff x="8532261" y="4764525"/>
            <a:chExt cx="17532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AD9FA3E8-390A-3ED3-C7CB-07F3C88CF920}"/>
                    </a:ext>
                  </a:extLst>
                </p14:cNvPr>
                <p14:cNvContentPartPr/>
                <p14:nvPr/>
              </p14:nvContentPartPr>
              <p14:xfrm>
                <a:off x="8532261" y="4829685"/>
                <a:ext cx="116280" cy="1368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AD9FA3E8-390A-3ED3-C7CB-07F3C88CF92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523621" y="4821045"/>
                  <a:ext cx="133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0F59279C-8CFA-B67A-DDBE-916667A2A297}"/>
                    </a:ext>
                  </a:extLst>
                </p14:cNvPr>
                <p14:cNvContentPartPr/>
                <p14:nvPr/>
              </p14:nvContentPartPr>
              <p14:xfrm>
                <a:off x="8619741" y="4764525"/>
                <a:ext cx="87840" cy="12780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0F59279C-8CFA-B67A-DDBE-916667A2A29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610741" y="4755885"/>
                  <a:ext cx="10548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72F32438-35D5-7A92-2EF3-DC8BF1B31048}"/>
              </a:ext>
            </a:extLst>
          </p:cNvPr>
          <p:cNvGrpSpPr/>
          <p:nvPr/>
        </p:nvGrpSpPr>
        <p:grpSpPr>
          <a:xfrm>
            <a:off x="6038541" y="5254485"/>
            <a:ext cx="299520" cy="427320"/>
            <a:chOff x="6038541" y="5254485"/>
            <a:chExt cx="29952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CF5614DA-1EBF-7F25-12B9-5CCB90AC04E7}"/>
                    </a:ext>
                  </a:extLst>
                </p14:cNvPr>
                <p14:cNvContentPartPr/>
                <p14:nvPr/>
              </p14:nvContentPartPr>
              <p14:xfrm>
                <a:off x="6038541" y="5270325"/>
                <a:ext cx="299520" cy="41148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CF5614DA-1EBF-7F25-12B9-5CCB90AC04E7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029901" y="5261685"/>
                  <a:ext cx="317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DB20B6B3-744A-1185-56E6-0FF44E44C3E5}"/>
                    </a:ext>
                  </a:extLst>
                </p14:cNvPr>
                <p14:cNvContentPartPr/>
                <p14:nvPr/>
              </p14:nvContentPartPr>
              <p14:xfrm>
                <a:off x="6085701" y="5254485"/>
                <a:ext cx="231480" cy="34056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DB20B6B3-744A-1185-56E6-0FF44E44C3E5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076701" y="5245845"/>
                  <a:ext cx="2491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F43EADC6-002D-5ADE-6003-C722F2525E37}"/>
                    </a:ext>
                  </a:extLst>
                </p14:cNvPr>
                <p14:cNvContentPartPr/>
                <p14:nvPr/>
              </p14:nvContentPartPr>
              <p14:xfrm>
                <a:off x="6284781" y="5570925"/>
                <a:ext cx="2880" cy="2592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F43EADC6-002D-5ADE-6003-C722F2525E37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275781" y="5562285"/>
                  <a:ext cx="205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CE70B6F2-EFC0-4C70-DFFB-F68C7EE326AB}"/>
                  </a:ext>
                </a:extLst>
              </p14:cNvPr>
              <p14:cNvContentPartPr/>
              <p14:nvPr/>
            </p14:nvContentPartPr>
            <p14:xfrm>
              <a:off x="9872541" y="4883325"/>
              <a:ext cx="241560" cy="31680"/>
            </p14:xfrm>
          </p:contentPart>
        </mc:Choice>
        <mc:Fallback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CE70B6F2-EFC0-4C70-DFFB-F68C7EE326AB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9863901" y="4874685"/>
                <a:ext cx="2592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66BFCC9C-F056-E6C8-47EF-736617DAA19A}"/>
                  </a:ext>
                </a:extLst>
              </p14:cNvPr>
              <p14:cNvContentPartPr/>
              <p14:nvPr/>
            </p14:nvContentPartPr>
            <p14:xfrm>
              <a:off x="10395621" y="4906365"/>
              <a:ext cx="221040" cy="37080"/>
            </p14:xfrm>
          </p:contentPart>
        </mc:Choice>
        <mc:Fallback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66BFCC9C-F056-E6C8-47EF-736617DAA19A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0386621" y="4897365"/>
                <a:ext cx="2386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8" name="Group 557">
            <a:extLst>
              <a:ext uri="{FF2B5EF4-FFF2-40B4-BE49-F238E27FC236}">
                <a16:creationId xmlns:a16="http://schemas.microsoft.com/office/drawing/2014/main" id="{3770CF7D-47D0-0576-1BCD-ADBD4E5A0EAD}"/>
              </a:ext>
            </a:extLst>
          </p:cNvPr>
          <p:cNvGrpSpPr/>
          <p:nvPr/>
        </p:nvGrpSpPr>
        <p:grpSpPr>
          <a:xfrm>
            <a:off x="9022221" y="5817525"/>
            <a:ext cx="1145520" cy="694800"/>
            <a:chOff x="9022221" y="5817525"/>
            <a:chExt cx="1145520" cy="69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1BA9CD50-D0F8-6BC2-5D01-8DFA4AA964ED}"/>
                    </a:ext>
                  </a:extLst>
                </p14:cNvPr>
                <p14:cNvContentPartPr/>
                <p14:nvPr/>
              </p14:nvContentPartPr>
              <p14:xfrm>
                <a:off x="9257661" y="5962965"/>
                <a:ext cx="72720" cy="23364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1BA9CD50-D0F8-6BC2-5D01-8DFA4AA964E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249021" y="5954325"/>
                  <a:ext cx="90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084F22BD-8A13-8924-1E96-4FF7C93D9C53}"/>
                    </a:ext>
                  </a:extLst>
                </p14:cNvPr>
                <p14:cNvContentPartPr/>
                <p14:nvPr/>
              </p14:nvContentPartPr>
              <p14:xfrm>
                <a:off x="9278541" y="5987445"/>
                <a:ext cx="165600" cy="7164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084F22BD-8A13-8924-1E96-4FF7C93D9C5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269541" y="5978445"/>
                  <a:ext cx="183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B86F85F9-D6E3-C85D-6957-D6D902725BCA}"/>
                    </a:ext>
                  </a:extLst>
                </p14:cNvPr>
                <p14:cNvContentPartPr/>
                <p14:nvPr/>
              </p14:nvContentPartPr>
              <p14:xfrm>
                <a:off x="9267741" y="6060525"/>
                <a:ext cx="171360" cy="16956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B86F85F9-D6E3-C85D-6957-D6D902725BC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259101" y="6051525"/>
                  <a:ext cx="189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1EA9577E-EA98-68DC-730C-DC43CAD0EAD8}"/>
                    </a:ext>
                  </a:extLst>
                </p14:cNvPr>
                <p14:cNvContentPartPr/>
                <p14:nvPr/>
              </p14:nvContentPartPr>
              <p14:xfrm>
                <a:off x="9527661" y="6152685"/>
                <a:ext cx="110520" cy="9756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1EA9577E-EA98-68DC-730C-DC43CAD0EAD8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519021" y="6144045"/>
                  <a:ext cx="128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8A2595D5-A802-043A-8935-75C3F90A1186}"/>
                    </a:ext>
                  </a:extLst>
                </p14:cNvPr>
                <p14:cNvContentPartPr/>
                <p14:nvPr/>
              </p14:nvContentPartPr>
              <p14:xfrm>
                <a:off x="9693981" y="6225405"/>
                <a:ext cx="41760" cy="8676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8A2595D5-A802-043A-8935-75C3F90A118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684981" y="6216765"/>
                  <a:ext cx="59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9FB1F1CE-2CF6-1FDC-A5DD-C12FA30EE16A}"/>
                    </a:ext>
                  </a:extLst>
                </p14:cNvPr>
                <p14:cNvContentPartPr/>
                <p14:nvPr/>
              </p14:nvContentPartPr>
              <p14:xfrm>
                <a:off x="9917901" y="6117045"/>
                <a:ext cx="85320" cy="12276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9FB1F1CE-2CF6-1FDC-A5DD-C12FA30EE16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908901" y="6108405"/>
                  <a:ext cx="102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50C2A712-4830-AE5C-46E3-0F4D6995A0C6}"/>
                    </a:ext>
                  </a:extLst>
                </p14:cNvPr>
                <p14:cNvContentPartPr/>
                <p14:nvPr/>
              </p14:nvContentPartPr>
              <p14:xfrm>
                <a:off x="9202221" y="6374805"/>
                <a:ext cx="965520" cy="137520"/>
              </p14:xfrm>
            </p:contentPart>
          </mc:Choice>
          <mc:Fallback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50C2A712-4830-AE5C-46E3-0F4D6995A0C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193581" y="6365805"/>
                  <a:ext cx="983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52B02FB7-6DDF-B281-1BD4-BF5B24FF833F}"/>
                    </a:ext>
                  </a:extLst>
                </p14:cNvPr>
                <p14:cNvContentPartPr/>
                <p14:nvPr/>
              </p14:nvContentPartPr>
              <p14:xfrm>
                <a:off x="9022221" y="5950005"/>
                <a:ext cx="84960" cy="48672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52B02FB7-6DDF-B281-1BD4-BF5B24FF833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013581" y="5941005"/>
                  <a:ext cx="1026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478D14D0-69E6-0F12-F3C8-E877D1B2237D}"/>
                    </a:ext>
                  </a:extLst>
                </p14:cNvPr>
                <p14:cNvContentPartPr/>
                <p14:nvPr/>
              </p14:nvContentPartPr>
              <p14:xfrm>
                <a:off x="9052461" y="5817525"/>
                <a:ext cx="1068480" cy="60732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478D14D0-69E6-0F12-F3C8-E877D1B2237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9043821" y="5808885"/>
                  <a:ext cx="108612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D4D318FC-9BE1-6823-1869-699CD48FF2D8}"/>
                    </a:ext>
                  </a:extLst>
                </p14:cNvPr>
                <p14:cNvContentPartPr/>
                <p14:nvPr/>
              </p14:nvContentPartPr>
              <p14:xfrm>
                <a:off x="9105381" y="6418725"/>
                <a:ext cx="625320" cy="7776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D4D318FC-9BE1-6823-1869-699CD48FF2D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096741" y="6409725"/>
                  <a:ext cx="642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32FA61E7-ABE3-F8E7-E811-E4F3E1D2658F}"/>
                    </a:ext>
                  </a:extLst>
                </p14:cNvPr>
                <p14:cNvContentPartPr/>
                <p14:nvPr/>
              </p14:nvContentPartPr>
              <p14:xfrm>
                <a:off x="9940941" y="6442485"/>
                <a:ext cx="360" cy="36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32FA61E7-ABE3-F8E7-E811-E4F3E1D265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31941" y="6433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B5C3E821-6D0A-9E11-0CB3-EAF67CF6D8CF}"/>
                    </a:ext>
                  </a:extLst>
                </p14:cNvPr>
                <p14:cNvContentPartPr/>
                <p14:nvPr/>
              </p14:nvContentPartPr>
              <p14:xfrm>
                <a:off x="10056141" y="6406485"/>
                <a:ext cx="360" cy="360"/>
              </p14:xfrm>
            </p:contentPart>
          </mc:Choice>
          <mc:Fallback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B5C3E821-6D0A-9E11-0CB3-EAF67CF6D8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47501" y="6397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F7E0DF83-1E69-23EB-02CA-88E9FFFC7EA8}"/>
                    </a:ext>
                  </a:extLst>
                </p14:cNvPr>
                <p14:cNvContentPartPr/>
                <p14:nvPr/>
              </p14:nvContentPartPr>
              <p14:xfrm>
                <a:off x="10125981" y="6403965"/>
                <a:ext cx="360" cy="36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F7E0DF83-1E69-23EB-02CA-88E9FFFC7E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17341" y="6394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DB287CA4-10B3-2E85-90FA-6E8253C551C7}"/>
              </a:ext>
            </a:extLst>
          </p:cNvPr>
          <p:cNvGrpSpPr/>
          <p:nvPr/>
        </p:nvGrpSpPr>
        <p:grpSpPr>
          <a:xfrm>
            <a:off x="3118221" y="1845957"/>
            <a:ext cx="1640160" cy="924120"/>
            <a:chOff x="3118221" y="1845957"/>
            <a:chExt cx="1640160" cy="92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267CEED-46DC-C086-D945-58452E588329}"/>
                    </a:ext>
                  </a:extLst>
                </p14:cNvPr>
                <p14:cNvContentPartPr/>
                <p14:nvPr/>
              </p14:nvContentPartPr>
              <p14:xfrm>
                <a:off x="3346821" y="2231517"/>
                <a:ext cx="80640" cy="97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267CEED-46DC-C086-D945-58452E588329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337821" y="2222517"/>
                  <a:ext cx="98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B64DF9D-08C6-F019-FD3E-2CE778FA79B2}"/>
                    </a:ext>
                  </a:extLst>
                </p14:cNvPr>
                <p14:cNvContentPartPr/>
                <p14:nvPr/>
              </p14:nvContentPartPr>
              <p14:xfrm>
                <a:off x="3546261" y="2225037"/>
                <a:ext cx="93960" cy="90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B64DF9D-08C6-F019-FD3E-2CE778FA79B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537261" y="2216397"/>
                  <a:ext cx="11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F4477C5-01FD-61E3-0625-CAB1E96355A5}"/>
                    </a:ext>
                  </a:extLst>
                </p14:cNvPr>
                <p14:cNvContentPartPr/>
                <p14:nvPr/>
              </p14:nvContentPartPr>
              <p14:xfrm>
                <a:off x="3751101" y="2184357"/>
                <a:ext cx="93240" cy="99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4477C5-01FD-61E3-0625-CAB1E96355A5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742101" y="2175357"/>
                  <a:ext cx="110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6339EC-00CA-2E53-8B6F-7CF2F67498BB}"/>
                    </a:ext>
                  </a:extLst>
                </p14:cNvPr>
                <p14:cNvContentPartPr/>
                <p14:nvPr/>
              </p14:nvContentPartPr>
              <p14:xfrm>
                <a:off x="3947661" y="2176797"/>
                <a:ext cx="21960" cy="170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6339EC-00CA-2E53-8B6F-7CF2F67498BB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939021" y="2168157"/>
                  <a:ext cx="39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680AEEA-9AE6-B6F1-DDAB-65594AB59FD4}"/>
                    </a:ext>
                  </a:extLst>
                </p14:cNvPr>
                <p14:cNvContentPartPr/>
                <p14:nvPr/>
              </p14:nvContentPartPr>
              <p14:xfrm>
                <a:off x="3779181" y="2510157"/>
                <a:ext cx="23040" cy="128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680AEEA-9AE6-B6F1-DDAB-65594AB59FD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770181" y="2501517"/>
                  <a:ext cx="40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2A2BFC-BD97-DDB8-E86E-408005AAF1A5}"/>
                    </a:ext>
                  </a:extLst>
                </p14:cNvPr>
                <p14:cNvContentPartPr/>
                <p14:nvPr/>
              </p14:nvContentPartPr>
              <p14:xfrm>
                <a:off x="3922461" y="2563437"/>
                <a:ext cx="98640" cy="92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2A2BFC-BD97-DDB8-E86E-408005AAF1A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913461" y="2554437"/>
                  <a:ext cx="116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1EE2748-D242-E847-20F4-3D4C15F52B91}"/>
                    </a:ext>
                  </a:extLst>
                </p14:cNvPr>
                <p14:cNvContentPartPr/>
                <p14:nvPr/>
              </p14:nvContentPartPr>
              <p14:xfrm>
                <a:off x="3432861" y="2573157"/>
                <a:ext cx="17280" cy="47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1EE2748-D242-E847-20F4-3D4C15F52B9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424221" y="2564517"/>
                  <a:ext cx="34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25ADE6-C5AD-E991-D876-241804197193}"/>
                    </a:ext>
                  </a:extLst>
                </p14:cNvPr>
                <p14:cNvContentPartPr/>
                <p14:nvPr/>
              </p14:nvContentPartPr>
              <p14:xfrm>
                <a:off x="3518181" y="2563437"/>
                <a:ext cx="109800" cy="92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25ADE6-C5AD-E991-D876-241804197193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509181" y="2554437"/>
                  <a:ext cx="127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81F103-ACA1-14DC-FFC6-C32AA3084998}"/>
                    </a:ext>
                  </a:extLst>
                </p14:cNvPr>
                <p14:cNvContentPartPr/>
                <p14:nvPr/>
              </p14:nvContentPartPr>
              <p14:xfrm>
                <a:off x="3410901" y="2530677"/>
                <a:ext cx="25560" cy="132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81F103-ACA1-14DC-FFC6-C32AA3084998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402261" y="2522037"/>
                  <a:ext cx="43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D09935E-70D5-BE58-DCFE-AA37D29FE652}"/>
                    </a:ext>
                  </a:extLst>
                </p14:cNvPr>
                <p14:cNvContentPartPr/>
                <p14:nvPr/>
              </p14:nvContentPartPr>
              <p14:xfrm>
                <a:off x="3570021" y="2600877"/>
                <a:ext cx="11520" cy="29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D09935E-70D5-BE58-DCFE-AA37D29FE65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561021" y="2591877"/>
                  <a:ext cx="29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2274EC-7E03-B2FA-2F58-92844036458F}"/>
                    </a:ext>
                  </a:extLst>
                </p14:cNvPr>
                <p14:cNvContentPartPr/>
                <p14:nvPr/>
              </p14:nvContentPartPr>
              <p14:xfrm>
                <a:off x="3315141" y="2383797"/>
                <a:ext cx="752400" cy="42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2274EC-7E03-B2FA-2F58-92844036458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306141" y="2374797"/>
                  <a:ext cx="770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E4C12F0-D4BB-FB67-7FA2-41DCDF556AA9}"/>
                    </a:ext>
                  </a:extLst>
                </p14:cNvPr>
                <p14:cNvContentPartPr/>
                <p14:nvPr/>
              </p14:nvContentPartPr>
              <p14:xfrm>
                <a:off x="3362661" y="2725077"/>
                <a:ext cx="739440" cy="45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E4C12F0-D4BB-FB67-7FA2-41DCDF556AA9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353661" y="2716437"/>
                  <a:ext cx="757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D2D798-DBE1-C873-6802-5C292CE10675}"/>
                    </a:ext>
                  </a:extLst>
                </p14:cNvPr>
                <p14:cNvContentPartPr/>
                <p14:nvPr/>
              </p14:nvContentPartPr>
              <p14:xfrm>
                <a:off x="4092741" y="1845957"/>
                <a:ext cx="109800" cy="135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D2D798-DBE1-C873-6802-5C292CE10675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083741" y="1837317"/>
                  <a:ext cx="127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FCFE7E-A7C0-03DA-DA81-74DC4DA09CDF}"/>
                    </a:ext>
                  </a:extLst>
                </p14:cNvPr>
                <p14:cNvContentPartPr/>
                <p14:nvPr/>
              </p14:nvContentPartPr>
              <p14:xfrm>
                <a:off x="4069701" y="1935597"/>
                <a:ext cx="96120" cy="50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FCFE7E-A7C0-03DA-DA81-74DC4DA09CD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060701" y="1926597"/>
                  <a:ext cx="113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D1224E6-A25E-4517-3FCC-E2F7DE99674F}"/>
                    </a:ext>
                  </a:extLst>
                </p14:cNvPr>
                <p14:cNvContentPartPr/>
                <p14:nvPr/>
              </p14:nvContentPartPr>
              <p14:xfrm>
                <a:off x="4219101" y="1958277"/>
                <a:ext cx="62280" cy="49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D1224E6-A25E-4517-3FCC-E2F7DE99674F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210461" y="1949637"/>
                  <a:ext cx="79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D82A9F3-AAB3-2BD6-9196-180567CA9C1D}"/>
                    </a:ext>
                  </a:extLst>
                </p14:cNvPr>
                <p14:cNvContentPartPr/>
                <p14:nvPr/>
              </p14:nvContentPartPr>
              <p14:xfrm>
                <a:off x="4342941" y="1927677"/>
                <a:ext cx="87480" cy="76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D82A9F3-AAB3-2BD6-9196-180567CA9C1D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333941" y="1919037"/>
                  <a:ext cx="105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C9761A7-DCF9-012F-B1B4-777E46039A43}"/>
                    </a:ext>
                  </a:extLst>
                </p14:cNvPr>
                <p14:cNvContentPartPr/>
                <p14:nvPr/>
              </p14:nvContentPartPr>
              <p14:xfrm>
                <a:off x="4362741" y="1980957"/>
                <a:ext cx="37440" cy="8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C9761A7-DCF9-012F-B1B4-777E46039A43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354101" y="1971957"/>
                  <a:ext cx="55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29C138B-F6C9-6505-071F-DB46BBE0D023}"/>
                    </a:ext>
                  </a:extLst>
                </p14:cNvPr>
                <p14:cNvContentPartPr/>
                <p14:nvPr/>
              </p14:nvContentPartPr>
              <p14:xfrm>
                <a:off x="4256181" y="2055117"/>
                <a:ext cx="27000" cy="52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29C138B-F6C9-6505-071F-DB46BBE0D02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247541" y="2046477"/>
                  <a:ext cx="44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6CE844-6C33-582A-3AD1-D4C12A1ED0DF}"/>
                    </a:ext>
                  </a:extLst>
                </p14:cNvPr>
                <p14:cNvContentPartPr/>
                <p14:nvPr/>
              </p14:nvContentPartPr>
              <p14:xfrm>
                <a:off x="4315221" y="2502237"/>
                <a:ext cx="128520" cy="242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6CE844-6C33-582A-3AD1-D4C12A1ED0DF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306221" y="2493597"/>
                  <a:ext cx="146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44C83C-388B-BBBF-C29D-724C2E071C30}"/>
                    </a:ext>
                  </a:extLst>
                </p14:cNvPr>
                <p14:cNvContentPartPr/>
                <p14:nvPr/>
              </p14:nvContentPartPr>
              <p14:xfrm>
                <a:off x="4335021" y="2635797"/>
                <a:ext cx="113040" cy="115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44C83C-388B-BBBF-C29D-724C2E071C3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326381" y="2626797"/>
                  <a:ext cx="130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CE95157-C174-20AE-D51F-50C798B44986}"/>
                    </a:ext>
                  </a:extLst>
                </p14:cNvPr>
                <p14:cNvContentPartPr/>
                <p14:nvPr/>
              </p14:nvContentPartPr>
              <p14:xfrm>
                <a:off x="4492701" y="2691237"/>
                <a:ext cx="3960" cy="50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CE95157-C174-20AE-D51F-50C798B44986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484061" y="2682237"/>
                  <a:ext cx="21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950EEF-DEA4-DABA-F4C9-7404EDAD1137}"/>
                    </a:ext>
                  </a:extLst>
                </p14:cNvPr>
                <p14:cNvContentPartPr/>
                <p14:nvPr/>
              </p14:nvContentPartPr>
              <p14:xfrm>
                <a:off x="4619421" y="2711757"/>
                <a:ext cx="15840" cy="45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950EEF-DEA4-DABA-F4C9-7404EDAD113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610421" y="2703117"/>
                  <a:ext cx="33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D82EFD5-2E77-69BB-E959-FCF862FA2DE6}"/>
                    </a:ext>
                  </a:extLst>
                </p14:cNvPr>
                <p14:cNvContentPartPr/>
                <p14:nvPr/>
              </p14:nvContentPartPr>
              <p14:xfrm>
                <a:off x="4686021" y="2603757"/>
                <a:ext cx="36360" cy="87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D82EFD5-2E77-69BB-E959-FCF862FA2DE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677021" y="2595117"/>
                  <a:ext cx="54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239F0C-E13E-88FE-CCC7-F76DAAA4421A}"/>
                    </a:ext>
                  </a:extLst>
                </p14:cNvPr>
                <p14:cNvContentPartPr/>
                <p14:nvPr/>
              </p14:nvContentPartPr>
              <p14:xfrm>
                <a:off x="4705461" y="2622477"/>
                <a:ext cx="52920" cy="97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239F0C-E13E-88FE-CCC7-F76DAAA4421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696821" y="2613477"/>
                  <a:ext cx="70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05D24EFF-D2C6-1365-1077-AC4276B43E62}"/>
                    </a:ext>
                  </a:extLst>
                </p14:cNvPr>
                <p14:cNvContentPartPr/>
                <p14:nvPr/>
              </p14:nvContentPartPr>
              <p14:xfrm>
                <a:off x="3197421" y="2134365"/>
                <a:ext cx="28800" cy="25344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05D24EFF-D2C6-1365-1077-AC4276B43E6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188781" y="2125365"/>
                  <a:ext cx="46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87B8E650-90A2-F864-6147-B3D174863C8E}"/>
                    </a:ext>
                  </a:extLst>
                </p14:cNvPr>
                <p14:cNvContentPartPr/>
                <p14:nvPr/>
              </p14:nvContentPartPr>
              <p14:xfrm>
                <a:off x="3118221" y="2063805"/>
                <a:ext cx="1036080" cy="40536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87B8E650-90A2-F864-6147-B3D174863C8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109221" y="2054805"/>
                  <a:ext cx="105372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56B24F5D-6600-BAF2-1018-8BFFE38FB8B3}"/>
              </a:ext>
            </a:extLst>
          </p:cNvPr>
          <p:cNvGrpSpPr/>
          <p:nvPr/>
        </p:nvGrpSpPr>
        <p:grpSpPr>
          <a:xfrm>
            <a:off x="432621" y="1009005"/>
            <a:ext cx="1435320" cy="1126080"/>
            <a:chOff x="432621" y="1009005"/>
            <a:chExt cx="1435320" cy="11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476B0DEA-738E-186C-5E83-22DE803DB636}"/>
                    </a:ext>
                  </a:extLst>
                </p14:cNvPr>
                <p14:cNvContentPartPr/>
                <p14:nvPr/>
              </p14:nvContentPartPr>
              <p14:xfrm>
                <a:off x="587061" y="1550805"/>
                <a:ext cx="384840" cy="45432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476B0DEA-738E-186C-5E83-22DE803DB636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78421" y="1542165"/>
                  <a:ext cx="4024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224F459A-FFD6-C2FD-1E69-0644E75A4E42}"/>
                    </a:ext>
                  </a:extLst>
                </p14:cNvPr>
                <p14:cNvContentPartPr/>
                <p14:nvPr/>
              </p14:nvContentPartPr>
              <p14:xfrm>
                <a:off x="1094661" y="1234725"/>
                <a:ext cx="60840" cy="24444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224F459A-FFD6-C2FD-1E69-0644E75A4E4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085661" y="1226085"/>
                  <a:ext cx="78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D2985397-06B8-F8A9-0254-A2F93BEC7473}"/>
                    </a:ext>
                  </a:extLst>
                </p14:cNvPr>
                <p14:cNvContentPartPr/>
                <p14:nvPr/>
              </p14:nvContentPartPr>
              <p14:xfrm>
                <a:off x="1178901" y="1284045"/>
                <a:ext cx="110160" cy="21132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D2985397-06B8-F8A9-0254-A2F93BEC747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170261" y="1275045"/>
                  <a:ext cx="127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D8945A28-5441-680B-9259-B0ADD98732A1}"/>
                    </a:ext>
                  </a:extLst>
                </p14:cNvPr>
                <p14:cNvContentPartPr/>
                <p14:nvPr/>
              </p14:nvContentPartPr>
              <p14:xfrm>
                <a:off x="1372581" y="1248045"/>
                <a:ext cx="126360" cy="20052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D8945A28-5441-680B-9259-B0ADD98732A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363941" y="1239405"/>
                  <a:ext cx="144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593B7025-144E-40A8-587A-2E2F758B543F}"/>
                    </a:ext>
                  </a:extLst>
                </p14:cNvPr>
                <p14:cNvContentPartPr/>
                <p14:nvPr/>
              </p14:nvContentPartPr>
              <p14:xfrm>
                <a:off x="494541" y="1873365"/>
                <a:ext cx="1241640" cy="22788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593B7025-144E-40A8-587A-2E2F758B543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85901" y="1864725"/>
                  <a:ext cx="1259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40B7891A-6CD9-4C54-40A8-A8FFD08F072F}"/>
                    </a:ext>
                  </a:extLst>
                </p14:cNvPr>
                <p14:cNvContentPartPr/>
                <p14:nvPr/>
              </p14:nvContentPartPr>
              <p14:xfrm>
                <a:off x="432621" y="1411845"/>
                <a:ext cx="48960" cy="72324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40B7891A-6CD9-4C54-40A8-A8FFD08F072F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23981" y="1403205"/>
                  <a:ext cx="6660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A0B8171D-FE3B-8EBC-A2E1-25E55746EF09}"/>
                    </a:ext>
                  </a:extLst>
                </p14:cNvPr>
                <p14:cNvContentPartPr/>
                <p14:nvPr/>
              </p14:nvContentPartPr>
              <p14:xfrm>
                <a:off x="485541" y="1009005"/>
                <a:ext cx="1382400" cy="80532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A0B8171D-FE3B-8EBC-A2E1-25E55746EF0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76901" y="1000365"/>
                  <a:ext cx="1400040" cy="82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29E448F5-F25E-06ED-0E61-578E583BB38D}"/>
                  </a:ext>
                </a:extLst>
              </p14:cNvPr>
              <p14:cNvContentPartPr/>
              <p14:nvPr/>
            </p14:nvContentPartPr>
            <p14:xfrm>
              <a:off x="11753181" y="3971445"/>
              <a:ext cx="87120" cy="983880"/>
            </p14:xfrm>
          </p:contentPart>
        </mc:Choice>
        <mc:Fallback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29E448F5-F25E-06ED-0E61-578E583BB38D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11744541" y="3962445"/>
                <a:ext cx="104760" cy="10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6" name="Group 575">
            <a:extLst>
              <a:ext uri="{FF2B5EF4-FFF2-40B4-BE49-F238E27FC236}">
                <a16:creationId xmlns:a16="http://schemas.microsoft.com/office/drawing/2014/main" id="{D090B422-E6F9-FB0D-52E5-B7DAB3091468}"/>
              </a:ext>
            </a:extLst>
          </p:cNvPr>
          <p:cNvGrpSpPr/>
          <p:nvPr/>
        </p:nvGrpSpPr>
        <p:grpSpPr>
          <a:xfrm>
            <a:off x="9623421" y="5024757"/>
            <a:ext cx="2117880" cy="946128"/>
            <a:chOff x="9623421" y="5024757"/>
            <a:chExt cx="2117880" cy="94612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47AA0235-880B-B32D-C521-57924A35CB60}"/>
                    </a:ext>
                  </a:extLst>
                </p14:cNvPr>
                <p14:cNvContentPartPr/>
                <p14:nvPr/>
              </p14:nvContentPartPr>
              <p14:xfrm>
                <a:off x="9654021" y="5024757"/>
                <a:ext cx="117360" cy="295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47AA0235-880B-B32D-C521-57924A35CB6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9645381" y="5015757"/>
                  <a:ext cx="135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3147A3C-C7D9-8241-7543-2D5B1F19E091}"/>
                    </a:ext>
                  </a:extLst>
                </p14:cNvPr>
                <p14:cNvContentPartPr/>
                <p14:nvPr/>
              </p14:nvContentPartPr>
              <p14:xfrm>
                <a:off x="9648261" y="5083797"/>
                <a:ext cx="110160" cy="31356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3147A3C-C7D9-8241-7543-2D5B1F19E091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9639261" y="5075157"/>
                  <a:ext cx="127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D118BEC-0EAE-7188-18B4-00F135D6B748}"/>
                    </a:ext>
                  </a:extLst>
                </p14:cNvPr>
                <p14:cNvContentPartPr/>
                <p14:nvPr/>
              </p14:nvContentPartPr>
              <p14:xfrm>
                <a:off x="9643941" y="5371077"/>
                <a:ext cx="208800" cy="1188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D118BEC-0EAE-7188-18B4-00F135D6B748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9635301" y="5362077"/>
                  <a:ext cx="226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D81DF056-0E79-D8C9-0B39-B9AFD61E9AE7}"/>
                    </a:ext>
                  </a:extLst>
                </p14:cNvPr>
                <p14:cNvContentPartPr/>
                <p14:nvPr/>
              </p14:nvContentPartPr>
              <p14:xfrm>
                <a:off x="9684261" y="5261637"/>
                <a:ext cx="131760" cy="936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D81DF056-0E79-D8C9-0B39-B9AFD61E9AE7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9675621" y="5252997"/>
                  <a:ext cx="149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0C82B3A1-DCB9-C494-CF71-74FC60E191BF}"/>
                    </a:ext>
                  </a:extLst>
                </p14:cNvPr>
                <p14:cNvContentPartPr/>
                <p14:nvPr/>
              </p14:nvContentPartPr>
              <p14:xfrm>
                <a:off x="10236861" y="5261637"/>
                <a:ext cx="39600" cy="2304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0C82B3A1-DCB9-C494-CF71-74FC60E191BF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0227861" y="5252997"/>
                  <a:ext cx="57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119A6D2B-19BB-3EEB-89CE-7367C36558AE}"/>
                    </a:ext>
                  </a:extLst>
                </p14:cNvPr>
                <p14:cNvContentPartPr/>
                <p14:nvPr/>
              </p14:nvContentPartPr>
              <p14:xfrm>
                <a:off x="9973701" y="5283957"/>
                <a:ext cx="360" cy="36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119A6D2B-19BB-3EEB-89CE-7367C36558A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65061" y="52749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6F1D687D-F5BB-9FE8-82BD-4FE08BD516A5}"/>
                    </a:ext>
                  </a:extLst>
                </p14:cNvPr>
                <p14:cNvContentPartPr/>
                <p14:nvPr/>
              </p14:nvContentPartPr>
              <p14:xfrm>
                <a:off x="9952821" y="5287197"/>
                <a:ext cx="102240" cy="16236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6F1D687D-F5BB-9FE8-82BD-4FE08BD516A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9943821" y="5278197"/>
                  <a:ext cx="119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E1C79A2F-0517-9C71-AC26-E99BABB24FD4}"/>
                    </a:ext>
                  </a:extLst>
                </p14:cNvPr>
                <p14:cNvContentPartPr/>
                <p14:nvPr/>
              </p14:nvContentPartPr>
              <p14:xfrm>
                <a:off x="9967221" y="5404197"/>
                <a:ext cx="96120" cy="5220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E1C79A2F-0517-9C71-AC26-E99BABB24FD4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9958581" y="5395197"/>
                  <a:ext cx="113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6C1695D6-C1EA-C721-682F-7C6A29F47B3B}"/>
                    </a:ext>
                  </a:extLst>
                </p14:cNvPr>
                <p14:cNvContentPartPr/>
                <p14:nvPr/>
              </p14:nvContentPartPr>
              <p14:xfrm>
                <a:off x="10106181" y="5432277"/>
                <a:ext cx="183600" cy="982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6C1695D6-C1EA-C721-682F-7C6A29F47B3B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097181" y="5423277"/>
                  <a:ext cx="201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318A4463-6E90-CB13-5C2A-79B1A18E788B}"/>
                    </a:ext>
                  </a:extLst>
                </p14:cNvPr>
                <p14:cNvContentPartPr/>
                <p14:nvPr/>
              </p14:nvContentPartPr>
              <p14:xfrm>
                <a:off x="10341621" y="5376117"/>
                <a:ext cx="12960" cy="12204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318A4463-6E90-CB13-5C2A-79B1A18E788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332621" y="5367117"/>
                  <a:ext cx="30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64F6806E-6F42-1C5A-A8AA-E2EC84AB9DF4}"/>
                    </a:ext>
                  </a:extLst>
                </p14:cNvPr>
                <p14:cNvContentPartPr/>
                <p14:nvPr/>
              </p14:nvContentPartPr>
              <p14:xfrm>
                <a:off x="10325061" y="5423277"/>
                <a:ext cx="42120" cy="309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64F6806E-6F42-1C5A-A8AA-E2EC84AB9DF4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316421" y="5414277"/>
                  <a:ext cx="59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932464AF-0570-7A4A-FA4D-D60DC486A901}"/>
                    </a:ext>
                  </a:extLst>
                </p14:cNvPr>
                <p14:cNvContentPartPr/>
                <p14:nvPr/>
              </p14:nvContentPartPr>
              <p14:xfrm>
                <a:off x="10338741" y="5409237"/>
                <a:ext cx="73800" cy="9828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932464AF-0570-7A4A-FA4D-D60DC486A901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330101" y="5400597"/>
                  <a:ext cx="91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D4BF81EE-548F-6687-916B-1D2C7BA183FB}"/>
                    </a:ext>
                  </a:extLst>
                </p14:cNvPr>
                <p14:cNvContentPartPr/>
                <p14:nvPr/>
              </p14:nvContentPartPr>
              <p14:xfrm>
                <a:off x="10338741" y="5489877"/>
                <a:ext cx="50760" cy="648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D4BF81EE-548F-6687-916B-1D2C7BA183F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330101" y="5480877"/>
                  <a:ext cx="68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4A82945F-FB0D-6FAA-56E4-73F7639D07D4}"/>
                    </a:ext>
                  </a:extLst>
                </p14:cNvPr>
                <p14:cNvContentPartPr/>
                <p14:nvPr/>
              </p14:nvContentPartPr>
              <p14:xfrm>
                <a:off x="10311741" y="5434077"/>
                <a:ext cx="18000" cy="11088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4A82945F-FB0D-6FAA-56E4-73F7639D07D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303101" y="5425437"/>
                  <a:ext cx="35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48B953CA-7036-81DA-1F9A-F8390F911A40}"/>
                    </a:ext>
                  </a:extLst>
                </p14:cNvPr>
                <p14:cNvContentPartPr/>
                <p14:nvPr/>
              </p14:nvContentPartPr>
              <p14:xfrm>
                <a:off x="10565901" y="5223477"/>
                <a:ext cx="84960" cy="612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48B953CA-7036-81DA-1F9A-F8390F911A4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0556901" y="5214837"/>
                  <a:ext cx="102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0666836A-73AC-1A06-47CE-33745B06D46C}"/>
                    </a:ext>
                  </a:extLst>
                </p14:cNvPr>
                <p14:cNvContentPartPr/>
                <p14:nvPr/>
              </p14:nvContentPartPr>
              <p14:xfrm>
                <a:off x="10599741" y="5240397"/>
                <a:ext cx="87840" cy="17640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0666836A-73AC-1A06-47CE-33745B06D46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0591101" y="5231757"/>
                  <a:ext cx="105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E6C80E62-07DC-C68C-E037-CCD4ED6918F6}"/>
                    </a:ext>
                  </a:extLst>
                </p14:cNvPr>
                <p14:cNvContentPartPr/>
                <p14:nvPr/>
              </p14:nvContentPartPr>
              <p14:xfrm>
                <a:off x="10592901" y="5429037"/>
                <a:ext cx="74880" cy="32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E6C80E62-07DC-C68C-E037-CCD4ED6918F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583901" y="5420037"/>
                  <a:ext cx="92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DBA1B0AB-F177-E266-2A56-479C28B03C99}"/>
                    </a:ext>
                  </a:extLst>
                </p14:cNvPr>
                <p14:cNvContentPartPr/>
                <p14:nvPr/>
              </p14:nvContentPartPr>
              <p14:xfrm>
                <a:off x="10507941" y="5131677"/>
                <a:ext cx="83160" cy="4363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DBA1B0AB-F177-E266-2A56-479C28B03C9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499301" y="5122677"/>
                  <a:ext cx="1008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786B54F9-0A6A-CCAD-DADD-F401E126FB0D}"/>
                    </a:ext>
                  </a:extLst>
                </p14:cNvPr>
                <p14:cNvContentPartPr/>
                <p14:nvPr/>
              </p14:nvContentPartPr>
              <p14:xfrm>
                <a:off x="10751661" y="5415717"/>
                <a:ext cx="4320" cy="9252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786B54F9-0A6A-CCAD-DADD-F401E126FB0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742661" y="5406717"/>
                  <a:ext cx="21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CFC79734-4FB8-4433-41C8-B9E3C1051704}"/>
                    </a:ext>
                  </a:extLst>
                </p14:cNvPr>
                <p14:cNvContentPartPr/>
                <p14:nvPr/>
              </p14:nvContentPartPr>
              <p14:xfrm>
                <a:off x="10823661" y="5449557"/>
                <a:ext cx="43200" cy="8964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CFC79734-4FB8-4433-41C8-B9E3C1051704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814661" y="5440917"/>
                  <a:ext cx="60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4D81E1DF-5247-E5FE-62F8-6440714C632D}"/>
                    </a:ext>
                  </a:extLst>
                </p14:cNvPr>
                <p14:cNvContentPartPr/>
                <p14:nvPr/>
              </p14:nvContentPartPr>
              <p14:xfrm>
                <a:off x="10660581" y="5330037"/>
                <a:ext cx="121680" cy="17856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4D81E1DF-5247-E5FE-62F8-6440714C632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0651581" y="5321037"/>
                  <a:ext cx="139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A560B88E-3485-E4C0-F34D-6F3042EEE828}"/>
                    </a:ext>
                  </a:extLst>
                </p14:cNvPr>
                <p14:cNvContentPartPr/>
                <p14:nvPr/>
              </p14:nvContentPartPr>
              <p14:xfrm>
                <a:off x="10686141" y="5412117"/>
                <a:ext cx="38520" cy="2484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A560B88E-3485-E4C0-F34D-6F3042EEE82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677141" y="5403117"/>
                  <a:ext cx="56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1C9CDAD7-6A74-386A-3344-E2FA80F8EB78}"/>
                    </a:ext>
                  </a:extLst>
                </p14:cNvPr>
                <p14:cNvContentPartPr/>
                <p14:nvPr/>
              </p14:nvContentPartPr>
              <p14:xfrm>
                <a:off x="10882341" y="5414637"/>
                <a:ext cx="8640" cy="8784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1C9CDAD7-6A74-386A-3344-E2FA80F8EB78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873701" y="5405997"/>
                  <a:ext cx="26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F375F48-462D-3EF4-0629-DAEEDADB5260}"/>
                    </a:ext>
                  </a:extLst>
                </p14:cNvPr>
                <p14:cNvContentPartPr/>
                <p14:nvPr/>
              </p14:nvContentPartPr>
              <p14:xfrm>
                <a:off x="10923021" y="5402037"/>
                <a:ext cx="46080" cy="12420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F375F48-462D-3EF4-0629-DAEEDADB526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914021" y="5393037"/>
                  <a:ext cx="63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BADBFEE0-96FF-F454-9F6E-33518228AABB}"/>
                    </a:ext>
                  </a:extLst>
                </p14:cNvPr>
                <p14:cNvContentPartPr/>
                <p14:nvPr/>
              </p14:nvContentPartPr>
              <p14:xfrm>
                <a:off x="11055861" y="5260197"/>
                <a:ext cx="49680" cy="2062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BADBFEE0-96FF-F454-9F6E-33518228AABB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1046861" y="5251197"/>
                  <a:ext cx="67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98774333-763E-5701-63A0-02376DB9504A}"/>
                    </a:ext>
                  </a:extLst>
                </p14:cNvPr>
                <p14:cNvContentPartPr/>
                <p14:nvPr/>
              </p14:nvContentPartPr>
              <p14:xfrm>
                <a:off x="11225061" y="5295477"/>
                <a:ext cx="102960" cy="13248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98774333-763E-5701-63A0-02376DB9504A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1216421" y="5286837"/>
                  <a:ext cx="120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F1B1D16-E99F-A580-1BE5-86C679177AD9}"/>
                    </a:ext>
                  </a:extLst>
                </p14:cNvPr>
                <p14:cNvContentPartPr/>
                <p14:nvPr/>
              </p14:nvContentPartPr>
              <p14:xfrm>
                <a:off x="11266461" y="5367477"/>
                <a:ext cx="59760" cy="4068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F1B1D16-E99F-A580-1BE5-86C679177AD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1257461" y="5358837"/>
                  <a:ext cx="77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101A5DA0-E81C-11B1-E864-50D10ADD864C}"/>
                    </a:ext>
                  </a:extLst>
                </p14:cNvPr>
                <p14:cNvContentPartPr/>
                <p14:nvPr/>
              </p14:nvContentPartPr>
              <p14:xfrm>
                <a:off x="11392101" y="5424717"/>
                <a:ext cx="2160" cy="5364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101A5DA0-E81C-11B1-E864-50D10ADD864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383461" y="5415717"/>
                  <a:ext cx="19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6E3294F3-21B2-5C34-DBAD-0F8FBBC957F5}"/>
                    </a:ext>
                  </a:extLst>
                </p14:cNvPr>
                <p14:cNvContentPartPr/>
                <p14:nvPr/>
              </p14:nvContentPartPr>
              <p14:xfrm>
                <a:off x="11468421" y="5435157"/>
                <a:ext cx="56520" cy="6084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6E3294F3-21B2-5C34-DBAD-0F8FBBC957F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1459781" y="5426517"/>
                  <a:ext cx="74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24EB46F-1F0D-6243-D784-E73BA73D9763}"/>
                    </a:ext>
                  </a:extLst>
                </p14:cNvPr>
                <p14:cNvContentPartPr/>
                <p14:nvPr/>
              </p14:nvContentPartPr>
              <p14:xfrm>
                <a:off x="11403981" y="5540997"/>
                <a:ext cx="11880" cy="1980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24EB46F-1F0D-6243-D784-E73BA73D976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1395341" y="5532357"/>
                  <a:ext cx="29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3C003424-BBC6-BF98-2F7C-4330C2F9E395}"/>
                    </a:ext>
                  </a:extLst>
                </p14:cNvPr>
                <p14:cNvContentPartPr/>
                <p14:nvPr/>
              </p14:nvContentPartPr>
              <p14:xfrm>
                <a:off x="11564181" y="5287197"/>
                <a:ext cx="55800" cy="1656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3C003424-BBC6-BF98-2F7C-4330C2F9E39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1555541" y="5278197"/>
                  <a:ext cx="73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62BB3CEB-AED9-EF61-F255-419955D92C47}"/>
                    </a:ext>
                  </a:extLst>
                </p14:cNvPr>
                <p14:cNvContentPartPr/>
                <p14:nvPr/>
              </p14:nvContentPartPr>
              <p14:xfrm>
                <a:off x="11637261" y="5186757"/>
                <a:ext cx="104040" cy="35604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62BB3CEB-AED9-EF61-F255-419955D92C47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1628621" y="5177757"/>
                  <a:ext cx="1216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828B6935-A5FB-4AE5-868D-03970E2BF650}"/>
                    </a:ext>
                  </a:extLst>
                </p14:cNvPr>
                <p14:cNvContentPartPr/>
                <p14:nvPr/>
              </p14:nvContentPartPr>
              <p14:xfrm>
                <a:off x="9623421" y="5649045"/>
                <a:ext cx="1952280" cy="95760"/>
              </p14:xfrm>
            </p:contentPart>
          </mc:Choice>
          <mc:Fallback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828B6935-A5FB-4AE5-868D-03970E2BF650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614781" y="5640045"/>
                  <a:ext cx="1969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81D91931-A3B8-2840-D37F-763045D700E3}"/>
                    </a:ext>
                  </a:extLst>
                </p14:cNvPr>
                <p14:cNvContentPartPr/>
                <p14:nvPr/>
              </p14:nvContentPartPr>
              <p14:xfrm>
                <a:off x="10123461" y="5611245"/>
                <a:ext cx="86040" cy="27072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81D91931-A3B8-2840-D37F-763045D700E3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0114821" y="5602245"/>
                  <a:ext cx="1036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603BB8FF-5853-A960-E6A1-B05B1869B83A}"/>
                    </a:ext>
                  </a:extLst>
                </p14:cNvPr>
                <p14:cNvContentPartPr/>
                <p14:nvPr/>
              </p14:nvContentPartPr>
              <p14:xfrm>
                <a:off x="10812861" y="5723925"/>
                <a:ext cx="49680" cy="11196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603BB8FF-5853-A960-E6A1-B05B1869B83A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0804221" y="5715285"/>
                  <a:ext cx="67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76F7D28F-2C59-E955-67B2-39B8C6F44645}"/>
                    </a:ext>
                  </a:extLst>
                </p14:cNvPr>
                <p14:cNvContentPartPr/>
                <p14:nvPr/>
              </p14:nvContentPartPr>
              <p14:xfrm>
                <a:off x="10790181" y="5638245"/>
                <a:ext cx="41760" cy="100800"/>
              </p14:xfrm>
            </p:contentPart>
          </mc:Choice>
          <mc:Fallback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76F7D28F-2C59-E955-67B2-39B8C6F44645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781541" y="5629245"/>
                  <a:ext cx="5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56563D32-01B4-C7EB-0B1C-F11349B788D1}"/>
                    </a:ext>
                  </a:extLst>
                </p14:cNvPr>
                <p14:cNvContentPartPr/>
                <p14:nvPr/>
              </p14:nvContentPartPr>
              <p14:xfrm>
                <a:off x="10815021" y="5679645"/>
                <a:ext cx="90720" cy="29124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56563D32-01B4-C7EB-0B1C-F11349B788D1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0806381" y="5670645"/>
                  <a:ext cx="108360" cy="30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2846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00" y="-169382"/>
            <a:ext cx="10515600" cy="1325563"/>
          </a:xfrm>
        </p:spPr>
        <p:txBody>
          <a:bodyPr/>
          <a:lstStyle/>
          <a:p>
            <a:r>
              <a:rPr lang="en-US" dirty="0"/>
              <a:t>A Free XOR Garbled Circuit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32" y="2487033"/>
            <a:ext cx="481173" cy="92595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057154" y="3402581"/>
            <a:ext cx="124293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539401" y="3402581"/>
            <a:ext cx="1305258" cy="24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6319" y="3700744"/>
            <a:ext cx="1946115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</a:t>
            </a:r>
            <a:r>
              <a:rPr lang="en-US" sz="1400" baseline="-25000" dirty="0"/>
              <a:t>0x </a:t>
            </a:r>
            <a:r>
              <a:rPr lang="en-US" sz="1400" dirty="0"/>
              <a:t>, k</a:t>
            </a:r>
            <a:r>
              <a:rPr lang="en-US" sz="1400" baseline="-25000" dirty="0"/>
              <a:t>1x </a:t>
            </a:r>
            <a:r>
              <a:rPr lang="en-US" sz="1400" dirty="0"/>
              <a:t>=k</a:t>
            </a:r>
            <a:r>
              <a:rPr lang="en-US" sz="1400" baseline="-25000" dirty="0"/>
              <a:t>0x</a:t>
            </a:r>
            <a:r>
              <a:rPr lang="en-US" sz="1400" dirty="0"/>
              <a:t> XOR </a:t>
            </a:r>
            <a:r>
              <a:rPr lang="en-US" sz="1400" dirty="0">
                <a:solidFill>
                  <a:srgbClr val="FF0000"/>
                </a:solidFill>
              </a:rPr>
              <a:t>R</a:t>
            </a:r>
          </a:p>
          <a:p>
            <a:endParaRPr lang="en-US" sz="1400" dirty="0"/>
          </a:p>
          <a:p>
            <a:r>
              <a:rPr lang="en-US" sz="1400" baseline="-25000" dirty="0"/>
              <a:t> </a:t>
            </a:r>
            <a:r>
              <a:rPr lang="en-US" sz="1400" dirty="0"/>
              <a:t>k</a:t>
            </a:r>
            <a:r>
              <a:rPr lang="en-US" sz="1400" baseline="-25000" dirty="0"/>
              <a:t>0y </a:t>
            </a:r>
            <a:r>
              <a:rPr lang="en-US" sz="1400" dirty="0"/>
              <a:t>,k</a:t>
            </a:r>
            <a:r>
              <a:rPr lang="en-US" sz="1400" baseline="-25000" dirty="0"/>
              <a:t>1y </a:t>
            </a:r>
            <a:r>
              <a:rPr lang="en-US" sz="1400" dirty="0"/>
              <a:t>=k</a:t>
            </a:r>
            <a:r>
              <a:rPr lang="en-US" sz="1400" baseline="-25000" dirty="0"/>
              <a:t>0y</a:t>
            </a:r>
            <a:r>
              <a:rPr lang="en-US" sz="1400" dirty="0"/>
              <a:t> XOR </a:t>
            </a:r>
            <a:r>
              <a:rPr lang="en-US" sz="1400" dirty="0">
                <a:solidFill>
                  <a:srgbClr val="FF0000"/>
                </a:solidFill>
              </a:rPr>
              <a:t>R</a:t>
            </a:r>
          </a:p>
          <a:p>
            <a:endParaRPr lang="en-US" sz="1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42924" y="3563323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621972" y="310612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733097" y="333472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633085" y="3487123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750560" y="3487123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598160" y="3410923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888" y="3715722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382381" y="3487123"/>
            <a:ext cx="1084731" cy="68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68382" y="3426731"/>
            <a:ext cx="485077" cy="25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3413" y="1896647"/>
            <a:ext cx="242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</a:t>
            </a:r>
            <a:r>
              <a:rPr lang="en-US" sz="1400" baseline="-25000" dirty="0"/>
              <a:t>0z</a:t>
            </a:r>
            <a:r>
              <a:rPr lang="en-US" sz="1400" dirty="0"/>
              <a:t> = k</a:t>
            </a:r>
            <a:r>
              <a:rPr lang="en-US" sz="1400" baseline="-25000" dirty="0"/>
              <a:t>0x</a:t>
            </a:r>
            <a:r>
              <a:rPr lang="en-US" sz="1400" dirty="0"/>
              <a:t> XOR k</a:t>
            </a:r>
            <a:r>
              <a:rPr lang="en-US" sz="1400" baseline="-25000" dirty="0"/>
              <a:t>0y</a:t>
            </a:r>
          </a:p>
          <a:p>
            <a:r>
              <a:rPr lang="en-US" sz="1400" dirty="0"/>
              <a:t>k</a:t>
            </a:r>
            <a:r>
              <a:rPr lang="en-US" sz="1400" baseline="-25000" dirty="0"/>
              <a:t>1z</a:t>
            </a:r>
            <a:r>
              <a:rPr lang="en-US" sz="1400" dirty="0"/>
              <a:t> = k</a:t>
            </a:r>
            <a:r>
              <a:rPr lang="en-US" sz="1400" baseline="-25000" dirty="0"/>
              <a:t>0x</a:t>
            </a:r>
            <a:r>
              <a:rPr lang="en-US" sz="1400" dirty="0"/>
              <a:t> XOR k</a:t>
            </a:r>
            <a:r>
              <a:rPr lang="en-US" sz="1400" baseline="-25000" dirty="0"/>
              <a:t>1y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19652" y="2422790"/>
            <a:ext cx="362729" cy="235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9212" y="3033249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02946" y="3027415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7673" y="2481187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4034237" y="3008486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4145362" y="3237086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4045350" y="3389486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4162825" y="3389486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4010425" y="3313286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49005" y="1178054"/>
            <a:ext cx="74110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Alice need not assign labels to the output wire!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Alice labels her and Bob’s wires randomly when their inputs are </a:t>
            </a:r>
            <a:r>
              <a:rPr lang="en-US" sz="2400" i="1" dirty="0"/>
              <a:t>0</a:t>
            </a:r>
            <a:r>
              <a:rPr lang="en-US" sz="2400" dirty="0"/>
              <a:t> as previously, however compute the labels for when inputs are </a:t>
            </a:r>
            <a:r>
              <a:rPr lang="en-US" sz="2400" i="1" dirty="0"/>
              <a:t>1</a:t>
            </a:r>
            <a:r>
              <a:rPr lang="en-US" sz="2400" dirty="0"/>
              <a:t>s as below: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lvl="2"/>
            <a:r>
              <a:rPr lang="en-US" sz="2400" i="1" dirty="0"/>
              <a:t>k</a:t>
            </a:r>
            <a:r>
              <a:rPr lang="en-US" sz="2400" i="1" baseline="-25000" dirty="0"/>
              <a:t>1x</a:t>
            </a:r>
            <a:r>
              <a:rPr lang="en-US" sz="2400" i="1" dirty="0"/>
              <a:t> = k</a:t>
            </a:r>
            <a:r>
              <a:rPr lang="en-US" sz="2400" i="1" baseline="-25000" dirty="0"/>
              <a:t>0x</a:t>
            </a:r>
            <a:r>
              <a:rPr lang="en-US" sz="2400" i="1" dirty="0"/>
              <a:t> XOR </a:t>
            </a:r>
            <a:r>
              <a:rPr lang="en-US" sz="2400" i="1" dirty="0">
                <a:solidFill>
                  <a:srgbClr val="FF0000"/>
                </a:solidFill>
              </a:rPr>
              <a:t>R</a:t>
            </a:r>
          </a:p>
          <a:p>
            <a:pPr lvl="2"/>
            <a:r>
              <a:rPr lang="en-US" sz="2400" i="1" dirty="0"/>
              <a:t>k</a:t>
            </a:r>
            <a:r>
              <a:rPr lang="en-US" sz="2400" i="1" baseline="-25000" dirty="0"/>
              <a:t>1y</a:t>
            </a:r>
            <a:r>
              <a:rPr lang="en-US" sz="2400" i="1" dirty="0"/>
              <a:t> = k</a:t>
            </a:r>
            <a:r>
              <a:rPr lang="en-US" sz="2400" i="1" baseline="-25000" dirty="0"/>
              <a:t>0y</a:t>
            </a:r>
            <a:r>
              <a:rPr lang="en-US" sz="2400" i="1" dirty="0"/>
              <a:t> XOR </a:t>
            </a:r>
            <a:r>
              <a:rPr lang="en-US" sz="2400" i="1" dirty="0">
                <a:solidFill>
                  <a:srgbClr val="FF0000"/>
                </a:solidFill>
              </a:rPr>
              <a:t>R</a:t>
            </a:r>
            <a:r>
              <a:rPr lang="en-US" sz="2400" i="1" dirty="0"/>
              <a:t>,</a:t>
            </a:r>
          </a:p>
          <a:p>
            <a:r>
              <a:rPr lang="en-US" sz="2400" dirty="0"/>
              <a:t>       where </a:t>
            </a:r>
            <a:r>
              <a:rPr lang="en-US" sz="2400" i="1" dirty="0">
                <a:solidFill>
                  <a:srgbClr val="FF0000"/>
                </a:solidFill>
              </a:rPr>
              <a:t>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/>
              <a:t>𝜖 {0,1}</a:t>
            </a:r>
            <a:r>
              <a:rPr lang="en-US" sz="2400" i="1" baseline="30000" dirty="0"/>
              <a:t>L </a:t>
            </a:r>
            <a:r>
              <a:rPr lang="en-US" sz="2400" i="1" dirty="0"/>
              <a:t>, </a:t>
            </a:r>
            <a:r>
              <a:rPr lang="en-US" sz="2400" dirty="0"/>
              <a:t>a random secret known only to Alice</a:t>
            </a:r>
          </a:p>
          <a:p>
            <a:endParaRPr lang="en-US" sz="2400" baseline="30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output wires can be computed by Alice / Bob in the following manner</a:t>
            </a:r>
          </a:p>
          <a:p>
            <a:pPr lvl="2" indent="-457200">
              <a:buFont typeface="+mj-lt"/>
              <a:buAutoNum type="arabicPeriod"/>
            </a:pPr>
            <a:r>
              <a:rPr lang="en-US" sz="2400" i="1" dirty="0"/>
              <a:t>k</a:t>
            </a:r>
            <a:r>
              <a:rPr lang="en-US" sz="2400" i="1" baseline="-25000" dirty="0"/>
              <a:t>1z</a:t>
            </a:r>
            <a:r>
              <a:rPr lang="en-US" sz="2400" i="1" dirty="0"/>
              <a:t> = k</a:t>
            </a:r>
            <a:r>
              <a:rPr lang="en-US" sz="2400" i="1" baseline="-25000" dirty="0"/>
              <a:t>1x</a:t>
            </a:r>
            <a:r>
              <a:rPr lang="en-US" sz="2400" i="1" dirty="0"/>
              <a:t>  XOR  k</a:t>
            </a:r>
            <a:r>
              <a:rPr lang="en-US" sz="2400" i="1" baseline="-25000" dirty="0"/>
              <a:t>0y</a:t>
            </a:r>
            <a:r>
              <a:rPr lang="en-US" sz="2400" i="1" dirty="0"/>
              <a:t>   or k</a:t>
            </a:r>
            <a:r>
              <a:rPr lang="en-US" sz="2400" i="1" baseline="-25000" dirty="0"/>
              <a:t>1z</a:t>
            </a:r>
            <a:r>
              <a:rPr lang="en-US" sz="2400" i="1" dirty="0"/>
              <a:t> = k</a:t>
            </a:r>
            <a:r>
              <a:rPr lang="en-US" sz="2400" i="1" baseline="-25000" dirty="0"/>
              <a:t>0x</a:t>
            </a:r>
            <a:r>
              <a:rPr lang="en-US" sz="2400" i="1" dirty="0"/>
              <a:t> XOR k</a:t>
            </a:r>
            <a:r>
              <a:rPr lang="en-US" sz="2400" i="1" baseline="-25000" dirty="0"/>
              <a:t>1y</a:t>
            </a:r>
          </a:p>
          <a:p>
            <a:pPr lvl="2" indent="-457200">
              <a:buFont typeface="+mj-lt"/>
              <a:buAutoNum type="arabicPeriod"/>
            </a:pPr>
            <a:r>
              <a:rPr lang="en-US" sz="2400" i="1" dirty="0"/>
              <a:t>K</a:t>
            </a:r>
            <a:r>
              <a:rPr lang="en-US" sz="2400" i="1" baseline="-25000" dirty="0"/>
              <a:t>0z</a:t>
            </a:r>
            <a:r>
              <a:rPr lang="en-US" sz="2400" i="1" dirty="0"/>
              <a:t> = k</a:t>
            </a:r>
            <a:r>
              <a:rPr lang="en-US" sz="2400" i="1" baseline="-25000" dirty="0"/>
              <a:t>1x</a:t>
            </a:r>
            <a:r>
              <a:rPr lang="en-US" sz="2400" i="1" dirty="0"/>
              <a:t> XOR k</a:t>
            </a:r>
            <a:r>
              <a:rPr lang="en-US" sz="2400" i="1" baseline="-25000" dirty="0"/>
              <a:t>1y</a:t>
            </a:r>
            <a:r>
              <a:rPr lang="en-US" sz="2400" i="1" dirty="0"/>
              <a:t>   or k</a:t>
            </a:r>
            <a:r>
              <a:rPr lang="en-US" sz="2400" i="1" baseline="-25000" dirty="0"/>
              <a:t>0z</a:t>
            </a:r>
            <a:r>
              <a:rPr lang="en-US" sz="2400" i="1" dirty="0"/>
              <a:t> = k</a:t>
            </a:r>
            <a:r>
              <a:rPr lang="en-US" sz="2400" i="1" baseline="-25000" dirty="0"/>
              <a:t>0x</a:t>
            </a:r>
            <a:r>
              <a:rPr lang="en-US" sz="2400" i="1" dirty="0"/>
              <a:t> XOR k</a:t>
            </a:r>
            <a:r>
              <a:rPr lang="en-US" sz="2400" i="1" baseline="-25000" dirty="0"/>
              <a:t>0y</a:t>
            </a:r>
          </a:p>
        </p:txBody>
      </p:sp>
      <p:sp>
        <p:nvSpPr>
          <p:cNvPr id="3" name="Oval 2"/>
          <p:cNvSpPr/>
          <p:nvPr/>
        </p:nvSpPr>
        <p:spPr>
          <a:xfrm>
            <a:off x="742390" y="1780895"/>
            <a:ext cx="2083926" cy="700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431" y="1501691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1, 3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4261" y="430824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33" name="Oval 32"/>
          <p:cNvSpPr/>
          <p:nvPr/>
        </p:nvSpPr>
        <p:spPr>
          <a:xfrm>
            <a:off x="721025" y="3618178"/>
            <a:ext cx="2311409" cy="854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6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ultiply 38"/>
          <p:cNvSpPr/>
          <p:nvPr/>
        </p:nvSpPr>
        <p:spPr>
          <a:xfrm>
            <a:off x="4242128" y="793936"/>
            <a:ext cx="3963381" cy="2916820"/>
          </a:xfrm>
          <a:prstGeom prst="mathMultiply">
            <a:avLst/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180" y="-235670"/>
            <a:ext cx="10515600" cy="1325563"/>
          </a:xfrm>
        </p:spPr>
        <p:txBody>
          <a:bodyPr/>
          <a:lstStyle/>
          <a:p>
            <a:r>
              <a:rPr lang="en-US" dirty="0"/>
              <a:t>A Free XOR Garbled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72" y="3729560"/>
            <a:ext cx="11861028" cy="284693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Alice does not need to transmit the garbled circuit to Bob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transmits her key </a:t>
            </a:r>
            <a:r>
              <a:rPr lang="en-US" i="1" dirty="0"/>
              <a:t>k</a:t>
            </a:r>
            <a:r>
              <a:rPr lang="en-US" i="1" baseline="-25000" dirty="0"/>
              <a:t>0x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/>
              <a:t>k</a:t>
            </a:r>
            <a:r>
              <a:rPr lang="en-US" i="1" baseline="-25000" dirty="0"/>
              <a:t>1x</a:t>
            </a:r>
            <a:r>
              <a:rPr lang="en-US" baseline="-25000" dirty="0"/>
              <a:t> </a:t>
            </a:r>
            <a:r>
              <a:rPr lang="en-US" dirty="0"/>
              <a:t>as usual</a:t>
            </a:r>
            <a:endParaRPr lang="en-US" baseline="-25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and Bob indulge in an OT to send Bob’s key (</a:t>
            </a:r>
            <a:r>
              <a:rPr lang="en-US" i="1" dirty="0"/>
              <a:t>k</a:t>
            </a:r>
            <a:r>
              <a:rPr lang="en-US" i="1" baseline="-25000" dirty="0"/>
              <a:t>by</a:t>
            </a:r>
            <a:r>
              <a:rPr lang="en-US" dirty="0"/>
              <a:t>) to Bob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Bob’s evaluation does not involve decryption: </a:t>
            </a:r>
          </a:p>
          <a:p>
            <a:pPr marL="914400" lvl="2" indent="0">
              <a:buNone/>
            </a:pPr>
            <a:r>
              <a:rPr lang="en-US" dirty="0"/>
              <a:t>With the keys </a:t>
            </a:r>
            <a:r>
              <a:rPr lang="en-US" i="1" dirty="0"/>
              <a:t>k</a:t>
            </a:r>
            <a:r>
              <a:rPr lang="en-US" i="1" baseline="-25000" dirty="0"/>
              <a:t>0x</a:t>
            </a:r>
            <a:r>
              <a:rPr lang="en-US" dirty="0"/>
              <a:t> or </a:t>
            </a:r>
            <a:r>
              <a:rPr lang="en-US" i="1" dirty="0"/>
              <a:t>k</a:t>
            </a:r>
            <a:r>
              <a:rPr lang="en-US" i="1" baseline="-25000" dirty="0"/>
              <a:t>1x</a:t>
            </a:r>
            <a:r>
              <a:rPr lang="en-US" dirty="0"/>
              <a:t> and k</a:t>
            </a:r>
            <a:r>
              <a:rPr lang="en-US" baseline="-25000" dirty="0"/>
              <a:t>by</a:t>
            </a:r>
            <a:r>
              <a:rPr lang="en-US" dirty="0"/>
              <a:t>, Bob easily computes k</a:t>
            </a:r>
            <a:r>
              <a:rPr lang="en-US" baseline="-25000" dirty="0"/>
              <a:t>0z</a:t>
            </a:r>
            <a:r>
              <a:rPr lang="en-US" dirty="0"/>
              <a:t> or k</a:t>
            </a:r>
            <a:r>
              <a:rPr lang="en-US" baseline="-25000" dirty="0"/>
              <a:t>1z</a:t>
            </a:r>
            <a:r>
              <a:rPr lang="en-US" dirty="0"/>
              <a:t> without knowing which label it is associated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15" y="1595783"/>
            <a:ext cx="481173" cy="92595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34237" y="2511331"/>
            <a:ext cx="124293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416484" y="2511331"/>
            <a:ext cx="1305258" cy="24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3191" y="2761368"/>
            <a:ext cx="1946115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</a:t>
            </a:r>
            <a:r>
              <a:rPr lang="en-US" sz="1400" baseline="-25000" dirty="0"/>
              <a:t>0x </a:t>
            </a:r>
            <a:r>
              <a:rPr lang="en-US" sz="1400" dirty="0"/>
              <a:t>, k</a:t>
            </a:r>
            <a:r>
              <a:rPr lang="en-US" sz="1400" baseline="-25000" dirty="0"/>
              <a:t>1x </a:t>
            </a:r>
            <a:r>
              <a:rPr lang="en-US" sz="1400" dirty="0"/>
              <a:t>=k</a:t>
            </a:r>
            <a:r>
              <a:rPr lang="en-US" sz="1400" baseline="-25000" dirty="0"/>
              <a:t>0x</a:t>
            </a:r>
            <a:r>
              <a:rPr lang="en-US" sz="1400" dirty="0"/>
              <a:t> XOR R</a:t>
            </a:r>
          </a:p>
          <a:p>
            <a:endParaRPr lang="en-US" sz="1400" dirty="0"/>
          </a:p>
          <a:p>
            <a:r>
              <a:rPr lang="en-US" sz="1400" baseline="-25000" dirty="0"/>
              <a:t> </a:t>
            </a:r>
            <a:r>
              <a:rPr lang="en-US" sz="1400" dirty="0"/>
              <a:t>k</a:t>
            </a:r>
            <a:r>
              <a:rPr lang="en-US" sz="1400" baseline="-25000" dirty="0"/>
              <a:t>0y </a:t>
            </a:r>
            <a:r>
              <a:rPr lang="en-US" sz="1400" dirty="0"/>
              <a:t>,k</a:t>
            </a:r>
            <a:r>
              <a:rPr lang="en-US" sz="1400" baseline="-25000" dirty="0"/>
              <a:t>1y </a:t>
            </a:r>
            <a:r>
              <a:rPr lang="en-US" sz="1400" dirty="0"/>
              <a:t>=k</a:t>
            </a:r>
            <a:r>
              <a:rPr lang="en-US" sz="1400" baseline="-25000" dirty="0"/>
              <a:t>0y</a:t>
            </a:r>
            <a:r>
              <a:rPr lang="en-US" sz="1400" dirty="0"/>
              <a:t> XOR R</a:t>
            </a:r>
          </a:p>
          <a:p>
            <a:endParaRPr lang="en-US" sz="1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0007" y="2672073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499055" y="221487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610180" y="244347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510168" y="2595873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627643" y="2595873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475243" y="2519673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0971" y="2824472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59464" y="2595873"/>
            <a:ext cx="1084731" cy="68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245465" y="2535481"/>
            <a:ext cx="485077" cy="25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0496" y="1005397"/>
            <a:ext cx="242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</a:t>
            </a:r>
            <a:r>
              <a:rPr lang="en-US" sz="1400" baseline="-25000" dirty="0"/>
              <a:t>0z</a:t>
            </a:r>
            <a:r>
              <a:rPr lang="en-US" sz="1400" dirty="0"/>
              <a:t> = k</a:t>
            </a:r>
            <a:r>
              <a:rPr lang="en-US" sz="1400" baseline="-25000" dirty="0"/>
              <a:t>0x</a:t>
            </a:r>
            <a:r>
              <a:rPr lang="en-US" sz="1400" dirty="0"/>
              <a:t> XOR k</a:t>
            </a:r>
            <a:r>
              <a:rPr lang="en-US" sz="1400" baseline="-25000" dirty="0"/>
              <a:t>0y</a:t>
            </a:r>
            <a:r>
              <a:rPr lang="en-US" sz="1400" dirty="0"/>
              <a:t> </a:t>
            </a:r>
            <a:r>
              <a:rPr lang="en-US" altLang="zh-CN" sz="1400" dirty="0"/>
              <a:t>= </a:t>
            </a:r>
            <a:r>
              <a:rPr lang="en-US" sz="1400" dirty="0"/>
              <a:t>k</a:t>
            </a:r>
            <a:r>
              <a:rPr lang="en-US" altLang="zh-CN" sz="1400" baseline="-25000" dirty="0"/>
              <a:t>1</a:t>
            </a:r>
            <a:r>
              <a:rPr lang="en-US" sz="1400" baseline="-25000" dirty="0"/>
              <a:t>x</a:t>
            </a:r>
            <a:r>
              <a:rPr lang="en-US" sz="1400" dirty="0"/>
              <a:t> XOR k</a:t>
            </a:r>
            <a:r>
              <a:rPr lang="en-US" altLang="zh-CN" sz="1400" baseline="-25000" dirty="0"/>
              <a:t>1</a:t>
            </a:r>
            <a:r>
              <a:rPr lang="en-US" sz="1400" baseline="-25000" dirty="0"/>
              <a:t>y</a:t>
            </a:r>
          </a:p>
          <a:p>
            <a:r>
              <a:rPr lang="en-US" sz="1400" dirty="0"/>
              <a:t>k</a:t>
            </a:r>
            <a:r>
              <a:rPr lang="en-US" sz="1400" baseline="-25000" dirty="0"/>
              <a:t>1z</a:t>
            </a:r>
            <a:r>
              <a:rPr lang="en-US" sz="1400" dirty="0"/>
              <a:t> = k</a:t>
            </a:r>
            <a:r>
              <a:rPr lang="en-US" altLang="zh-CN" sz="1400" baseline="-25000" dirty="0"/>
              <a:t>0</a:t>
            </a:r>
            <a:r>
              <a:rPr lang="en-US" sz="1400" baseline="-25000" dirty="0"/>
              <a:t>x</a:t>
            </a:r>
            <a:r>
              <a:rPr lang="en-US" sz="1400" dirty="0"/>
              <a:t> XOR k</a:t>
            </a:r>
            <a:r>
              <a:rPr lang="en-US" sz="1400" baseline="-25000" dirty="0"/>
              <a:t>1y</a:t>
            </a:r>
            <a:r>
              <a:rPr lang="en-US" sz="1400" dirty="0"/>
              <a:t> </a:t>
            </a:r>
            <a:r>
              <a:rPr lang="en-US" altLang="zh-CN" sz="1400" dirty="0"/>
              <a:t>= </a:t>
            </a:r>
            <a:r>
              <a:rPr lang="en-US" sz="1400" dirty="0"/>
              <a:t>k</a:t>
            </a:r>
            <a:r>
              <a:rPr lang="en-US" altLang="zh-CN" sz="1400" baseline="-25000" dirty="0"/>
              <a:t>1</a:t>
            </a:r>
            <a:r>
              <a:rPr lang="en-US" sz="1400" baseline="-25000" dirty="0"/>
              <a:t>x</a:t>
            </a:r>
            <a:r>
              <a:rPr lang="en-US" sz="1400" dirty="0"/>
              <a:t> XOR k</a:t>
            </a:r>
            <a:r>
              <a:rPr lang="en-US" sz="1400" baseline="-25000" dirty="0"/>
              <a:t>0y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96735" y="1531540"/>
            <a:ext cx="362729" cy="235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76295" y="2141999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80029" y="2136165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94756" y="1589937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3911320" y="2117236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4022445" y="2345836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3922433" y="2498236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4039908" y="2498236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3887508" y="2422036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60649"/>
              </p:ext>
            </p:extLst>
          </p:nvPr>
        </p:nvGraphicFramePr>
        <p:xfrm>
          <a:off x="4855717" y="1209065"/>
          <a:ext cx="273574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Garbled 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0x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0y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0x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1y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1z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1x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0y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1z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Ek</a:t>
                      </a:r>
                      <a:r>
                        <a:rPr lang="en-US" sz="1800" baseline="-25000" dirty="0"/>
                        <a:t>1x</a:t>
                      </a:r>
                      <a:r>
                        <a:rPr lang="en-US" sz="1800" dirty="0"/>
                        <a:t>(Ek</a:t>
                      </a:r>
                      <a:r>
                        <a:rPr lang="en-US" sz="1800" baseline="-25000" dirty="0"/>
                        <a:t>1y</a:t>
                      </a:r>
                      <a:r>
                        <a:rPr lang="en-US" sz="1800" dirty="0"/>
                        <a:t>(k</a:t>
                      </a:r>
                      <a:r>
                        <a:rPr lang="en-US" sz="1800" baseline="-25000" dirty="0"/>
                        <a:t>0z</a:t>
                      </a:r>
                      <a:r>
                        <a:rPr lang="en-US" sz="1800" dirty="0"/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8041775" y="154309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8152900" y="177169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8052888" y="1924093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8170363" y="1924093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8017963" y="1847893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73691" y="2152692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Alice</a:t>
            </a: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11317549" y="1540046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11428674" y="1768646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11328662" y="1921046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11446137" y="1921046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11293737" y="1844846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149465" y="2149645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317570" y="1826557"/>
            <a:ext cx="768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118093" y="1703589"/>
            <a:ext cx="1100914" cy="8555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10319019" y="1844846"/>
            <a:ext cx="792480" cy="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224837" y="1376717"/>
            <a:ext cx="122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 = 1 </a:t>
            </a:r>
            <a:r>
              <a:rPr lang="en-US" dirty="0"/>
              <a:t>or 0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289371" y="2370725"/>
            <a:ext cx="89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289371" y="1958456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by</a:t>
            </a:r>
            <a:r>
              <a:rPr lang="en-US" dirty="0"/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14088" y="1909060"/>
            <a:ext cx="84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47642" y="1318055"/>
            <a:ext cx="129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0y</a:t>
            </a:r>
            <a:r>
              <a:rPr lang="en-US" sz="2000" dirty="0"/>
              <a:t>,k</a:t>
            </a:r>
            <a:r>
              <a:rPr lang="en-US" sz="2000" baseline="-25000" dirty="0"/>
              <a:t>1y</a:t>
            </a:r>
          </a:p>
        </p:txBody>
      </p:sp>
      <p:cxnSp>
        <p:nvCxnSpPr>
          <p:cNvPr id="55" name="Curved Connector 54"/>
          <p:cNvCxnSpPr/>
          <p:nvPr/>
        </p:nvCxnSpPr>
        <p:spPr>
          <a:xfrm rot="5400000" flipH="1" flipV="1">
            <a:off x="9895626" y="896070"/>
            <a:ext cx="3047" cy="3275774"/>
          </a:xfrm>
          <a:prstGeom prst="curvedConnector3">
            <a:avLst>
              <a:gd name="adj1" fmla="val -75024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456011" y="2733983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0x</a:t>
            </a:r>
            <a:r>
              <a:rPr lang="en-US" dirty="0"/>
              <a:t> or k</a:t>
            </a:r>
            <a:r>
              <a:rPr lang="en-US" baseline="-25000" dirty="0"/>
              <a:t>1x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8542BE-4DA8-96DD-0D2F-AAD228A229FD}"/>
                  </a:ext>
                </a:extLst>
              </p14:cNvPr>
              <p14:cNvContentPartPr/>
              <p14:nvPr/>
            </p14:nvContentPartPr>
            <p14:xfrm>
              <a:off x="1647261" y="3102405"/>
              <a:ext cx="64800" cy="11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8542BE-4DA8-96DD-0D2F-AAD228A229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8261" y="3093405"/>
                <a:ext cx="82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4B0CDE-5FD9-44B6-0C5D-EC8D80F340C5}"/>
                  </a:ext>
                </a:extLst>
              </p14:cNvPr>
              <p14:cNvContentPartPr/>
              <p14:nvPr/>
            </p14:nvContentPartPr>
            <p14:xfrm>
              <a:off x="2209941" y="3052725"/>
              <a:ext cx="21960" cy="6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4B0CDE-5FD9-44B6-0C5D-EC8D80F340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1301" y="3044085"/>
                <a:ext cx="39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820D5F7-A225-B829-C3E0-709DC2F2892E}"/>
                  </a:ext>
                </a:extLst>
              </p14:cNvPr>
              <p14:cNvContentPartPr/>
              <p14:nvPr/>
            </p14:nvContentPartPr>
            <p14:xfrm>
              <a:off x="1699101" y="3542685"/>
              <a:ext cx="50040" cy="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820D5F7-A225-B829-C3E0-709DC2F289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0101" y="3534045"/>
                <a:ext cx="676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694267-26C0-64A6-2D90-4569E25E8BBE}"/>
                  </a:ext>
                </a:extLst>
              </p14:cNvPr>
              <p14:cNvContentPartPr/>
              <p14:nvPr/>
            </p14:nvContentPartPr>
            <p14:xfrm>
              <a:off x="2208141" y="3506325"/>
              <a:ext cx="21600" cy="4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694267-26C0-64A6-2D90-4569E25E8B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9141" y="3497685"/>
                <a:ext cx="39240" cy="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639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597E-56C0-068B-9A0D-871B6CC6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run-through XOR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C9DDC-40FB-3D27-FA6D-C43AEBEF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06B1F6-9362-4676-6A9E-3F1243F94AE8}"/>
                  </a:ext>
                </a:extLst>
              </p14:cNvPr>
              <p14:cNvContentPartPr/>
              <p14:nvPr/>
            </p14:nvContentPartPr>
            <p14:xfrm>
              <a:off x="1016541" y="2716437"/>
              <a:ext cx="244800" cy="35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06B1F6-9362-4676-6A9E-3F1243F94A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541" y="2707797"/>
                <a:ext cx="2624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3DEE41-157F-A45B-CBCB-2A3C3EBAA65A}"/>
                  </a:ext>
                </a:extLst>
              </p14:cNvPr>
              <p14:cNvContentPartPr/>
              <p14:nvPr/>
            </p14:nvContentPartPr>
            <p14:xfrm>
              <a:off x="1593261" y="2951157"/>
              <a:ext cx="17280" cy="9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3DEE41-157F-A45B-CBCB-2A3C3EBAA6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4261" y="2942157"/>
                <a:ext cx="349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BAC4B61-09AF-041E-D9BD-BD7C80F1A8B5}"/>
              </a:ext>
            </a:extLst>
          </p:cNvPr>
          <p:cNvGrpSpPr/>
          <p:nvPr/>
        </p:nvGrpSpPr>
        <p:grpSpPr>
          <a:xfrm>
            <a:off x="2029221" y="2623557"/>
            <a:ext cx="90720" cy="591840"/>
            <a:chOff x="2029221" y="2623557"/>
            <a:chExt cx="90720" cy="59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2B03BC-1A94-0ACE-F372-D7BFDF6F5113}"/>
                    </a:ext>
                  </a:extLst>
                </p14:cNvPr>
                <p14:cNvContentPartPr/>
                <p14:nvPr/>
              </p14:nvContentPartPr>
              <p14:xfrm>
                <a:off x="2056581" y="2623557"/>
                <a:ext cx="59400" cy="277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2B03BC-1A94-0ACE-F372-D7BFDF6F51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7941" y="2614557"/>
                  <a:ext cx="77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DF681E-AE6D-8788-6B16-9AA025E57A68}"/>
                    </a:ext>
                  </a:extLst>
                </p14:cNvPr>
                <p14:cNvContentPartPr/>
                <p14:nvPr/>
              </p14:nvContentPartPr>
              <p14:xfrm>
                <a:off x="2029221" y="2918037"/>
                <a:ext cx="90720" cy="297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DF681E-AE6D-8788-6B16-9AA025E57A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0221" y="2909397"/>
                  <a:ext cx="10836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586F24-ADA3-5210-FCFD-CC2F5B732D7A}"/>
                  </a:ext>
                </a:extLst>
              </p14:cNvPr>
              <p14:cNvContentPartPr/>
              <p14:nvPr/>
            </p14:nvContentPartPr>
            <p14:xfrm>
              <a:off x="2441061" y="2483517"/>
              <a:ext cx="132840" cy="199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586F24-ADA3-5210-FCFD-CC2F5B732D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2421" y="2474877"/>
                <a:ext cx="15048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8A59DE7-274C-E1A2-86F6-1CE57FF3CBC9}"/>
              </a:ext>
            </a:extLst>
          </p:cNvPr>
          <p:cNvGrpSpPr/>
          <p:nvPr/>
        </p:nvGrpSpPr>
        <p:grpSpPr>
          <a:xfrm>
            <a:off x="2913741" y="2557317"/>
            <a:ext cx="268920" cy="144000"/>
            <a:chOff x="2913741" y="2557317"/>
            <a:chExt cx="26892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F93234-CB0E-2FF5-251E-351875691ED7}"/>
                    </a:ext>
                  </a:extLst>
                </p14:cNvPr>
                <p14:cNvContentPartPr/>
                <p14:nvPr/>
              </p14:nvContentPartPr>
              <p14:xfrm>
                <a:off x="2913741" y="2557317"/>
                <a:ext cx="189720" cy="16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F93234-CB0E-2FF5-251E-351875691E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5101" y="2548317"/>
                  <a:ext cx="207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18EA06-A8D1-9D3B-15C1-EA14F0989F54}"/>
                    </a:ext>
                  </a:extLst>
                </p14:cNvPr>
                <p14:cNvContentPartPr/>
                <p14:nvPr/>
              </p14:nvContentPartPr>
              <p14:xfrm>
                <a:off x="2927421" y="2666397"/>
                <a:ext cx="255240" cy="34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18EA06-A8D1-9D3B-15C1-EA14F0989F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18421" y="2657397"/>
                  <a:ext cx="2728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CBF947-A101-FA7D-7D84-F99F23552937}"/>
              </a:ext>
            </a:extLst>
          </p:cNvPr>
          <p:cNvGrpSpPr/>
          <p:nvPr/>
        </p:nvGrpSpPr>
        <p:grpSpPr>
          <a:xfrm>
            <a:off x="3415941" y="2384877"/>
            <a:ext cx="396360" cy="221040"/>
            <a:chOff x="3415941" y="2384877"/>
            <a:chExt cx="39636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98EA10-7E9F-EE73-377F-9C9EDAE4DBA8}"/>
                    </a:ext>
                  </a:extLst>
                </p14:cNvPr>
                <p14:cNvContentPartPr/>
                <p14:nvPr/>
              </p14:nvContentPartPr>
              <p14:xfrm>
                <a:off x="3415941" y="2461557"/>
                <a:ext cx="28440" cy="144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98EA10-7E9F-EE73-377F-9C9EDAE4DB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07301" y="2452557"/>
                  <a:ext cx="46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F5F045-FFED-766F-9B95-2A36001BB454}"/>
                    </a:ext>
                  </a:extLst>
                </p14:cNvPr>
                <p14:cNvContentPartPr/>
                <p14:nvPr/>
              </p14:nvContentPartPr>
              <p14:xfrm>
                <a:off x="3564261" y="2429877"/>
                <a:ext cx="109800" cy="139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F5F045-FFED-766F-9B95-2A36001BB4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55261" y="2421237"/>
                  <a:ext cx="127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A0ED99-36D1-E475-AF4E-D1B090CB3F47}"/>
                    </a:ext>
                  </a:extLst>
                </p14:cNvPr>
                <p14:cNvContentPartPr/>
                <p14:nvPr/>
              </p14:nvContentPartPr>
              <p14:xfrm>
                <a:off x="3780261" y="2384877"/>
                <a:ext cx="32040" cy="203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A0ED99-36D1-E475-AF4E-D1B090CB3F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71261" y="2375877"/>
                  <a:ext cx="4968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0A147A-FA2C-CE55-07CF-4539A097DDAB}"/>
                  </a:ext>
                </a:extLst>
              </p14:cNvPr>
              <p14:cNvContentPartPr/>
              <p14:nvPr/>
            </p14:nvContentPartPr>
            <p14:xfrm>
              <a:off x="3977541" y="2416917"/>
              <a:ext cx="138600" cy="15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0A147A-FA2C-CE55-07CF-4539A097DD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68541" y="2408277"/>
                <a:ext cx="15624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C965E02-CD29-C625-0983-D5013FE0FDC3}"/>
              </a:ext>
            </a:extLst>
          </p:cNvPr>
          <p:cNvGrpSpPr/>
          <p:nvPr/>
        </p:nvGrpSpPr>
        <p:grpSpPr>
          <a:xfrm>
            <a:off x="2398221" y="3014517"/>
            <a:ext cx="444600" cy="320040"/>
            <a:chOff x="2398221" y="3014517"/>
            <a:chExt cx="44460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BD5AB4-70B6-935B-D383-59F5CB14FDFC}"/>
                    </a:ext>
                  </a:extLst>
                </p14:cNvPr>
                <p14:cNvContentPartPr/>
                <p14:nvPr/>
              </p14:nvContentPartPr>
              <p14:xfrm>
                <a:off x="2398221" y="3014517"/>
                <a:ext cx="136440" cy="180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BD5AB4-70B6-935B-D383-59F5CB14FD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89581" y="3005517"/>
                  <a:ext cx="154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8F481D-9FE8-50F1-8D9A-B2D5C1C284C3}"/>
                    </a:ext>
                  </a:extLst>
                </p14:cNvPr>
                <p14:cNvContentPartPr/>
                <p14:nvPr/>
              </p14:nvContentPartPr>
              <p14:xfrm>
                <a:off x="2416941" y="3118197"/>
                <a:ext cx="101520" cy="102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8F481D-9FE8-50F1-8D9A-B2D5C1C284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08301" y="3109197"/>
                  <a:ext cx="119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2AA1FBB-6BC8-C879-A316-9D1400720FA9}"/>
                    </a:ext>
                  </a:extLst>
                </p14:cNvPr>
                <p14:cNvContentPartPr/>
                <p14:nvPr/>
              </p14:nvContentPartPr>
              <p14:xfrm>
                <a:off x="2571741" y="3154557"/>
                <a:ext cx="77040" cy="84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2AA1FBB-6BC8-C879-A316-9D1400720F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63101" y="3145557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92E198C-687A-6A3C-2D1B-504301C29722}"/>
                    </a:ext>
                  </a:extLst>
                </p14:cNvPr>
                <p14:cNvContentPartPr/>
                <p14:nvPr/>
              </p14:nvContentPartPr>
              <p14:xfrm>
                <a:off x="2686941" y="3227637"/>
                <a:ext cx="18360" cy="33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92E198C-687A-6A3C-2D1B-504301C2972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7941" y="3218997"/>
                  <a:ext cx="36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2F182A-8932-C748-BD23-C735D6A0D725}"/>
                    </a:ext>
                  </a:extLst>
                </p14:cNvPr>
                <p14:cNvContentPartPr/>
                <p14:nvPr/>
              </p14:nvContentPartPr>
              <p14:xfrm>
                <a:off x="2794941" y="3156357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2F182A-8932-C748-BD23-C735D6A0D7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85941" y="31473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D2657E4-0C62-7840-EEBF-3A34764087A9}"/>
                    </a:ext>
                  </a:extLst>
                </p14:cNvPr>
                <p14:cNvContentPartPr/>
                <p14:nvPr/>
              </p14:nvContentPartPr>
              <p14:xfrm>
                <a:off x="2761461" y="3142677"/>
                <a:ext cx="81360" cy="76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D2657E4-0C62-7840-EEBF-3A34764087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52821" y="3133677"/>
                  <a:ext cx="99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425783-B50A-9EAB-2184-E1C436138FBB}"/>
                    </a:ext>
                  </a:extLst>
                </p14:cNvPr>
                <p14:cNvContentPartPr/>
                <p14:nvPr/>
              </p14:nvContentPartPr>
              <p14:xfrm>
                <a:off x="2713941" y="3173277"/>
                <a:ext cx="106560" cy="161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425783-B50A-9EAB-2184-E1C436138F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04941" y="3164277"/>
                  <a:ext cx="124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8BBF6F-B202-67F8-561C-0F2B5BCEC1CB}"/>
                    </a:ext>
                  </a:extLst>
                </p14:cNvPr>
                <p14:cNvContentPartPr/>
                <p14:nvPr/>
              </p14:nvContentPartPr>
              <p14:xfrm>
                <a:off x="2611701" y="3261477"/>
                <a:ext cx="29520" cy="42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8BBF6F-B202-67F8-561C-0F2B5BCEC1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03061" y="3252837"/>
                  <a:ext cx="47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1D61F6-8C6B-2209-5904-10F310D7164E}"/>
                    </a:ext>
                  </a:extLst>
                </p14:cNvPr>
                <p14:cNvContentPartPr/>
                <p14:nvPr/>
              </p14:nvContentPartPr>
              <p14:xfrm>
                <a:off x="2702781" y="3246717"/>
                <a:ext cx="360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1D61F6-8C6B-2209-5904-10F310D716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93781" y="3238077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7CFBAF6-55FC-F3E9-5272-76A5C1A60047}"/>
                    </a:ext>
                  </a:extLst>
                </p14:cNvPr>
                <p14:cNvContentPartPr/>
                <p14:nvPr/>
              </p14:nvContentPartPr>
              <p14:xfrm>
                <a:off x="2688021" y="3240957"/>
                <a:ext cx="77040" cy="12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7CFBAF6-55FC-F3E9-5272-76A5C1A600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79021" y="3231957"/>
                  <a:ext cx="946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562D636-2CCC-28F4-BA6B-2DD257C7D8B1}"/>
                  </a:ext>
                </a:extLst>
              </p14:cNvPr>
              <p14:cNvContentPartPr/>
              <p14:nvPr/>
            </p14:nvContentPartPr>
            <p14:xfrm>
              <a:off x="3048741" y="3102717"/>
              <a:ext cx="99720" cy="11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562D636-2CCC-28F4-BA6B-2DD257C7D8B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40101" y="3094077"/>
                <a:ext cx="1173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31863A6-2B5B-83FB-457C-55DCCDF13273}"/>
                  </a:ext>
                </a:extLst>
              </p14:cNvPr>
              <p14:cNvContentPartPr/>
              <p14:nvPr/>
            </p14:nvContentPartPr>
            <p14:xfrm>
              <a:off x="3028581" y="3194517"/>
              <a:ext cx="131760" cy="1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31863A6-2B5B-83FB-457C-55DCCDF132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19941" y="3185517"/>
                <a:ext cx="149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A4DD653-0BE3-2261-540E-2AEF06D01DCD}"/>
                  </a:ext>
                </a:extLst>
              </p14:cNvPr>
              <p14:cNvContentPartPr/>
              <p14:nvPr/>
            </p14:nvContentPartPr>
            <p14:xfrm>
              <a:off x="3360861" y="3068517"/>
              <a:ext cx="42120" cy="92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A4DD653-0BE3-2261-540E-2AEF06D01DC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51861" y="3059517"/>
                <a:ext cx="597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C8483E-BDB4-8733-71CF-BCF50CA18D59}"/>
                  </a:ext>
                </a:extLst>
              </p14:cNvPr>
              <p14:cNvContentPartPr/>
              <p14:nvPr/>
            </p14:nvContentPartPr>
            <p14:xfrm>
              <a:off x="3587301" y="3015957"/>
              <a:ext cx="9360" cy="2365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C8483E-BDB4-8733-71CF-BCF50CA18D5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78661" y="3007317"/>
                <a:ext cx="270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BE5E390-1F42-83F2-E665-A6E482FEE2BB}"/>
                  </a:ext>
                </a:extLst>
              </p14:cNvPr>
              <p14:cNvContentPartPr/>
              <p14:nvPr/>
            </p14:nvContentPartPr>
            <p14:xfrm>
              <a:off x="1757061" y="3983277"/>
              <a:ext cx="360" cy="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BE5E390-1F42-83F2-E665-A6E482FEE2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48421" y="397463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852191C5-8C1C-E170-2CCD-68446C97D272}"/>
              </a:ext>
            </a:extLst>
          </p:cNvPr>
          <p:cNvGrpSpPr/>
          <p:nvPr/>
        </p:nvGrpSpPr>
        <p:grpSpPr>
          <a:xfrm>
            <a:off x="2290941" y="3836757"/>
            <a:ext cx="599400" cy="245880"/>
            <a:chOff x="2290941" y="3836757"/>
            <a:chExt cx="59940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19D7344-5476-9AAD-4923-1CA01CC5331C}"/>
                    </a:ext>
                  </a:extLst>
                </p14:cNvPr>
                <p14:cNvContentPartPr/>
                <p14:nvPr/>
              </p14:nvContentPartPr>
              <p14:xfrm>
                <a:off x="2290941" y="3836757"/>
                <a:ext cx="173520" cy="176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19D7344-5476-9AAD-4923-1CA01CC5331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82301" y="3828117"/>
                  <a:ext cx="191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6D880FD-B424-7670-E630-5137707D5B20}"/>
                    </a:ext>
                  </a:extLst>
                </p14:cNvPr>
                <p14:cNvContentPartPr/>
                <p14:nvPr/>
              </p14:nvContentPartPr>
              <p14:xfrm>
                <a:off x="2371581" y="3879597"/>
                <a:ext cx="85320" cy="152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6D880FD-B424-7670-E630-5137707D5B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62941" y="3870957"/>
                  <a:ext cx="102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7B7D082-769F-1FEA-CE7F-C14099C5189B}"/>
                    </a:ext>
                  </a:extLst>
                </p14:cNvPr>
                <p14:cNvContentPartPr/>
                <p14:nvPr/>
              </p14:nvContentPartPr>
              <p14:xfrm>
                <a:off x="2506941" y="3951957"/>
                <a:ext cx="92160" cy="102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7B7D082-769F-1FEA-CE7F-C14099C518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98301" y="3943317"/>
                  <a:ext cx="109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3A528AE-983A-9E7D-66A0-E29E3C241163}"/>
                    </a:ext>
                  </a:extLst>
                </p14:cNvPr>
                <p14:cNvContentPartPr/>
                <p14:nvPr/>
              </p14:nvContentPartPr>
              <p14:xfrm>
                <a:off x="2672541" y="4030797"/>
                <a:ext cx="17280" cy="51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3A528AE-983A-9E7D-66A0-E29E3C2411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63901" y="4022157"/>
                  <a:ext cx="34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322A016-06A9-B965-41B8-7B9211F8C581}"/>
                    </a:ext>
                  </a:extLst>
                </p14:cNvPr>
                <p14:cNvContentPartPr/>
                <p14:nvPr/>
              </p14:nvContentPartPr>
              <p14:xfrm>
                <a:off x="2766861" y="3942597"/>
                <a:ext cx="26280" cy="117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322A016-06A9-B965-41B8-7B9211F8C5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57861" y="3933597"/>
                  <a:ext cx="43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442C32A-0D13-C914-772A-0BD28FE8B05A}"/>
                    </a:ext>
                  </a:extLst>
                </p14:cNvPr>
                <p14:cNvContentPartPr/>
                <p14:nvPr/>
              </p14:nvContentPartPr>
              <p14:xfrm>
                <a:off x="2744541" y="3868077"/>
                <a:ext cx="145800" cy="198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442C32A-0D13-C914-772A-0BD28FE8B05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35901" y="3859077"/>
                  <a:ext cx="16344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A09606-6C3D-E992-429C-F1A11B7B0120}"/>
              </a:ext>
            </a:extLst>
          </p:cNvPr>
          <p:cNvGrpSpPr/>
          <p:nvPr/>
        </p:nvGrpSpPr>
        <p:grpSpPr>
          <a:xfrm>
            <a:off x="3099141" y="3877437"/>
            <a:ext cx="153360" cy="124200"/>
            <a:chOff x="3099141" y="3877437"/>
            <a:chExt cx="15336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544AFF-F213-12CD-671C-5EAE2AA0E142}"/>
                    </a:ext>
                  </a:extLst>
                </p14:cNvPr>
                <p14:cNvContentPartPr/>
                <p14:nvPr/>
              </p14:nvContentPartPr>
              <p14:xfrm>
                <a:off x="3099141" y="3877437"/>
                <a:ext cx="153360" cy="30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544AFF-F213-12CD-671C-5EAE2AA0E1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90141" y="3868797"/>
                  <a:ext cx="171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9EFC532-C14B-A0BC-C980-576B5299E7F0}"/>
                    </a:ext>
                  </a:extLst>
                </p14:cNvPr>
                <p14:cNvContentPartPr/>
                <p14:nvPr/>
              </p14:nvContentPartPr>
              <p14:xfrm>
                <a:off x="3102381" y="3973197"/>
                <a:ext cx="101880" cy="28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9EFC532-C14B-A0BC-C980-576B5299E7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93381" y="3964557"/>
                  <a:ext cx="11952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EA5F272-AFCD-5DBB-26C8-089BCEF2EE65}"/>
                  </a:ext>
                </a:extLst>
              </p14:cNvPr>
              <p14:cNvContentPartPr/>
              <p14:nvPr/>
            </p14:nvContentPartPr>
            <p14:xfrm>
              <a:off x="4014981" y="3811917"/>
              <a:ext cx="51840" cy="146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EA5F272-AFCD-5DBB-26C8-089BCEF2EE6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06341" y="3802917"/>
                <a:ext cx="6948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DBCDB9F-DEE3-5C2E-B551-373429DD8688}"/>
              </a:ext>
            </a:extLst>
          </p:cNvPr>
          <p:cNvGrpSpPr/>
          <p:nvPr/>
        </p:nvGrpSpPr>
        <p:grpSpPr>
          <a:xfrm>
            <a:off x="3459861" y="3805437"/>
            <a:ext cx="176760" cy="129600"/>
            <a:chOff x="3459861" y="3805437"/>
            <a:chExt cx="17676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98020A-D592-1D89-94AB-3EFA4FC85290}"/>
                    </a:ext>
                  </a:extLst>
                </p14:cNvPr>
                <p14:cNvContentPartPr/>
                <p14:nvPr/>
              </p14:nvContentPartPr>
              <p14:xfrm>
                <a:off x="3459861" y="3805437"/>
                <a:ext cx="81360" cy="129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98020A-D592-1D89-94AB-3EFA4FC852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51221" y="3796797"/>
                  <a:ext cx="99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AA8112-A434-577D-7B48-31F5D0A67A98}"/>
                    </a:ext>
                  </a:extLst>
                </p14:cNvPr>
                <p14:cNvContentPartPr/>
                <p14:nvPr/>
              </p14:nvContentPartPr>
              <p14:xfrm>
                <a:off x="3599181" y="3821997"/>
                <a:ext cx="37440" cy="102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AA8112-A434-577D-7B48-31F5D0A67A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90181" y="3812997"/>
                  <a:ext cx="5508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1275D0E-11EA-8D1A-4640-A890C8CEEFCB}"/>
                  </a:ext>
                </a:extLst>
              </p14:cNvPr>
              <p14:cNvContentPartPr/>
              <p14:nvPr/>
            </p14:nvContentPartPr>
            <p14:xfrm>
              <a:off x="3773781" y="3833157"/>
              <a:ext cx="34200" cy="972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1275D0E-11EA-8D1A-4640-A890C8CEEF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64781" y="3824157"/>
                <a:ext cx="5184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07C0C05E-55F4-799C-1A30-9E0AC0F14121}"/>
              </a:ext>
            </a:extLst>
          </p:cNvPr>
          <p:cNvGrpSpPr/>
          <p:nvPr/>
        </p:nvGrpSpPr>
        <p:grpSpPr>
          <a:xfrm>
            <a:off x="2446821" y="3419877"/>
            <a:ext cx="710280" cy="186480"/>
            <a:chOff x="2446821" y="3419877"/>
            <a:chExt cx="71028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B2DA76-75A8-5427-F64F-35550D86FBFA}"/>
                    </a:ext>
                  </a:extLst>
                </p14:cNvPr>
                <p14:cNvContentPartPr/>
                <p14:nvPr/>
              </p14:nvContentPartPr>
              <p14:xfrm>
                <a:off x="2446821" y="3419877"/>
                <a:ext cx="103320" cy="141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B2DA76-75A8-5427-F64F-35550D86FB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38181" y="3410877"/>
                  <a:ext cx="120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07DE4B1-7331-DE62-B400-9D0FCAA0D30A}"/>
                    </a:ext>
                  </a:extLst>
                </p14:cNvPr>
                <p14:cNvContentPartPr/>
                <p14:nvPr/>
              </p14:nvContentPartPr>
              <p14:xfrm>
                <a:off x="2493621" y="3487917"/>
                <a:ext cx="53640" cy="79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07DE4B1-7331-DE62-B400-9D0FCAA0D3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84981" y="3479277"/>
                  <a:ext cx="71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C6B444-3963-FF88-6794-B5B712791478}"/>
                    </a:ext>
                  </a:extLst>
                </p14:cNvPr>
                <p14:cNvContentPartPr/>
                <p14:nvPr/>
              </p14:nvContentPartPr>
              <p14:xfrm>
                <a:off x="2621781" y="3499797"/>
                <a:ext cx="16200" cy="87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C6B444-3963-FF88-6794-B5B7127914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13141" y="3490797"/>
                  <a:ext cx="33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6A62058-4195-6F6D-6C27-C009ACD6E9B0}"/>
                    </a:ext>
                  </a:extLst>
                </p14:cNvPr>
                <p14:cNvContentPartPr/>
                <p14:nvPr/>
              </p14:nvContentPartPr>
              <p14:xfrm>
                <a:off x="2698101" y="3540837"/>
                <a:ext cx="9000" cy="19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6A62058-4195-6F6D-6C27-C009ACD6E9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89101" y="3532197"/>
                  <a:ext cx="26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1A23E05-2C38-99DC-0F62-2ADEBDDCE3A7}"/>
                    </a:ext>
                  </a:extLst>
                </p14:cNvPr>
                <p14:cNvContentPartPr/>
                <p14:nvPr/>
              </p14:nvContentPartPr>
              <p14:xfrm>
                <a:off x="2776581" y="3442557"/>
                <a:ext cx="104760" cy="163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1A23E05-2C38-99DC-0F62-2ADEBDDCE3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67941" y="3433557"/>
                  <a:ext cx="122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3095883-88E0-B9E2-BE89-C655CD0173E6}"/>
                    </a:ext>
                  </a:extLst>
                </p14:cNvPr>
                <p14:cNvContentPartPr/>
                <p14:nvPr/>
              </p14:nvContentPartPr>
              <p14:xfrm>
                <a:off x="2787381" y="3544437"/>
                <a:ext cx="113760" cy="4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3095883-88E0-B9E2-BE89-C655CD0173E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78741" y="3535797"/>
                  <a:ext cx="131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06A984B-3993-3319-7B85-89139D97940A}"/>
                    </a:ext>
                  </a:extLst>
                </p14:cNvPr>
                <p14:cNvContentPartPr/>
                <p14:nvPr/>
              </p14:nvContentPartPr>
              <p14:xfrm>
                <a:off x="2987901" y="3516717"/>
                <a:ext cx="84600" cy="10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06A984B-3993-3319-7B85-89139D97940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79261" y="3507717"/>
                  <a:ext cx="102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427FDFB-42D9-D8E0-33B3-9C35828291FC}"/>
                    </a:ext>
                  </a:extLst>
                </p14:cNvPr>
                <p14:cNvContentPartPr/>
                <p14:nvPr/>
              </p14:nvContentPartPr>
              <p14:xfrm>
                <a:off x="2985741" y="3546237"/>
                <a:ext cx="171360" cy="38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427FDFB-42D9-D8E0-33B3-9C35828291F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77101" y="3537597"/>
                  <a:ext cx="18900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028154C-F6D2-FE42-AA51-CC8F24827284}"/>
              </a:ext>
            </a:extLst>
          </p:cNvPr>
          <p:cNvGrpSpPr/>
          <p:nvPr/>
        </p:nvGrpSpPr>
        <p:grpSpPr>
          <a:xfrm>
            <a:off x="3352941" y="3418797"/>
            <a:ext cx="505440" cy="161640"/>
            <a:chOff x="3352941" y="3418797"/>
            <a:chExt cx="50544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8E8704-605A-8C96-F2FD-09DBA73CE3C6}"/>
                    </a:ext>
                  </a:extLst>
                </p14:cNvPr>
                <p14:cNvContentPartPr/>
                <p14:nvPr/>
              </p14:nvContentPartPr>
              <p14:xfrm>
                <a:off x="3352941" y="3418797"/>
                <a:ext cx="13680" cy="161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8E8704-605A-8C96-F2FD-09DBA73CE3C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43941" y="3409797"/>
                  <a:ext cx="31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9A70F70-68D8-DC75-0F39-50A81697301A}"/>
                    </a:ext>
                  </a:extLst>
                </p14:cNvPr>
                <p14:cNvContentPartPr/>
                <p14:nvPr/>
              </p14:nvContentPartPr>
              <p14:xfrm>
                <a:off x="3382821" y="3426717"/>
                <a:ext cx="150480" cy="98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9A70F70-68D8-DC75-0F39-50A8169730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73821" y="3418077"/>
                  <a:ext cx="168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3E3C4A2-E5D6-645D-1ACD-07518B40C142}"/>
                    </a:ext>
                  </a:extLst>
                </p14:cNvPr>
                <p14:cNvContentPartPr/>
                <p14:nvPr/>
              </p14:nvContentPartPr>
              <p14:xfrm>
                <a:off x="3583701" y="3438957"/>
                <a:ext cx="47880" cy="78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3E3C4A2-E5D6-645D-1ACD-07518B40C1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75061" y="3429957"/>
                  <a:ext cx="65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B0D6DC1-16C3-4FE6-D891-287D7607B8AE}"/>
                    </a:ext>
                  </a:extLst>
                </p14:cNvPr>
                <p14:cNvContentPartPr/>
                <p14:nvPr/>
              </p14:nvContentPartPr>
              <p14:xfrm>
                <a:off x="3648861" y="3509157"/>
                <a:ext cx="55440" cy="52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B0D6DC1-16C3-4FE6-D891-287D7607B8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39861" y="3500517"/>
                  <a:ext cx="73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60F986D-3214-1892-160C-9246B40AE50C}"/>
                    </a:ext>
                  </a:extLst>
                </p14:cNvPr>
                <p14:cNvContentPartPr/>
                <p14:nvPr/>
              </p14:nvContentPartPr>
              <p14:xfrm>
                <a:off x="3743181" y="3433917"/>
                <a:ext cx="52200" cy="120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60F986D-3214-1892-160C-9246B40AE50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34181" y="3425277"/>
                  <a:ext cx="69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C28E6D8-AA48-74CE-5BE6-47FE18AAB1E2}"/>
                    </a:ext>
                  </a:extLst>
                </p14:cNvPr>
                <p14:cNvContentPartPr/>
                <p14:nvPr/>
              </p14:nvContentPartPr>
              <p14:xfrm>
                <a:off x="3796101" y="3422037"/>
                <a:ext cx="62280" cy="123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C28E6D8-AA48-74CE-5BE6-47FE18AAB1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87101" y="3413397"/>
                  <a:ext cx="7992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D30DCB7-45EB-7FBB-E0B7-C940BFE7FE0A}"/>
              </a:ext>
            </a:extLst>
          </p:cNvPr>
          <p:cNvGrpSpPr/>
          <p:nvPr/>
        </p:nvGrpSpPr>
        <p:grpSpPr>
          <a:xfrm>
            <a:off x="4018581" y="3343557"/>
            <a:ext cx="473040" cy="199800"/>
            <a:chOff x="4018581" y="3343557"/>
            <a:chExt cx="4730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146E584-348B-C71D-E955-CF83C0D3820A}"/>
                    </a:ext>
                  </a:extLst>
                </p14:cNvPr>
                <p14:cNvContentPartPr/>
                <p14:nvPr/>
              </p14:nvContentPartPr>
              <p14:xfrm>
                <a:off x="4058541" y="3371637"/>
                <a:ext cx="118800" cy="144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146E584-348B-C71D-E955-CF83C0D382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49541" y="3362997"/>
                  <a:ext cx="136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342757F-A553-C6C2-B1CB-9CB4A6A41F7B}"/>
                    </a:ext>
                  </a:extLst>
                </p14:cNvPr>
                <p14:cNvContentPartPr/>
                <p14:nvPr/>
              </p14:nvContentPartPr>
              <p14:xfrm>
                <a:off x="4018581" y="3359037"/>
                <a:ext cx="181800" cy="184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342757F-A553-C6C2-B1CB-9CB4A6A41F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09941" y="3350037"/>
                  <a:ext cx="199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B9FA9C8-4999-8887-1C94-95B9C3D13EE6}"/>
                    </a:ext>
                  </a:extLst>
                </p14:cNvPr>
                <p14:cNvContentPartPr/>
                <p14:nvPr/>
              </p14:nvContentPartPr>
              <p14:xfrm>
                <a:off x="4224141" y="3373797"/>
                <a:ext cx="86760" cy="167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B9FA9C8-4999-8887-1C94-95B9C3D13E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15141" y="3364797"/>
                  <a:ext cx="104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35A7F0-6699-9765-91EA-2655A8D268EA}"/>
                    </a:ext>
                  </a:extLst>
                </p14:cNvPr>
                <p14:cNvContentPartPr/>
                <p14:nvPr/>
              </p14:nvContentPartPr>
              <p14:xfrm>
                <a:off x="4337901" y="3410157"/>
                <a:ext cx="56880" cy="132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35A7F0-6699-9765-91EA-2655A8D268E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28901" y="3401517"/>
                  <a:ext cx="74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B75A3CB-72AA-7771-06CA-5098ECF55D52}"/>
                    </a:ext>
                  </a:extLst>
                </p14:cNvPr>
                <p14:cNvContentPartPr/>
                <p14:nvPr/>
              </p14:nvContentPartPr>
              <p14:xfrm>
                <a:off x="4402341" y="3343557"/>
                <a:ext cx="89280" cy="189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B75A3CB-72AA-7771-06CA-5098ECF55D5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93701" y="3334557"/>
                  <a:ext cx="10692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E12967B-18D5-AFCF-2D8D-71894AB3286F}"/>
                  </a:ext>
                </a:extLst>
              </p14:cNvPr>
              <p14:cNvContentPartPr/>
              <p14:nvPr/>
            </p14:nvContentPartPr>
            <p14:xfrm>
              <a:off x="4950981" y="3469917"/>
              <a:ext cx="29520" cy="38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E12967B-18D5-AFCF-2D8D-71894AB3286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942341" y="3461277"/>
                <a:ext cx="47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7165756-4B64-A03A-AB0D-1F02AF1E4BC2}"/>
                  </a:ext>
                </a:extLst>
              </p14:cNvPr>
              <p14:cNvContentPartPr/>
              <p14:nvPr/>
            </p14:nvContentPartPr>
            <p14:xfrm>
              <a:off x="4766661" y="3287757"/>
              <a:ext cx="225000" cy="2628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7165756-4B64-A03A-AB0D-1F02AF1E4BC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758021" y="3278757"/>
                <a:ext cx="24264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866B536A-C491-6E87-7C78-0BFE635410AE}"/>
              </a:ext>
            </a:extLst>
          </p:cNvPr>
          <p:cNvGrpSpPr/>
          <p:nvPr/>
        </p:nvGrpSpPr>
        <p:grpSpPr>
          <a:xfrm>
            <a:off x="5429061" y="3395757"/>
            <a:ext cx="219600" cy="91800"/>
            <a:chOff x="5429061" y="3395757"/>
            <a:chExt cx="21960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29773E0-1DE9-3DEB-FB97-3BE2F81BFE3E}"/>
                    </a:ext>
                  </a:extLst>
                </p14:cNvPr>
                <p14:cNvContentPartPr/>
                <p14:nvPr/>
              </p14:nvContentPartPr>
              <p14:xfrm>
                <a:off x="5429061" y="3395757"/>
                <a:ext cx="187200" cy="11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29773E0-1DE9-3DEB-FB97-3BE2F81BFE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20061" y="3386757"/>
                  <a:ext cx="20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1CA3DC0-CF04-0D91-FFA7-83D119DC5D05}"/>
                    </a:ext>
                  </a:extLst>
                </p14:cNvPr>
                <p14:cNvContentPartPr/>
                <p14:nvPr/>
              </p14:nvContentPartPr>
              <p14:xfrm>
                <a:off x="5471181" y="3465957"/>
                <a:ext cx="177480" cy="21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1CA3DC0-CF04-0D91-FFA7-83D119DC5D0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62541" y="3456957"/>
                  <a:ext cx="19512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9688991-6959-73EB-5B68-07D2E65DC41A}"/>
                  </a:ext>
                </a:extLst>
              </p14:cNvPr>
              <p14:cNvContentPartPr/>
              <p14:nvPr/>
            </p14:nvContentPartPr>
            <p14:xfrm>
              <a:off x="6801381" y="3302157"/>
              <a:ext cx="8640" cy="2552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9688991-6959-73EB-5B68-07D2E65DC41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792741" y="3293517"/>
                <a:ext cx="262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77E241-725E-72AB-3291-A47EE3629D50}"/>
                  </a:ext>
                </a:extLst>
              </p14:cNvPr>
              <p14:cNvContentPartPr/>
              <p14:nvPr/>
            </p14:nvContentPartPr>
            <p14:xfrm>
              <a:off x="6578901" y="3319797"/>
              <a:ext cx="2520" cy="2077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77E241-725E-72AB-3291-A47EE3629D5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69901" y="3311157"/>
                <a:ext cx="201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60E8D36-E6EE-97F9-D0DF-73DE65E6A159}"/>
                  </a:ext>
                </a:extLst>
              </p14:cNvPr>
              <p14:cNvContentPartPr/>
              <p14:nvPr/>
            </p14:nvContentPartPr>
            <p14:xfrm>
              <a:off x="6345981" y="3348957"/>
              <a:ext cx="10440" cy="1656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60E8D36-E6EE-97F9-D0DF-73DE65E6A15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36981" y="3339957"/>
                <a:ext cx="28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DDEF3C3-E7FB-451E-702A-61D2BC4A648C}"/>
                  </a:ext>
                </a:extLst>
              </p14:cNvPr>
              <p14:cNvContentPartPr/>
              <p14:nvPr/>
            </p14:nvContentPartPr>
            <p14:xfrm>
              <a:off x="5991021" y="3342477"/>
              <a:ext cx="31680" cy="2962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DDEF3C3-E7FB-451E-702A-61D2BC4A648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982021" y="3333837"/>
                <a:ext cx="4932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E234A36-169B-FBFB-3D44-AECB0225AAD4}"/>
              </a:ext>
            </a:extLst>
          </p:cNvPr>
          <p:cNvGrpSpPr/>
          <p:nvPr/>
        </p:nvGrpSpPr>
        <p:grpSpPr>
          <a:xfrm>
            <a:off x="2338821" y="4316997"/>
            <a:ext cx="959040" cy="336600"/>
            <a:chOff x="2338821" y="4316997"/>
            <a:chExt cx="95904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E467C10-7BF5-9AA7-2370-C9E82D9A9DF7}"/>
                    </a:ext>
                  </a:extLst>
                </p14:cNvPr>
                <p14:cNvContentPartPr/>
                <p14:nvPr/>
              </p14:nvContentPartPr>
              <p14:xfrm>
                <a:off x="2338821" y="4316997"/>
                <a:ext cx="227520" cy="301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E467C10-7BF5-9AA7-2370-C9E82D9A9D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29821" y="4308357"/>
                  <a:ext cx="245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3A63B95-677B-31EA-58C1-24A28F4C5EB8}"/>
                    </a:ext>
                  </a:extLst>
                </p14:cNvPr>
                <p14:cNvContentPartPr/>
                <p14:nvPr/>
              </p14:nvContentPartPr>
              <p14:xfrm>
                <a:off x="2438541" y="4462797"/>
                <a:ext cx="84960" cy="130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3A63B95-677B-31EA-58C1-24A28F4C5EB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29901" y="4453797"/>
                  <a:ext cx="102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4944583-04B4-94CF-92BD-9B49119CD642}"/>
                    </a:ext>
                  </a:extLst>
                </p14:cNvPr>
                <p14:cNvContentPartPr/>
                <p14:nvPr/>
              </p14:nvContentPartPr>
              <p14:xfrm>
                <a:off x="2630421" y="4490157"/>
                <a:ext cx="21600" cy="101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4944583-04B4-94CF-92BD-9B49119CD64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21421" y="4481517"/>
                  <a:ext cx="3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7FF49D1-904E-18C4-8286-34196A90FB3E}"/>
                    </a:ext>
                  </a:extLst>
                </p14:cNvPr>
                <p14:cNvContentPartPr/>
                <p14:nvPr/>
              </p14:nvContentPartPr>
              <p14:xfrm>
                <a:off x="2715381" y="4564677"/>
                <a:ext cx="39600" cy="69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7FF49D1-904E-18C4-8286-34196A90FB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06741" y="4556037"/>
                  <a:ext cx="57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AFEDEDF-5D1B-38BE-DB45-C48C88CCE987}"/>
                    </a:ext>
                  </a:extLst>
                </p14:cNvPr>
                <p14:cNvContentPartPr/>
                <p14:nvPr/>
              </p14:nvContentPartPr>
              <p14:xfrm>
                <a:off x="2847141" y="4405557"/>
                <a:ext cx="121320" cy="248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AFEDEDF-5D1B-38BE-DB45-C48C88CCE98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38501" y="4396917"/>
                  <a:ext cx="138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DD6C20A-511D-FB44-82B5-A8C7F172E7F8}"/>
                    </a:ext>
                  </a:extLst>
                </p14:cNvPr>
                <p14:cNvContentPartPr/>
                <p14:nvPr/>
              </p14:nvContentPartPr>
              <p14:xfrm>
                <a:off x="3103821" y="4473957"/>
                <a:ext cx="139680" cy="43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DD6C20A-511D-FB44-82B5-A8C7F172E7F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95181" y="4465317"/>
                  <a:ext cx="157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B2F54A3-7058-9629-4E7C-9B1D7D91CBED}"/>
                    </a:ext>
                  </a:extLst>
                </p14:cNvPr>
                <p14:cNvContentPartPr/>
                <p14:nvPr/>
              </p14:nvContentPartPr>
              <p14:xfrm>
                <a:off x="3152421" y="4540917"/>
                <a:ext cx="145440" cy="29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B2F54A3-7058-9629-4E7C-9B1D7D91CB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43781" y="4532277"/>
                  <a:ext cx="1630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E2B30D3-B6E9-7330-68E8-BC296F15A8AE}"/>
              </a:ext>
            </a:extLst>
          </p:cNvPr>
          <p:cNvGrpSpPr/>
          <p:nvPr/>
        </p:nvGrpSpPr>
        <p:grpSpPr>
          <a:xfrm>
            <a:off x="3512421" y="4310517"/>
            <a:ext cx="488520" cy="393840"/>
            <a:chOff x="3512421" y="4310517"/>
            <a:chExt cx="48852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7959BE9-9DC3-8DEC-194D-AC6FF1E180E5}"/>
                    </a:ext>
                  </a:extLst>
                </p14:cNvPr>
                <p14:cNvContentPartPr/>
                <p14:nvPr/>
              </p14:nvContentPartPr>
              <p14:xfrm>
                <a:off x="3512421" y="4310517"/>
                <a:ext cx="143640" cy="280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7959BE9-9DC3-8DEC-194D-AC6FF1E180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03421" y="4301517"/>
                  <a:ext cx="161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F52340E-0A60-8B6F-EA02-6D003B6F7732}"/>
                    </a:ext>
                  </a:extLst>
                </p14:cNvPr>
                <p14:cNvContentPartPr/>
                <p14:nvPr/>
              </p14:nvContentPartPr>
              <p14:xfrm>
                <a:off x="3555261" y="4456317"/>
                <a:ext cx="113760" cy="146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F52340E-0A60-8B6F-EA02-6D003B6F773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46261" y="4447677"/>
                  <a:ext cx="131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CFAB0C0-9D0A-ACC2-FC4D-B01F8967E033}"/>
                    </a:ext>
                  </a:extLst>
                </p14:cNvPr>
                <p14:cNvContentPartPr/>
                <p14:nvPr/>
              </p14:nvContentPartPr>
              <p14:xfrm>
                <a:off x="3716541" y="4499877"/>
                <a:ext cx="69120" cy="132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CFAB0C0-9D0A-ACC2-FC4D-B01F8967E03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07901" y="4490877"/>
                  <a:ext cx="86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8532429-96C4-7E98-8FBC-E2FAEF5CD48A}"/>
                    </a:ext>
                  </a:extLst>
                </p14:cNvPr>
                <p14:cNvContentPartPr/>
                <p14:nvPr/>
              </p14:nvContentPartPr>
              <p14:xfrm>
                <a:off x="3797541" y="4604997"/>
                <a:ext cx="44280" cy="99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8532429-96C4-7E98-8FBC-E2FAEF5CD48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88901" y="4596357"/>
                  <a:ext cx="61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97B1C00-B97D-0FAA-352B-F34CCAFBE2FA}"/>
                    </a:ext>
                  </a:extLst>
                </p14:cNvPr>
                <p14:cNvContentPartPr/>
                <p14:nvPr/>
              </p14:nvContentPartPr>
              <p14:xfrm>
                <a:off x="3908781" y="4459197"/>
                <a:ext cx="92160" cy="181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97B1C00-B97D-0FAA-352B-F34CCAFBE2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99781" y="4450197"/>
                  <a:ext cx="1098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0523F2F-B721-09CF-7CD4-09145E915B99}"/>
              </a:ext>
            </a:extLst>
          </p:cNvPr>
          <p:cNvGrpSpPr/>
          <p:nvPr/>
        </p:nvGrpSpPr>
        <p:grpSpPr>
          <a:xfrm>
            <a:off x="4216581" y="4388277"/>
            <a:ext cx="442800" cy="282240"/>
            <a:chOff x="4216581" y="4388277"/>
            <a:chExt cx="44280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6DE1D4E-D99F-B556-708A-B90B6DBB2574}"/>
                    </a:ext>
                  </a:extLst>
                </p14:cNvPr>
                <p14:cNvContentPartPr/>
                <p14:nvPr/>
              </p14:nvContentPartPr>
              <p14:xfrm>
                <a:off x="4216581" y="4439037"/>
                <a:ext cx="125280" cy="195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6DE1D4E-D99F-B556-708A-B90B6DBB257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07941" y="4430037"/>
                  <a:ext cx="142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02B75D9-DC3A-2BD1-A146-F46C7D4DE71C}"/>
                    </a:ext>
                  </a:extLst>
                </p14:cNvPr>
                <p14:cNvContentPartPr/>
                <p14:nvPr/>
              </p14:nvContentPartPr>
              <p14:xfrm>
                <a:off x="4254741" y="4388277"/>
                <a:ext cx="113760" cy="178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02B75D9-DC3A-2BD1-A146-F46C7D4DE71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45741" y="4379277"/>
                  <a:ext cx="131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56A048A-85A5-9615-FD95-1AABF32A1245}"/>
                    </a:ext>
                  </a:extLst>
                </p14:cNvPr>
                <p14:cNvContentPartPr/>
                <p14:nvPr/>
              </p14:nvContentPartPr>
              <p14:xfrm>
                <a:off x="4350501" y="4447677"/>
                <a:ext cx="119520" cy="190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56A048A-85A5-9615-FD95-1AABF32A124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41501" y="4438677"/>
                  <a:ext cx="137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8C44AE8-F61E-FE2D-412B-BBAA77F7DD6F}"/>
                    </a:ext>
                  </a:extLst>
                </p14:cNvPr>
                <p14:cNvContentPartPr/>
                <p14:nvPr/>
              </p14:nvContentPartPr>
              <p14:xfrm>
                <a:off x="4506021" y="4420317"/>
                <a:ext cx="153360" cy="250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8C44AE8-F61E-FE2D-412B-BBAA77F7DD6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97381" y="4411677"/>
                  <a:ext cx="17100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2049901-8BB7-B3FE-501B-7C6EF811B614}"/>
                  </a:ext>
                </a:extLst>
              </p14:cNvPr>
              <p14:cNvContentPartPr/>
              <p14:nvPr/>
            </p14:nvContentPartPr>
            <p14:xfrm>
              <a:off x="4862781" y="4309437"/>
              <a:ext cx="218160" cy="4021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2049901-8BB7-B3FE-501B-7C6EF811B61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854141" y="4300797"/>
                <a:ext cx="235800" cy="41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1AD9E3-0A0E-AD66-281C-3180ABC03305}"/>
              </a:ext>
            </a:extLst>
          </p:cNvPr>
          <p:cNvGrpSpPr/>
          <p:nvPr/>
        </p:nvGrpSpPr>
        <p:grpSpPr>
          <a:xfrm>
            <a:off x="5543181" y="4516077"/>
            <a:ext cx="123120" cy="95400"/>
            <a:chOff x="5543181" y="4516077"/>
            <a:chExt cx="123120" cy="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89864FD-C8F5-B59B-EDEC-49F10651E165}"/>
                    </a:ext>
                  </a:extLst>
                </p14:cNvPr>
                <p14:cNvContentPartPr/>
                <p14:nvPr/>
              </p14:nvContentPartPr>
              <p14:xfrm>
                <a:off x="5543181" y="4516077"/>
                <a:ext cx="85680" cy="20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89864FD-C8F5-B59B-EDEC-49F10651E1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34541" y="4507077"/>
                  <a:ext cx="103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064B544-2E1B-42CD-E87E-D4CB1802E5E3}"/>
                    </a:ext>
                  </a:extLst>
                </p14:cNvPr>
                <p14:cNvContentPartPr/>
                <p14:nvPr/>
              </p14:nvContentPartPr>
              <p14:xfrm>
                <a:off x="5551821" y="4556757"/>
                <a:ext cx="114480" cy="54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064B544-2E1B-42CD-E87E-D4CB1802E5E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42821" y="4548117"/>
                  <a:ext cx="1321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45B3751-6E1C-B170-6CC4-16EDF17574C1}"/>
              </a:ext>
            </a:extLst>
          </p:cNvPr>
          <p:cNvGrpSpPr/>
          <p:nvPr/>
        </p:nvGrpSpPr>
        <p:grpSpPr>
          <a:xfrm>
            <a:off x="3748221" y="3047997"/>
            <a:ext cx="260640" cy="163800"/>
            <a:chOff x="3748221" y="3047997"/>
            <a:chExt cx="26064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37EE1A-2744-6AB5-ED94-3FEC4586361A}"/>
                    </a:ext>
                  </a:extLst>
                </p14:cNvPr>
                <p14:cNvContentPartPr/>
                <p14:nvPr/>
              </p14:nvContentPartPr>
              <p14:xfrm>
                <a:off x="4001661" y="3047997"/>
                <a:ext cx="7200" cy="163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37EE1A-2744-6AB5-ED94-3FEC4586361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93021" y="3038997"/>
                  <a:ext cx="24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B926AC-E437-A401-9C34-6DD40E80E515}"/>
                    </a:ext>
                  </a:extLst>
                </p14:cNvPr>
                <p14:cNvContentPartPr/>
                <p14:nvPr/>
              </p14:nvContentPartPr>
              <p14:xfrm>
                <a:off x="3748221" y="3061677"/>
                <a:ext cx="51120" cy="107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B926AC-E437-A401-9C34-6DD40E80E5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39581" y="3052677"/>
                  <a:ext cx="68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B685F0-6D5E-FBB0-1782-2A5867832C2B}"/>
                    </a:ext>
                  </a:extLst>
                </p14:cNvPr>
                <p14:cNvContentPartPr/>
                <p14:nvPr/>
              </p14:nvContentPartPr>
              <p14:xfrm>
                <a:off x="3863781" y="3185517"/>
                <a:ext cx="6120" cy="1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B685F0-6D5E-FBB0-1782-2A5867832C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54781" y="3176517"/>
                  <a:ext cx="2376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51A2EA6-B4D0-981F-4A9A-7B6A3311008E}"/>
                  </a:ext>
                </a:extLst>
              </p14:cNvPr>
              <p14:cNvContentPartPr/>
              <p14:nvPr/>
            </p14:nvContentPartPr>
            <p14:xfrm>
              <a:off x="4072221" y="2607717"/>
              <a:ext cx="360" cy="3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51A2EA6-B4D0-981F-4A9A-7B6A331100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63221" y="25987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7F19082-FD13-F843-18D7-307C1E425612}"/>
                  </a:ext>
                </a:extLst>
              </p14:cNvPr>
              <p14:cNvContentPartPr/>
              <p14:nvPr/>
            </p14:nvContentPartPr>
            <p14:xfrm>
              <a:off x="4149261" y="3919197"/>
              <a:ext cx="360" cy="3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7F19082-FD13-F843-18D7-307C1E4256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40621" y="39105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30D19FE-C7E3-F4AA-4398-77A5CE9CE9D5}"/>
                  </a:ext>
                </a:extLst>
              </p14:cNvPr>
              <p14:cNvContentPartPr/>
              <p14:nvPr/>
            </p14:nvContentPartPr>
            <p14:xfrm>
              <a:off x="6965541" y="4383957"/>
              <a:ext cx="23760" cy="2962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30D19FE-C7E3-F4AA-4398-77A5CE9CE9D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956901" y="4374957"/>
                <a:ext cx="414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14DF4F2-ACC8-6F8C-73A3-A11C2E91E61B}"/>
                  </a:ext>
                </a:extLst>
              </p14:cNvPr>
              <p14:cNvContentPartPr/>
              <p14:nvPr/>
            </p14:nvContentPartPr>
            <p14:xfrm>
              <a:off x="3794301" y="2661717"/>
              <a:ext cx="12600" cy="108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14DF4F2-ACC8-6F8C-73A3-A11C2E91E61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785661" y="2652717"/>
                <a:ext cx="30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AD0F08A-F14E-1DC8-D592-C99F1A65A5A7}"/>
                  </a:ext>
                </a:extLst>
              </p14:cNvPr>
              <p14:cNvContentPartPr/>
              <p14:nvPr/>
            </p14:nvContentPartPr>
            <p14:xfrm>
              <a:off x="6700941" y="4414197"/>
              <a:ext cx="166680" cy="2206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AD0F08A-F14E-1DC8-D592-C99F1A65A5A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691941" y="4405197"/>
                <a:ext cx="184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34F1B28-0E0B-D4F4-3CC2-63CB8F425F97}"/>
                  </a:ext>
                </a:extLst>
              </p14:cNvPr>
              <p14:cNvContentPartPr/>
              <p14:nvPr/>
            </p14:nvContentPartPr>
            <p14:xfrm>
              <a:off x="6505101" y="4411677"/>
              <a:ext cx="34200" cy="3434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34F1B28-0E0B-D4F4-3CC2-63CB8F425F9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496461" y="4403037"/>
                <a:ext cx="51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18E867C-3559-23A7-B346-8AB59AE45F1D}"/>
                  </a:ext>
                </a:extLst>
              </p14:cNvPr>
              <p14:cNvContentPartPr/>
              <p14:nvPr/>
            </p14:nvContentPartPr>
            <p14:xfrm>
              <a:off x="6132141" y="4392237"/>
              <a:ext cx="194760" cy="2257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18E867C-3559-23A7-B346-8AB59AE45F1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123501" y="4383597"/>
                <a:ext cx="21240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E3AE73D-FDB4-9C06-CB19-4C1C88B2D7E1}"/>
              </a:ext>
            </a:extLst>
          </p:cNvPr>
          <p:cNvGrpSpPr/>
          <p:nvPr/>
        </p:nvGrpSpPr>
        <p:grpSpPr>
          <a:xfrm>
            <a:off x="1176741" y="3699597"/>
            <a:ext cx="212400" cy="348120"/>
            <a:chOff x="1176741" y="3699597"/>
            <a:chExt cx="21240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A276DD4-42CA-07C0-8F21-A7EFCD36544F}"/>
                    </a:ext>
                  </a:extLst>
                </p14:cNvPr>
                <p14:cNvContentPartPr/>
                <p14:nvPr/>
              </p14:nvContentPartPr>
              <p14:xfrm>
                <a:off x="1185741" y="3800397"/>
                <a:ext cx="28800" cy="247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A276DD4-42CA-07C0-8F21-A7EFCD36544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76741" y="3791397"/>
                  <a:ext cx="46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80A0F35-8399-D53B-6304-61F3908D9DF0}"/>
                    </a:ext>
                  </a:extLst>
                </p14:cNvPr>
                <p14:cNvContentPartPr/>
                <p14:nvPr/>
              </p14:nvContentPartPr>
              <p14:xfrm>
                <a:off x="1209501" y="3699597"/>
                <a:ext cx="179640" cy="311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80A0F35-8399-D53B-6304-61F3908D9DF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00501" y="3690597"/>
                  <a:ext cx="197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EDCE9EE-622C-82E3-7B47-12C56E4D94C4}"/>
                    </a:ext>
                  </a:extLst>
                </p14:cNvPr>
                <p14:cNvContentPartPr/>
                <p14:nvPr/>
              </p14:nvContentPartPr>
              <p14:xfrm>
                <a:off x="1210941" y="3769437"/>
                <a:ext cx="360" cy="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EDCE9EE-622C-82E3-7B47-12C56E4D94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02301" y="37607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CFF6B39-85AB-1320-FC08-D1B1BC026CE2}"/>
                    </a:ext>
                  </a:extLst>
                </p14:cNvPr>
                <p14:cNvContentPartPr/>
                <p14:nvPr/>
              </p14:nvContentPartPr>
              <p14:xfrm>
                <a:off x="1176741" y="3709317"/>
                <a:ext cx="58680" cy="241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CFF6B39-85AB-1320-FC08-D1B1BC026C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7741" y="3700317"/>
                  <a:ext cx="7632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923B83C-49BB-AF93-4021-2C2EB43E25AD}"/>
              </a:ext>
            </a:extLst>
          </p:cNvPr>
          <p:cNvGrpSpPr/>
          <p:nvPr/>
        </p:nvGrpSpPr>
        <p:grpSpPr>
          <a:xfrm>
            <a:off x="1192941" y="5358477"/>
            <a:ext cx="420840" cy="472320"/>
            <a:chOff x="1192941" y="5358477"/>
            <a:chExt cx="42084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F413794-E667-D634-9063-8EB735C62CC1}"/>
                    </a:ext>
                  </a:extLst>
                </p14:cNvPr>
                <p14:cNvContentPartPr/>
                <p14:nvPr/>
              </p14:nvContentPartPr>
              <p14:xfrm>
                <a:off x="1192941" y="5358477"/>
                <a:ext cx="420840" cy="472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F413794-E667-D634-9063-8EB735C62C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83941" y="5349837"/>
                  <a:ext cx="4384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6906D5-C88B-CEBE-23B4-077F4794128D}"/>
                    </a:ext>
                  </a:extLst>
                </p14:cNvPr>
                <p14:cNvContentPartPr/>
                <p14:nvPr/>
              </p14:nvContentPartPr>
              <p14:xfrm>
                <a:off x="1344861" y="5594277"/>
                <a:ext cx="190800" cy="22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6906D5-C88B-CEBE-23B4-077F4794128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36221" y="5585277"/>
                  <a:ext cx="2084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16090EB-72B0-1A50-DC76-BDD45C90BA30}"/>
              </a:ext>
            </a:extLst>
          </p:cNvPr>
          <p:cNvGrpSpPr/>
          <p:nvPr/>
        </p:nvGrpSpPr>
        <p:grpSpPr>
          <a:xfrm>
            <a:off x="1951821" y="5391957"/>
            <a:ext cx="725040" cy="348120"/>
            <a:chOff x="1951821" y="5391957"/>
            <a:chExt cx="72504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D3DC239-AAEE-E66D-66BD-98755C26A636}"/>
                    </a:ext>
                  </a:extLst>
                </p14:cNvPr>
                <p14:cNvContentPartPr/>
                <p14:nvPr/>
              </p14:nvContentPartPr>
              <p14:xfrm>
                <a:off x="2001861" y="5505357"/>
                <a:ext cx="87840" cy="234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D3DC239-AAEE-E66D-66BD-98755C26A6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92861" y="5496717"/>
                  <a:ext cx="105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B419A35-0D27-BF0F-C4A7-A76FFD7FE7AF}"/>
                    </a:ext>
                  </a:extLst>
                </p14:cNvPr>
                <p14:cNvContentPartPr/>
                <p14:nvPr/>
              </p14:nvContentPartPr>
              <p14:xfrm>
                <a:off x="1951821" y="5418957"/>
                <a:ext cx="222120" cy="271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B419A35-0D27-BF0F-C4A7-A76FFD7FE7A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43181" y="5409957"/>
                  <a:ext cx="2397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FBFECBC-553A-6C66-757B-B678E5369FD0}"/>
                    </a:ext>
                  </a:extLst>
                </p14:cNvPr>
                <p14:cNvContentPartPr/>
                <p14:nvPr/>
              </p14:nvContentPartPr>
              <p14:xfrm>
                <a:off x="2003661" y="5391957"/>
                <a:ext cx="178560" cy="324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FBFECBC-553A-6C66-757B-B678E5369FD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95021" y="5382957"/>
                  <a:ext cx="1962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815412B-B84C-A9D8-48C0-D0796E9787F4}"/>
                    </a:ext>
                  </a:extLst>
                </p14:cNvPr>
                <p14:cNvContentPartPr/>
                <p14:nvPr/>
              </p14:nvContentPartPr>
              <p14:xfrm>
                <a:off x="2284461" y="5485917"/>
                <a:ext cx="134640" cy="174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815412B-B84C-A9D8-48C0-D0796E9787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75821" y="5477277"/>
                  <a:ext cx="152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8E3BD2-5A7E-E8B3-5680-53BFE7A0D3CC}"/>
                    </a:ext>
                  </a:extLst>
                </p14:cNvPr>
                <p14:cNvContentPartPr/>
                <p14:nvPr/>
              </p14:nvContentPartPr>
              <p14:xfrm>
                <a:off x="2512341" y="5423997"/>
                <a:ext cx="164520" cy="258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8E3BD2-5A7E-E8B3-5680-53BFE7A0D3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03341" y="5414997"/>
                  <a:ext cx="1821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C653F3B-E383-CAFA-9992-52665CC5C132}"/>
              </a:ext>
            </a:extLst>
          </p:cNvPr>
          <p:cNvGrpSpPr/>
          <p:nvPr/>
        </p:nvGrpSpPr>
        <p:grpSpPr>
          <a:xfrm>
            <a:off x="3022821" y="5451717"/>
            <a:ext cx="233640" cy="327960"/>
            <a:chOff x="3022821" y="5451717"/>
            <a:chExt cx="23364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11D2DD-3293-459B-F41B-96BA137247BA}"/>
                    </a:ext>
                  </a:extLst>
                </p14:cNvPr>
                <p14:cNvContentPartPr/>
                <p14:nvPr/>
              </p14:nvContentPartPr>
              <p14:xfrm>
                <a:off x="3087621" y="5523717"/>
                <a:ext cx="14760" cy="255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11D2DD-3293-459B-F41B-96BA137247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78981" y="5514717"/>
                  <a:ext cx="32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7D9747D-5520-8508-684E-99BAB2FA180B}"/>
                    </a:ext>
                  </a:extLst>
                </p14:cNvPr>
                <p14:cNvContentPartPr/>
                <p14:nvPr/>
              </p14:nvContentPartPr>
              <p14:xfrm>
                <a:off x="3022821" y="5451717"/>
                <a:ext cx="233640" cy="316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7D9747D-5520-8508-684E-99BAB2FA18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14181" y="5443077"/>
                  <a:ext cx="25128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72356BB-A07E-53D4-2789-A36A9018B09F}"/>
              </a:ext>
            </a:extLst>
          </p:cNvPr>
          <p:cNvGrpSpPr/>
          <p:nvPr/>
        </p:nvGrpSpPr>
        <p:grpSpPr>
          <a:xfrm>
            <a:off x="7496901" y="1992837"/>
            <a:ext cx="909720" cy="432000"/>
            <a:chOff x="7496901" y="1992837"/>
            <a:chExt cx="90972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E27A6C-857B-2F36-ED7C-B0E3E350D6E5}"/>
                    </a:ext>
                  </a:extLst>
                </p14:cNvPr>
                <p14:cNvContentPartPr/>
                <p14:nvPr/>
              </p14:nvContentPartPr>
              <p14:xfrm>
                <a:off x="7496901" y="2086077"/>
                <a:ext cx="120600" cy="292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E27A6C-857B-2F36-ED7C-B0E3E350D6E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87901" y="2077437"/>
                  <a:ext cx="1382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2655D29-2F49-4EFE-F6F2-0B01C65373C0}"/>
                    </a:ext>
                  </a:extLst>
                </p14:cNvPr>
                <p14:cNvContentPartPr/>
                <p14:nvPr/>
              </p14:nvContentPartPr>
              <p14:xfrm>
                <a:off x="7641261" y="2146557"/>
                <a:ext cx="249120" cy="127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2655D29-2F49-4EFE-F6F2-0B01C65373C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32621" y="2137917"/>
                  <a:ext cx="266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35F893B-2451-4BF5-4DAD-7F7666F06E5C}"/>
                    </a:ext>
                  </a:extLst>
                </p14:cNvPr>
                <p14:cNvContentPartPr/>
                <p14:nvPr/>
              </p14:nvContentPartPr>
              <p14:xfrm>
                <a:off x="7904781" y="1992837"/>
                <a:ext cx="33120" cy="270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35F893B-2451-4BF5-4DAD-7F7666F06E5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95781" y="1983837"/>
                  <a:ext cx="50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204BE52-951A-9C0A-9976-31A342F11848}"/>
                    </a:ext>
                  </a:extLst>
                </p14:cNvPr>
                <p14:cNvContentPartPr/>
                <p14:nvPr/>
              </p14:nvContentPartPr>
              <p14:xfrm>
                <a:off x="7809021" y="2077437"/>
                <a:ext cx="97560" cy="33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204BE52-951A-9C0A-9976-31A342F1184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00021" y="2068437"/>
                  <a:ext cx="115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5A36CF-F3AA-78BC-7F0D-A719D159A85A}"/>
                    </a:ext>
                  </a:extLst>
                </p14:cNvPr>
                <p14:cNvContentPartPr/>
                <p14:nvPr/>
              </p14:nvContentPartPr>
              <p14:xfrm>
                <a:off x="8000181" y="2108757"/>
                <a:ext cx="87120" cy="316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5A36CF-F3AA-78BC-7F0D-A719D159A8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91181" y="2099757"/>
                  <a:ext cx="1047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83911B-AAC2-C4D8-5FF0-24C4952131B2}"/>
                    </a:ext>
                  </a:extLst>
                </p14:cNvPr>
                <p14:cNvContentPartPr/>
                <p14:nvPr/>
              </p14:nvContentPartPr>
              <p14:xfrm>
                <a:off x="8170461" y="2101197"/>
                <a:ext cx="148680" cy="146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83911B-AAC2-C4D8-5FF0-24C4952131B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61461" y="2092557"/>
                  <a:ext cx="166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45A398C-2069-A9A5-C79E-0675C77586B4}"/>
                    </a:ext>
                  </a:extLst>
                </p14:cNvPr>
                <p14:cNvContentPartPr/>
                <p14:nvPr/>
              </p14:nvContentPartPr>
              <p14:xfrm>
                <a:off x="8231661" y="2011197"/>
                <a:ext cx="174960" cy="275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45A398C-2069-A9A5-C79E-0675C77586B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23021" y="2002557"/>
                  <a:ext cx="192600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78D4D6F-ED6C-2084-D389-96FF011C05E8}"/>
                  </a:ext>
                </a:extLst>
              </p14:cNvPr>
              <p14:cNvContentPartPr/>
              <p14:nvPr/>
            </p14:nvContentPartPr>
            <p14:xfrm>
              <a:off x="7874181" y="2779797"/>
              <a:ext cx="237600" cy="2476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78D4D6F-ED6C-2084-D389-96FF011C05E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865181" y="2771157"/>
                <a:ext cx="2552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1879F20-B604-96F1-202C-B93C924F6A8A}"/>
                  </a:ext>
                </a:extLst>
              </p14:cNvPr>
              <p14:cNvContentPartPr/>
              <p14:nvPr/>
            </p14:nvContentPartPr>
            <p14:xfrm>
              <a:off x="8550261" y="2883477"/>
              <a:ext cx="115560" cy="32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1879F20-B604-96F1-202C-B93C924F6A8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541621" y="2874837"/>
                <a:ext cx="1332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9A04B8B-F12F-E69B-7EE8-3C41AD43ADFB}"/>
                  </a:ext>
                </a:extLst>
              </p14:cNvPr>
              <p14:cNvContentPartPr/>
              <p14:nvPr/>
            </p14:nvContentPartPr>
            <p14:xfrm>
              <a:off x="8560341" y="3013437"/>
              <a:ext cx="104760" cy="115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9A04B8B-F12F-E69B-7EE8-3C41AD43ADF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551701" y="3004437"/>
                <a:ext cx="122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395A266-9513-F935-3F08-9237D4B01387}"/>
                  </a:ext>
                </a:extLst>
              </p14:cNvPr>
              <p14:cNvContentPartPr/>
              <p14:nvPr/>
            </p14:nvContentPartPr>
            <p14:xfrm>
              <a:off x="8947341" y="2565597"/>
              <a:ext cx="93960" cy="8474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395A266-9513-F935-3F08-9237D4B0138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938341" y="2556957"/>
                <a:ext cx="111600" cy="86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539C1FB-6EB1-384E-C3D4-3FC6A16F0FEE}"/>
              </a:ext>
            </a:extLst>
          </p:cNvPr>
          <p:cNvGrpSpPr/>
          <p:nvPr/>
        </p:nvGrpSpPr>
        <p:grpSpPr>
          <a:xfrm>
            <a:off x="9306981" y="2262117"/>
            <a:ext cx="515520" cy="455760"/>
            <a:chOff x="9306981" y="2262117"/>
            <a:chExt cx="51552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24D6F08-062B-B098-0C87-7FE1E3FF4294}"/>
                    </a:ext>
                  </a:extLst>
                </p14:cNvPr>
                <p14:cNvContentPartPr/>
                <p14:nvPr/>
              </p14:nvContentPartPr>
              <p14:xfrm>
                <a:off x="9306981" y="2262117"/>
                <a:ext cx="161640" cy="405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24D6F08-062B-B098-0C87-7FE1E3FF429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98341" y="2253117"/>
                  <a:ext cx="1792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52B5EE5-3865-981B-A31F-CE417169B516}"/>
                    </a:ext>
                  </a:extLst>
                </p14:cNvPr>
                <p14:cNvContentPartPr/>
                <p14:nvPr/>
              </p14:nvContentPartPr>
              <p14:xfrm>
                <a:off x="9341901" y="2462997"/>
                <a:ext cx="79200" cy="91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52B5EE5-3865-981B-A31F-CE417169B51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33261" y="2454357"/>
                  <a:ext cx="96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09AD8EF-5B29-6BAA-D184-FD1164BFF1C2}"/>
                    </a:ext>
                  </a:extLst>
                </p14:cNvPr>
                <p14:cNvContentPartPr/>
                <p14:nvPr/>
              </p14:nvContentPartPr>
              <p14:xfrm>
                <a:off x="9502101" y="2516637"/>
                <a:ext cx="71640" cy="1184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09AD8EF-5B29-6BAA-D184-FD1164BFF1C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93461" y="2507637"/>
                  <a:ext cx="89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151DB15-1D84-3C7A-4C30-C0CC7E8EA2B9}"/>
                    </a:ext>
                  </a:extLst>
                </p14:cNvPr>
                <p14:cNvContentPartPr/>
                <p14:nvPr/>
              </p14:nvContentPartPr>
              <p14:xfrm>
                <a:off x="9611181" y="2639757"/>
                <a:ext cx="39960" cy="78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151DB15-1D84-3C7A-4C30-C0CC7E8EA2B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02541" y="2631117"/>
                  <a:ext cx="57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0CA103-C089-97C1-0F40-71A9A2E163F5}"/>
                    </a:ext>
                  </a:extLst>
                </p14:cNvPr>
                <p14:cNvContentPartPr/>
                <p14:nvPr/>
              </p14:nvContentPartPr>
              <p14:xfrm>
                <a:off x="9706221" y="2549757"/>
                <a:ext cx="116280" cy="118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0CA103-C089-97C1-0F40-71A9A2E163F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97581" y="2540757"/>
                  <a:ext cx="1339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E81E1BB-C6AB-D501-3656-BC3E33D9B8D5}"/>
              </a:ext>
            </a:extLst>
          </p:cNvPr>
          <p:cNvGrpSpPr/>
          <p:nvPr/>
        </p:nvGrpSpPr>
        <p:grpSpPr>
          <a:xfrm>
            <a:off x="10057941" y="2453997"/>
            <a:ext cx="133560" cy="100080"/>
            <a:chOff x="10057941" y="2453997"/>
            <a:chExt cx="133560" cy="1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270D32C-2436-81B5-BD61-FD43F14F7674}"/>
                    </a:ext>
                  </a:extLst>
                </p14:cNvPr>
                <p14:cNvContentPartPr/>
                <p14:nvPr/>
              </p14:nvContentPartPr>
              <p14:xfrm>
                <a:off x="10080621" y="2453997"/>
                <a:ext cx="70560" cy="4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270D32C-2436-81B5-BD61-FD43F14F767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71981" y="2445357"/>
                  <a:ext cx="88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6FDCFF2-CBFC-B9F7-F39E-DB0603D57C95}"/>
                    </a:ext>
                  </a:extLst>
                </p14:cNvPr>
                <p14:cNvContentPartPr/>
                <p14:nvPr/>
              </p14:nvContentPartPr>
              <p14:xfrm>
                <a:off x="10057941" y="2522037"/>
                <a:ext cx="133560" cy="32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6FDCFF2-CBFC-B9F7-F39E-DB0603D57C9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48941" y="2513037"/>
                  <a:ext cx="15120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64CAAD4-E4B1-4AFE-D9B9-8EFD19BF5E52}"/>
                  </a:ext>
                </a:extLst>
              </p14:cNvPr>
              <p14:cNvContentPartPr/>
              <p14:nvPr/>
            </p14:nvContentPartPr>
            <p14:xfrm>
              <a:off x="10591461" y="2204877"/>
              <a:ext cx="165960" cy="36864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64CAAD4-E4B1-4AFE-D9B9-8EFD19BF5E5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582461" y="2196237"/>
                <a:ext cx="1836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2975468-79F1-3AE7-1912-343EFD8A9699}"/>
                  </a:ext>
                </a:extLst>
              </p14:cNvPr>
              <p14:cNvContentPartPr/>
              <p14:nvPr/>
            </p14:nvContentPartPr>
            <p14:xfrm>
              <a:off x="10622061" y="2385957"/>
              <a:ext cx="95760" cy="9720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2975468-79F1-3AE7-1912-343EFD8A969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613061" y="2376957"/>
                <a:ext cx="1134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2B4AAD9-0BFA-EE76-831D-B182AE7E6DDE}"/>
                  </a:ext>
                </a:extLst>
              </p14:cNvPr>
              <p14:cNvContentPartPr/>
              <p14:nvPr/>
            </p14:nvContentPartPr>
            <p14:xfrm>
              <a:off x="10770021" y="2500797"/>
              <a:ext cx="93960" cy="6264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2B4AAD9-0BFA-EE76-831D-B182AE7E6DD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761381" y="2491797"/>
                <a:ext cx="1116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C227EB5-A038-2395-FDF7-135209841F46}"/>
                  </a:ext>
                </a:extLst>
              </p14:cNvPr>
              <p14:cNvContentPartPr/>
              <p14:nvPr/>
            </p14:nvContentPartPr>
            <p14:xfrm>
              <a:off x="10905021" y="2540397"/>
              <a:ext cx="36360" cy="655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C227EB5-A038-2395-FDF7-135209841F4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0896381" y="2531397"/>
                <a:ext cx="540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7F46657-9881-5D73-A4AD-D243BD021B60}"/>
                  </a:ext>
                </a:extLst>
              </p14:cNvPr>
              <p14:cNvContentPartPr/>
              <p14:nvPr/>
            </p14:nvContentPartPr>
            <p14:xfrm>
              <a:off x="11014461" y="2423037"/>
              <a:ext cx="74520" cy="14760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7F46657-9881-5D73-A4AD-D243BD021B6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005821" y="2414037"/>
                <a:ext cx="92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B3BDA68-A42C-6A12-181E-BD756AE469CF}"/>
                  </a:ext>
                </a:extLst>
              </p14:cNvPr>
              <p14:cNvContentPartPr/>
              <p14:nvPr/>
            </p14:nvContentPartPr>
            <p14:xfrm>
              <a:off x="11027421" y="2480637"/>
              <a:ext cx="42840" cy="169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B3BDA68-A42C-6A12-181E-BD756AE469C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018421" y="2471637"/>
                <a:ext cx="60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CE576FD2-0FD2-FF4D-AF3D-FE5166A98E85}"/>
                  </a:ext>
                </a:extLst>
              </p14:cNvPr>
              <p14:cNvContentPartPr/>
              <p14:nvPr/>
            </p14:nvContentPartPr>
            <p14:xfrm>
              <a:off x="11240901" y="2320437"/>
              <a:ext cx="82440" cy="1508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CE576FD2-0FD2-FF4D-AF3D-FE5166A98E8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232261" y="2311437"/>
                <a:ext cx="1000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52D1396-2E6A-6FF6-4C2B-23E325CFE198}"/>
                  </a:ext>
                </a:extLst>
              </p14:cNvPr>
              <p14:cNvContentPartPr/>
              <p14:nvPr/>
            </p14:nvContentPartPr>
            <p14:xfrm>
              <a:off x="11219661" y="2366877"/>
              <a:ext cx="131760" cy="1173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52D1396-2E6A-6FF6-4C2B-23E325CFE19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1210661" y="2357877"/>
                <a:ext cx="149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05A16CC-B495-DACD-1013-C5124D755100}"/>
                  </a:ext>
                </a:extLst>
              </p14:cNvPr>
              <p14:cNvContentPartPr/>
              <p14:nvPr/>
            </p14:nvContentPartPr>
            <p14:xfrm>
              <a:off x="11353221" y="2370117"/>
              <a:ext cx="70560" cy="1000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05A16CC-B495-DACD-1013-C5124D75510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1344581" y="2361117"/>
                <a:ext cx="88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998F307-F0E8-B66B-E3EB-AB97F878E6FB}"/>
                  </a:ext>
                </a:extLst>
              </p14:cNvPr>
              <p14:cNvContentPartPr/>
              <p14:nvPr/>
            </p14:nvContentPartPr>
            <p14:xfrm>
              <a:off x="11444661" y="2321157"/>
              <a:ext cx="84600" cy="1353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998F307-F0E8-B66B-E3EB-AB97F878E6FB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1436021" y="2312517"/>
                <a:ext cx="10224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6D3A011-1FE4-C7B0-DD2D-B2F03196E736}"/>
              </a:ext>
            </a:extLst>
          </p:cNvPr>
          <p:cNvGrpSpPr/>
          <p:nvPr/>
        </p:nvGrpSpPr>
        <p:grpSpPr>
          <a:xfrm>
            <a:off x="11685141" y="2230437"/>
            <a:ext cx="341280" cy="415080"/>
            <a:chOff x="11685141" y="2230437"/>
            <a:chExt cx="34128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4A4DB3-2E71-1573-FFBF-33B4F26AC4EF}"/>
                    </a:ext>
                  </a:extLst>
                </p14:cNvPr>
                <p14:cNvContentPartPr/>
                <p14:nvPr/>
              </p14:nvContentPartPr>
              <p14:xfrm>
                <a:off x="11685141" y="2230437"/>
                <a:ext cx="159120" cy="360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4A4DB3-2E71-1573-FFBF-33B4F26AC4E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676141" y="2221437"/>
                  <a:ext cx="1767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081C726-2C15-37E1-FCCB-BF4FAD6644B3}"/>
                    </a:ext>
                  </a:extLst>
                </p14:cNvPr>
                <p14:cNvContentPartPr/>
                <p14:nvPr/>
              </p14:nvContentPartPr>
              <p14:xfrm>
                <a:off x="11742021" y="2440317"/>
                <a:ext cx="48600" cy="59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081C726-2C15-37E1-FCCB-BF4FAD6644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733381" y="2431677"/>
                  <a:ext cx="66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CC6B3C7-586B-37AD-8F92-F37CCD3FEC3C}"/>
                    </a:ext>
                  </a:extLst>
                </p14:cNvPr>
                <p14:cNvContentPartPr/>
                <p14:nvPr/>
              </p14:nvContentPartPr>
              <p14:xfrm>
                <a:off x="11823021" y="2481717"/>
                <a:ext cx="73080" cy="86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CC6B3C7-586B-37AD-8F92-F37CCD3FEC3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814381" y="2472717"/>
                  <a:ext cx="90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0D92E1D-4523-E0EC-D732-AE222D60823A}"/>
                    </a:ext>
                  </a:extLst>
                </p14:cNvPr>
                <p14:cNvContentPartPr/>
                <p14:nvPr/>
              </p14:nvContentPartPr>
              <p14:xfrm>
                <a:off x="11941461" y="2426997"/>
                <a:ext cx="32760" cy="126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0D92E1D-4523-E0EC-D732-AE222D60823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932821" y="2418357"/>
                  <a:ext cx="50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38E313A-47ED-9FDB-A570-F8F928FADD8A}"/>
                    </a:ext>
                  </a:extLst>
                </p14:cNvPr>
                <p14:cNvContentPartPr/>
                <p14:nvPr/>
              </p14:nvContentPartPr>
              <p14:xfrm>
                <a:off x="11953701" y="2429157"/>
                <a:ext cx="72720" cy="158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38E313A-47ED-9FDB-A570-F8F928FADD8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945061" y="2420517"/>
                  <a:ext cx="90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B3635FC-D940-C838-902A-E1E4C395687D}"/>
                    </a:ext>
                  </a:extLst>
                </p14:cNvPr>
                <p14:cNvContentPartPr/>
                <p14:nvPr/>
              </p14:nvContentPartPr>
              <p14:xfrm>
                <a:off x="11870901" y="2593677"/>
                <a:ext cx="53280" cy="51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B3635FC-D940-C838-902A-E1E4C395687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861901" y="2585037"/>
                  <a:ext cx="709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FA28CBE-FE70-A264-3E25-3D14E3A4F867}"/>
              </a:ext>
            </a:extLst>
          </p:cNvPr>
          <p:cNvGrpSpPr/>
          <p:nvPr/>
        </p:nvGrpSpPr>
        <p:grpSpPr>
          <a:xfrm>
            <a:off x="10143981" y="3049437"/>
            <a:ext cx="135720" cy="70920"/>
            <a:chOff x="10143981" y="3049437"/>
            <a:chExt cx="135720" cy="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75122FC-B91F-5D2B-0B5C-9B8E883D064B}"/>
                    </a:ext>
                  </a:extLst>
                </p14:cNvPr>
                <p14:cNvContentPartPr/>
                <p14:nvPr/>
              </p14:nvContentPartPr>
              <p14:xfrm>
                <a:off x="10146501" y="3049437"/>
                <a:ext cx="102240" cy="18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75122FC-B91F-5D2B-0B5C-9B8E883D064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37861" y="3040437"/>
                  <a:ext cx="11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089BAE4-2762-6ECA-1275-5CC3AAB75317}"/>
                    </a:ext>
                  </a:extLst>
                </p14:cNvPr>
                <p14:cNvContentPartPr/>
                <p14:nvPr/>
              </p14:nvContentPartPr>
              <p14:xfrm>
                <a:off x="10143981" y="3106317"/>
                <a:ext cx="135720" cy="140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089BAE4-2762-6ECA-1275-5CC3AAB7531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35341" y="3097317"/>
                  <a:ext cx="1533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7ED93CD-D307-EBA6-EEBC-1DB67DB9594C}"/>
              </a:ext>
            </a:extLst>
          </p:cNvPr>
          <p:cNvGrpSpPr/>
          <p:nvPr/>
        </p:nvGrpSpPr>
        <p:grpSpPr>
          <a:xfrm>
            <a:off x="11764341" y="1865037"/>
            <a:ext cx="316800" cy="136440"/>
            <a:chOff x="11764341" y="1865037"/>
            <a:chExt cx="31680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F503999-7D01-886D-6FD8-47F1BB455332}"/>
                    </a:ext>
                  </a:extLst>
                </p14:cNvPr>
                <p14:cNvContentPartPr/>
                <p14:nvPr/>
              </p14:nvContentPartPr>
              <p14:xfrm>
                <a:off x="11764341" y="1865037"/>
                <a:ext cx="70920" cy="133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F503999-7D01-886D-6FD8-47F1BB45533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755701" y="1856397"/>
                  <a:ext cx="88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6A54113-4051-D2C7-6BE7-1E884CEC9DAC}"/>
                    </a:ext>
                  </a:extLst>
                </p14:cNvPr>
                <p14:cNvContentPartPr/>
                <p14:nvPr/>
              </p14:nvContentPartPr>
              <p14:xfrm>
                <a:off x="11852181" y="1881957"/>
                <a:ext cx="58680" cy="1119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6A54113-4051-D2C7-6BE7-1E884CEC9DA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843181" y="1873317"/>
                  <a:ext cx="76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17CAACF-21DD-53DF-957D-83C2B29E8F6B}"/>
                    </a:ext>
                  </a:extLst>
                </p14:cNvPr>
                <p14:cNvContentPartPr/>
                <p14:nvPr/>
              </p14:nvContentPartPr>
              <p14:xfrm>
                <a:off x="11946501" y="1917957"/>
                <a:ext cx="54720" cy="75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17CAACF-21DD-53DF-957D-83C2B29E8F6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937501" y="1909317"/>
                  <a:ext cx="72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5CD806D-276D-33EF-8247-C65C79076A42}"/>
                    </a:ext>
                  </a:extLst>
                </p14:cNvPr>
                <p14:cNvContentPartPr/>
                <p14:nvPr/>
              </p14:nvContentPartPr>
              <p14:xfrm>
                <a:off x="12036501" y="1910037"/>
                <a:ext cx="44640" cy="91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5CD806D-276D-33EF-8247-C65C79076A4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027501" y="1901397"/>
                  <a:ext cx="622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30737E1-583F-81D4-71F0-F5E405AD7EDA}"/>
              </a:ext>
            </a:extLst>
          </p:cNvPr>
          <p:cNvGrpSpPr/>
          <p:nvPr/>
        </p:nvGrpSpPr>
        <p:grpSpPr>
          <a:xfrm>
            <a:off x="10107261" y="3507717"/>
            <a:ext cx="154800" cy="120240"/>
            <a:chOff x="10107261" y="3507717"/>
            <a:chExt cx="15480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E53F0E8-FEDF-174F-6108-E28DDCD17E28}"/>
                    </a:ext>
                  </a:extLst>
                </p14:cNvPr>
                <p14:cNvContentPartPr/>
                <p14:nvPr/>
              </p14:nvContentPartPr>
              <p14:xfrm>
                <a:off x="10127781" y="3507717"/>
                <a:ext cx="87120" cy="19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E53F0E8-FEDF-174F-6108-E28DDCD17E2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18781" y="3498717"/>
                  <a:ext cx="104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E05EFAB-3D47-2D41-A88E-B6A227560FD2}"/>
                    </a:ext>
                  </a:extLst>
                </p14:cNvPr>
                <p14:cNvContentPartPr/>
                <p14:nvPr/>
              </p14:nvContentPartPr>
              <p14:xfrm>
                <a:off x="10107261" y="3600237"/>
                <a:ext cx="154800" cy="277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E05EFAB-3D47-2D41-A88E-B6A227560FD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98261" y="3591597"/>
                  <a:ext cx="1724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6B6C9D8-CD96-8B62-CA20-4F0B58EFDA1C}"/>
              </a:ext>
            </a:extLst>
          </p:cNvPr>
          <p:cNvGrpSpPr/>
          <p:nvPr/>
        </p:nvGrpSpPr>
        <p:grpSpPr>
          <a:xfrm>
            <a:off x="10564821" y="3454797"/>
            <a:ext cx="504360" cy="261360"/>
            <a:chOff x="10564821" y="3454797"/>
            <a:chExt cx="50436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BDAE731-0D51-BB5E-9C7E-D3D4EE8BB99E}"/>
                    </a:ext>
                  </a:extLst>
                </p14:cNvPr>
                <p14:cNvContentPartPr/>
                <p14:nvPr/>
              </p14:nvContentPartPr>
              <p14:xfrm>
                <a:off x="10564821" y="3454797"/>
                <a:ext cx="207000" cy="244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BDAE731-0D51-BB5E-9C7E-D3D4EE8BB99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555821" y="3445797"/>
                  <a:ext cx="224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19A7371-B5E5-1372-8111-7B7BA5FBF5DB}"/>
                    </a:ext>
                  </a:extLst>
                </p14:cNvPr>
                <p14:cNvContentPartPr/>
                <p14:nvPr/>
              </p14:nvContentPartPr>
              <p14:xfrm>
                <a:off x="10633581" y="3540477"/>
                <a:ext cx="108720" cy="110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19A7371-B5E5-1372-8111-7B7BA5FBF5D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624941" y="3531477"/>
                  <a:ext cx="126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03FC07E-16FA-ABDA-5617-F26D85340DEF}"/>
                    </a:ext>
                  </a:extLst>
                </p14:cNvPr>
                <p14:cNvContentPartPr/>
                <p14:nvPr/>
              </p14:nvContentPartPr>
              <p14:xfrm>
                <a:off x="10838061" y="3600597"/>
                <a:ext cx="72360" cy="115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03FC07E-16FA-ABDA-5617-F26D85340DE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29421" y="3591957"/>
                  <a:ext cx="90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3341A64-0A46-E4E7-C076-763A314C8A08}"/>
                    </a:ext>
                  </a:extLst>
                </p14:cNvPr>
                <p14:cNvContentPartPr/>
                <p14:nvPr/>
              </p14:nvContentPartPr>
              <p14:xfrm>
                <a:off x="10979181" y="3553797"/>
                <a:ext cx="30960" cy="1206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3341A64-0A46-E4E7-C076-763A314C8A0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70181" y="3544797"/>
                  <a:ext cx="48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100F604-9ADA-4BF9-6C2A-BCC3D6146C87}"/>
                    </a:ext>
                  </a:extLst>
                </p14:cNvPr>
                <p14:cNvContentPartPr/>
                <p14:nvPr/>
              </p14:nvContentPartPr>
              <p14:xfrm>
                <a:off x="10989621" y="3557757"/>
                <a:ext cx="79560" cy="105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100F604-9ADA-4BF9-6C2A-BCC3D6146C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80981" y="3549117"/>
                  <a:ext cx="972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26F4432-F78E-7FD8-EFFC-92E4FE8DD357}"/>
              </a:ext>
            </a:extLst>
          </p:cNvPr>
          <p:cNvGrpSpPr/>
          <p:nvPr/>
        </p:nvGrpSpPr>
        <p:grpSpPr>
          <a:xfrm>
            <a:off x="11264301" y="3472077"/>
            <a:ext cx="845280" cy="252720"/>
            <a:chOff x="11264301" y="3472077"/>
            <a:chExt cx="84528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5E42992-3335-1370-B017-857189115D18}"/>
                    </a:ext>
                  </a:extLst>
                </p14:cNvPr>
                <p14:cNvContentPartPr/>
                <p14:nvPr/>
              </p14:nvContentPartPr>
              <p14:xfrm>
                <a:off x="11264301" y="3512037"/>
                <a:ext cx="92880" cy="1454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5E42992-3335-1370-B017-857189115D1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55661" y="3503037"/>
                  <a:ext cx="110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EA3C0D9-B4FE-2C35-4136-DD1C1704BC04}"/>
                    </a:ext>
                  </a:extLst>
                </p14:cNvPr>
                <p14:cNvContentPartPr/>
                <p14:nvPr/>
              </p14:nvContentPartPr>
              <p14:xfrm>
                <a:off x="11267541" y="3513477"/>
                <a:ext cx="129960" cy="165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EA3C0D9-B4FE-2C35-4136-DD1C1704BC0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258541" y="3504477"/>
                  <a:ext cx="147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A110139-07F8-0705-8472-79390B202ADA}"/>
                    </a:ext>
                  </a:extLst>
                </p14:cNvPr>
                <p14:cNvContentPartPr/>
                <p14:nvPr/>
              </p14:nvContentPartPr>
              <p14:xfrm>
                <a:off x="11407221" y="3563517"/>
                <a:ext cx="55080" cy="741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A110139-07F8-0705-8472-79390B202AD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398581" y="3554877"/>
                  <a:ext cx="72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C20791D-43AC-47F9-F120-FCBD04F09564}"/>
                    </a:ext>
                  </a:extLst>
                </p14:cNvPr>
                <p14:cNvContentPartPr/>
                <p14:nvPr/>
              </p14:nvContentPartPr>
              <p14:xfrm>
                <a:off x="11514141" y="3503757"/>
                <a:ext cx="107640" cy="146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C20791D-43AC-47F9-F120-FCBD04F0956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505141" y="3495117"/>
                  <a:ext cx="125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F72716A-64B2-9FD0-3B91-40715D6F581E}"/>
                    </a:ext>
                  </a:extLst>
                </p14:cNvPr>
                <p14:cNvContentPartPr/>
                <p14:nvPr/>
              </p14:nvContentPartPr>
              <p14:xfrm>
                <a:off x="11752101" y="3472077"/>
                <a:ext cx="141840" cy="2318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F72716A-64B2-9FD0-3B91-40715D6F581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743101" y="3463437"/>
                  <a:ext cx="159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A38785C-CA23-63D5-492A-F3C526A31B44}"/>
                    </a:ext>
                  </a:extLst>
                </p14:cNvPr>
                <p14:cNvContentPartPr/>
                <p14:nvPr/>
              </p14:nvContentPartPr>
              <p14:xfrm>
                <a:off x="11808981" y="3593757"/>
                <a:ext cx="47880" cy="680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A38785C-CA23-63D5-492A-F3C526A31B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99981" y="3585117"/>
                  <a:ext cx="65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A2900EC-D4BA-F32D-61DB-7E5EDD78BA32}"/>
                    </a:ext>
                  </a:extLst>
                </p14:cNvPr>
                <p14:cNvContentPartPr/>
                <p14:nvPr/>
              </p14:nvContentPartPr>
              <p14:xfrm>
                <a:off x="11888541" y="3613917"/>
                <a:ext cx="44280" cy="90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A2900EC-D4BA-F32D-61DB-7E5EDD78BA3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879901" y="3605277"/>
                  <a:ext cx="61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BAE11B1-A5A8-65C2-FA1C-6174B8426F25}"/>
                    </a:ext>
                  </a:extLst>
                </p14:cNvPr>
                <p14:cNvContentPartPr/>
                <p14:nvPr/>
              </p14:nvContentPartPr>
              <p14:xfrm>
                <a:off x="11927781" y="3663237"/>
                <a:ext cx="53640" cy="615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BAE11B1-A5A8-65C2-FA1C-6174B8426F2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919141" y="3654237"/>
                  <a:ext cx="71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534A4B6-735F-8B53-F0F5-172DA610D75A}"/>
                    </a:ext>
                  </a:extLst>
                </p14:cNvPr>
                <p14:cNvContentPartPr/>
                <p14:nvPr/>
              </p14:nvContentPartPr>
              <p14:xfrm>
                <a:off x="12017421" y="3617157"/>
                <a:ext cx="20880" cy="972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534A4B6-735F-8B53-F0F5-172DA610D75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008421" y="3608517"/>
                  <a:ext cx="38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CE80F7D-3A4D-D7F2-DFB1-337DEB9C5930}"/>
                    </a:ext>
                  </a:extLst>
                </p14:cNvPr>
                <p14:cNvContentPartPr/>
                <p14:nvPr/>
              </p14:nvContentPartPr>
              <p14:xfrm>
                <a:off x="12006621" y="3573237"/>
                <a:ext cx="102960" cy="1418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CE80F7D-3A4D-D7F2-DFB1-337DEB9C59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997981" y="3564597"/>
                  <a:ext cx="1206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27FA161-AC4D-0038-A8BD-F83CE531DE67}"/>
              </a:ext>
            </a:extLst>
          </p:cNvPr>
          <p:cNvGrpSpPr/>
          <p:nvPr/>
        </p:nvGrpSpPr>
        <p:grpSpPr>
          <a:xfrm>
            <a:off x="11702421" y="3915237"/>
            <a:ext cx="366480" cy="141480"/>
            <a:chOff x="11702421" y="3915237"/>
            <a:chExt cx="36648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7695EBA-EA03-2DE3-3961-4841D4877646}"/>
                    </a:ext>
                  </a:extLst>
                </p14:cNvPr>
                <p14:cNvContentPartPr/>
                <p14:nvPr/>
              </p14:nvContentPartPr>
              <p14:xfrm>
                <a:off x="11702421" y="3953037"/>
                <a:ext cx="76320" cy="78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7695EBA-EA03-2DE3-3961-4841D48776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693781" y="3944397"/>
                  <a:ext cx="93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5AA1D77-41CE-49B8-2C8D-7183B651E660}"/>
                    </a:ext>
                  </a:extLst>
                </p14:cNvPr>
                <p14:cNvContentPartPr/>
                <p14:nvPr/>
              </p14:nvContentPartPr>
              <p14:xfrm>
                <a:off x="11850021" y="3926757"/>
                <a:ext cx="33840" cy="1076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5AA1D77-41CE-49B8-2C8D-7183B651E66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841381" y="3917757"/>
                  <a:ext cx="51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F236909-ED1B-332E-FF17-44BEE1C3D08D}"/>
                    </a:ext>
                  </a:extLst>
                </p14:cNvPr>
                <p14:cNvContentPartPr/>
                <p14:nvPr/>
              </p14:nvContentPartPr>
              <p14:xfrm>
                <a:off x="11938221" y="3938997"/>
                <a:ext cx="79200" cy="601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F236909-ED1B-332E-FF17-44BEE1C3D08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929581" y="3929997"/>
                  <a:ext cx="96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F50C0CE-4632-9B74-24F7-4727BB971D95}"/>
                    </a:ext>
                  </a:extLst>
                </p14:cNvPr>
                <p14:cNvContentPartPr/>
                <p14:nvPr/>
              </p14:nvContentPartPr>
              <p14:xfrm>
                <a:off x="12026781" y="3915237"/>
                <a:ext cx="42120" cy="141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F50C0CE-4632-9B74-24F7-4727BB971D9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018141" y="3906237"/>
                  <a:ext cx="597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2C1B7DB-094F-730A-96D6-27E06989C274}"/>
              </a:ext>
            </a:extLst>
          </p:cNvPr>
          <p:cNvGrpSpPr/>
          <p:nvPr/>
        </p:nvGrpSpPr>
        <p:grpSpPr>
          <a:xfrm>
            <a:off x="9928701" y="4614717"/>
            <a:ext cx="162360" cy="123120"/>
            <a:chOff x="9928701" y="4614717"/>
            <a:chExt cx="16236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CD627BD-1A7E-507D-1AB4-07F8901F9143}"/>
                    </a:ext>
                  </a:extLst>
                </p14:cNvPr>
                <p14:cNvContentPartPr/>
                <p14:nvPr/>
              </p14:nvContentPartPr>
              <p14:xfrm>
                <a:off x="9944181" y="4614717"/>
                <a:ext cx="93960" cy="306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CD627BD-1A7E-507D-1AB4-07F8901F914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35181" y="4605717"/>
                  <a:ext cx="111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3BC253A-186B-E7BA-C40E-A813D6D523AC}"/>
                    </a:ext>
                  </a:extLst>
                </p14:cNvPr>
                <p14:cNvContentPartPr/>
                <p14:nvPr/>
              </p14:nvContentPartPr>
              <p14:xfrm>
                <a:off x="9928701" y="4733157"/>
                <a:ext cx="162360" cy="46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3BC253A-186B-E7BA-C40E-A813D6D523A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20061" y="4724157"/>
                  <a:ext cx="1800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04A6CFFC-328A-D7F2-3B19-EECA8A143F35}"/>
              </a:ext>
            </a:extLst>
          </p:cNvPr>
          <p:cNvGrpSpPr/>
          <p:nvPr/>
        </p:nvGrpSpPr>
        <p:grpSpPr>
          <a:xfrm>
            <a:off x="11082861" y="4543077"/>
            <a:ext cx="401400" cy="174600"/>
            <a:chOff x="11082861" y="4543077"/>
            <a:chExt cx="40140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1FBBA3B-CA34-AFFD-89EF-9053451D5A0F}"/>
                    </a:ext>
                  </a:extLst>
                </p14:cNvPr>
                <p14:cNvContentPartPr/>
                <p14:nvPr/>
              </p14:nvContentPartPr>
              <p14:xfrm>
                <a:off x="11082861" y="4543077"/>
                <a:ext cx="108720" cy="1746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1FBBA3B-CA34-AFFD-89EF-9053451D5A0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73861" y="4534437"/>
                  <a:ext cx="126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5C3173C-B73D-8620-4373-D110D33C2EC9}"/>
                    </a:ext>
                  </a:extLst>
                </p14:cNvPr>
                <p14:cNvContentPartPr/>
                <p14:nvPr/>
              </p14:nvContentPartPr>
              <p14:xfrm>
                <a:off x="11093301" y="4556397"/>
                <a:ext cx="83520" cy="1317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5C3173C-B73D-8620-4373-D110D33C2EC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84661" y="4547397"/>
                  <a:ext cx="101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7BF3579-318A-1C38-961C-5B461D23BDC5}"/>
                    </a:ext>
                  </a:extLst>
                </p14:cNvPr>
                <p14:cNvContentPartPr/>
                <p14:nvPr/>
              </p14:nvContentPartPr>
              <p14:xfrm>
                <a:off x="11250621" y="4575837"/>
                <a:ext cx="126000" cy="1112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7BF3579-318A-1C38-961C-5B461D23BDC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41981" y="4567197"/>
                  <a:ext cx="143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F954903-FBA5-2258-5C8D-5FDE7A7BEC4B}"/>
                    </a:ext>
                  </a:extLst>
                </p14:cNvPr>
                <p14:cNvContentPartPr/>
                <p14:nvPr/>
              </p14:nvContentPartPr>
              <p14:xfrm>
                <a:off x="11397501" y="4570797"/>
                <a:ext cx="5760" cy="134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F954903-FBA5-2258-5C8D-5FDE7A7BEC4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388861" y="4561797"/>
                  <a:ext cx="23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4FCD69D-386F-F4CF-B061-B79568821EE2}"/>
                    </a:ext>
                  </a:extLst>
                </p14:cNvPr>
                <p14:cNvContentPartPr/>
                <p14:nvPr/>
              </p14:nvContentPartPr>
              <p14:xfrm>
                <a:off x="11418381" y="4550997"/>
                <a:ext cx="65880" cy="1584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4FCD69D-386F-F4CF-B061-B79568821EE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409381" y="4542357"/>
                  <a:ext cx="835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24915F5-3B6E-305D-7AB5-C2EFB7157368}"/>
              </a:ext>
            </a:extLst>
          </p:cNvPr>
          <p:cNvGrpSpPr/>
          <p:nvPr/>
        </p:nvGrpSpPr>
        <p:grpSpPr>
          <a:xfrm>
            <a:off x="11633301" y="4426797"/>
            <a:ext cx="461160" cy="347040"/>
            <a:chOff x="11633301" y="4426797"/>
            <a:chExt cx="46116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17FAC6E-F45A-B049-4DF0-F9479A1CB961}"/>
                    </a:ext>
                  </a:extLst>
                </p14:cNvPr>
                <p14:cNvContentPartPr/>
                <p14:nvPr/>
              </p14:nvContentPartPr>
              <p14:xfrm>
                <a:off x="11633301" y="4426797"/>
                <a:ext cx="189720" cy="292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17FAC6E-F45A-B049-4DF0-F9479A1CB96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624301" y="4417797"/>
                  <a:ext cx="2073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E241A5B-FB2F-414D-AC3A-62821665C806}"/>
                    </a:ext>
                  </a:extLst>
                </p14:cNvPr>
                <p14:cNvContentPartPr/>
                <p14:nvPr/>
              </p14:nvContentPartPr>
              <p14:xfrm>
                <a:off x="11724021" y="4580877"/>
                <a:ext cx="55080" cy="1094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E241A5B-FB2F-414D-AC3A-62821665C80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715021" y="4571877"/>
                  <a:ext cx="72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DC3051E-5C63-7149-30F6-ACE1FB7DC09C}"/>
                    </a:ext>
                  </a:extLst>
                </p14:cNvPr>
                <p14:cNvContentPartPr/>
                <p14:nvPr/>
              </p14:nvContentPartPr>
              <p14:xfrm>
                <a:off x="11826261" y="4630197"/>
                <a:ext cx="81000" cy="907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DC3051E-5C63-7149-30F6-ACE1FB7DC09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817261" y="4621197"/>
                  <a:ext cx="98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FDA7C01-2D14-A328-6D44-58F1E87B60F3}"/>
                    </a:ext>
                  </a:extLst>
                </p14:cNvPr>
                <p14:cNvContentPartPr/>
                <p14:nvPr/>
              </p14:nvContentPartPr>
              <p14:xfrm>
                <a:off x="12018141" y="4599597"/>
                <a:ext cx="76320" cy="1119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FDA7C01-2D14-A328-6D44-58F1E87B60F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009141" y="4590597"/>
                  <a:ext cx="93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0447A0D-CA1C-0D5F-A3FE-3F46D9648E53}"/>
                    </a:ext>
                  </a:extLst>
                </p14:cNvPr>
                <p14:cNvContentPartPr/>
                <p14:nvPr/>
              </p14:nvContentPartPr>
              <p14:xfrm>
                <a:off x="11902581" y="4712997"/>
                <a:ext cx="43200" cy="608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0447A0D-CA1C-0D5F-A3FE-3F46D9648E5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893581" y="4704357"/>
                  <a:ext cx="608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2A63FAC-78A4-3C3C-AF9E-AAC79258E596}"/>
              </a:ext>
            </a:extLst>
          </p:cNvPr>
          <p:cNvGrpSpPr/>
          <p:nvPr/>
        </p:nvGrpSpPr>
        <p:grpSpPr>
          <a:xfrm>
            <a:off x="9958221" y="5121957"/>
            <a:ext cx="111600" cy="91080"/>
            <a:chOff x="9958221" y="5121957"/>
            <a:chExt cx="11160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83FC692-C066-CC3E-387D-C9049644BC76}"/>
                    </a:ext>
                  </a:extLst>
                </p14:cNvPr>
                <p14:cNvContentPartPr/>
                <p14:nvPr/>
              </p14:nvContentPartPr>
              <p14:xfrm>
                <a:off x="9958221" y="5121957"/>
                <a:ext cx="64800" cy="126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83FC692-C066-CC3E-387D-C9049644BC7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49581" y="5113317"/>
                  <a:ext cx="82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3CCE649-12EE-5DCE-EE18-570EDEEBB5E5}"/>
                    </a:ext>
                  </a:extLst>
                </p14:cNvPr>
                <p14:cNvContentPartPr/>
                <p14:nvPr/>
              </p14:nvContentPartPr>
              <p14:xfrm>
                <a:off x="9970101" y="5198997"/>
                <a:ext cx="99720" cy="14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3CCE649-12EE-5DCE-EE18-570EDEEBB5E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61101" y="5189997"/>
                  <a:ext cx="1173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5277608-8F91-8003-7F98-6A1FC2DAAB2C}"/>
              </a:ext>
            </a:extLst>
          </p:cNvPr>
          <p:cNvGrpSpPr/>
          <p:nvPr/>
        </p:nvGrpSpPr>
        <p:grpSpPr>
          <a:xfrm>
            <a:off x="10374381" y="4424277"/>
            <a:ext cx="555480" cy="415440"/>
            <a:chOff x="10374381" y="4424277"/>
            <a:chExt cx="55548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72F8019-0A7E-759D-AAD3-3EC48C3609BE}"/>
                    </a:ext>
                  </a:extLst>
                </p14:cNvPr>
                <p14:cNvContentPartPr/>
                <p14:nvPr/>
              </p14:nvContentPartPr>
              <p14:xfrm>
                <a:off x="10374381" y="4424277"/>
                <a:ext cx="36720" cy="294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72F8019-0A7E-759D-AAD3-3EC48C3609B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65381" y="4415277"/>
                  <a:ext cx="54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1086FD3-96F9-06C0-4CEF-DB89C5B96379}"/>
                    </a:ext>
                  </a:extLst>
                </p14:cNvPr>
                <p14:cNvContentPartPr/>
                <p14:nvPr/>
              </p14:nvContentPartPr>
              <p14:xfrm>
                <a:off x="10387701" y="4476477"/>
                <a:ext cx="154440" cy="83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1086FD3-96F9-06C0-4CEF-DB89C5B9637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78701" y="4467837"/>
                  <a:ext cx="172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1397000-3753-BFEC-4980-45FAFAE98551}"/>
                    </a:ext>
                  </a:extLst>
                </p14:cNvPr>
                <p14:cNvContentPartPr/>
                <p14:nvPr/>
              </p14:nvContentPartPr>
              <p14:xfrm>
                <a:off x="10406061" y="4545957"/>
                <a:ext cx="146520" cy="1288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1397000-3753-BFEC-4980-45FAFAE9855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97061" y="4536957"/>
                  <a:ext cx="164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73EAF82-F16D-DA62-A1A6-6A3407089A62}"/>
                    </a:ext>
                  </a:extLst>
                </p14:cNvPr>
                <p14:cNvContentPartPr/>
                <p14:nvPr/>
              </p14:nvContentPartPr>
              <p14:xfrm>
                <a:off x="10629261" y="4669797"/>
                <a:ext cx="8640" cy="85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73EAF82-F16D-DA62-A1A6-6A3407089A6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620621" y="4660797"/>
                  <a:ext cx="26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3462D4E-3B30-EC26-7F14-AE7D4C894B39}"/>
                    </a:ext>
                  </a:extLst>
                </p14:cNvPr>
                <p14:cNvContentPartPr/>
                <p14:nvPr/>
              </p14:nvContentPartPr>
              <p14:xfrm>
                <a:off x="10722501" y="4727397"/>
                <a:ext cx="27360" cy="511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3462D4E-3B30-EC26-7F14-AE7D4C894B3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13501" y="4718397"/>
                  <a:ext cx="45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5037308-5817-7DA0-0EBD-71C3A9D5DF79}"/>
                    </a:ext>
                  </a:extLst>
                </p14:cNvPr>
                <p14:cNvContentPartPr/>
                <p14:nvPr/>
              </p14:nvContentPartPr>
              <p14:xfrm>
                <a:off x="10827261" y="4624797"/>
                <a:ext cx="42480" cy="1108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5037308-5817-7DA0-0EBD-71C3A9D5DF7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18261" y="4615797"/>
                  <a:ext cx="60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208408C-F4C9-C53A-872F-6318B3AFBA9D}"/>
                    </a:ext>
                  </a:extLst>
                </p14:cNvPr>
                <p14:cNvContentPartPr/>
                <p14:nvPr/>
              </p14:nvContentPartPr>
              <p14:xfrm>
                <a:off x="10844541" y="4675197"/>
                <a:ext cx="75600" cy="759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208408C-F4C9-C53A-872F-6318B3AFBA9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35901" y="4666557"/>
                  <a:ext cx="93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2A610DB-ECC1-FE07-9B27-B440CB97E0DA}"/>
                    </a:ext>
                  </a:extLst>
                </p14:cNvPr>
                <p14:cNvContentPartPr/>
                <p14:nvPr/>
              </p14:nvContentPartPr>
              <p14:xfrm>
                <a:off x="10780821" y="4667637"/>
                <a:ext cx="60840" cy="1285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2A610DB-ECC1-FE07-9B27-B440CB97E0D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71821" y="4658637"/>
                  <a:ext cx="78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3681F14-C4FB-0438-8834-CD959CEBBA30}"/>
                    </a:ext>
                  </a:extLst>
                </p14:cNvPr>
                <p14:cNvContentPartPr/>
                <p14:nvPr/>
              </p14:nvContentPartPr>
              <p14:xfrm>
                <a:off x="10870101" y="4651077"/>
                <a:ext cx="59760" cy="1886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3681F14-C4FB-0438-8834-CD959CEBBA3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61461" y="4642437"/>
                  <a:ext cx="77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8DD5CE1-B964-DEAC-8DF1-40418D407F81}"/>
                    </a:ext>
                  </a:extLst>
                </p14:cNvPr>
                <p14:cNvContentPartPr/>
                <p14:nvPr/>
              </p14:nvContentPartPr>
              <p14:xfrm>
                <a:off x="10791261" y="4752597"/>
                <a:ext cx="55800" cy="151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8DD5CE1-B964-DEAC-8DF1-40418D407F8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82621" y="4743957"/>
                  <a:ext cx="734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2AE9D50-C13A-1563-F1CE-A2C4CE1721D9}"/>
              </a:ext>
            </a:extLst>
          </p:cNvPr>
          <p:cNvGrpSpPr/>
          <p:nvPr/>
        </p:nvGrpSpPr>
        <p:grpSpPr>
          <a:xfrm>
            <a:off x="10560501" y="3894357"/>
            <a:ext cx="429120" cy="242640"/>
            <a:chOff x="10560501" y="3894357"/>
            <a:chExt cx="42912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96096D2-CACE-00B8-EB07-F0D7AC2408DC}"/>
                    </a:ext>
                  </a:extLst>
                </p14:cNvPr>
                <p14:cNvContentPartPr/>
                <p14:nvPr/>
              </p14:nvContentPartPr>
              <p14:xfrm>
                <a:off x="10560501" y="3894357"/>
                <a:ext cx="54360" cy="1288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96096D2-CACE-00B8-EB07-F0D7AC2408D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551861" y="3885717"/>
                  <a:ext cx="72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2FD3FD6-1C84-2BDF-26F4-285937FC3337}"/>
                    </a:ext>
                  </a:extLst>
                </p14:cNvPr>
                <p14:cNvContentPartPr/>
                <p14:nvPr/>
              </p14:nvContentPartPr>
              <p14:xfrm>
                <a:off x="10728981" y="3908037"/>
                <a:ext cx="40680" cy="109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2FD3FD6-1C84-2BDF-26F4-285937FC333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719981" y="3899397"/>
                  <a:ext cx="58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0DAF966-D89A-24F7-D4F9-F3BBE007EEE6}"/>
                    </a:ext>
                  </a:extLst>
                </p14:cNvPr>
                <p14:cNvContentPartPr/>
                <p14:nvPr/>
              </p14:nvContentPartPr>
              <p14:xfrm>
                <a:off x="10848861" y="3915957"/>
                <a:ext cx="26640" cy="856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0DAF966-D89A-24F7-D4F9-F3BBE007EEE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840221" y="3907317"/>
                  <a:ext cx="44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D53C903-B7F8-E8ED-AA09-5EEFD18DE70E}"/>
                    </a:ext>
                  </a:extLst>
                </p14:cNvPr>
                <p14:cNvContentPartPr/>
                <p14:nvPr/>
              </p14:nvContentPartPr>
              <p14:xfrm>
                <a:off x="10969101" y="3918837"/>
                <a:ext cx="20520" cy="102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D53C903-B7F8-E8ED-AA09-5EEFD18DE70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960101" y="3909837"/>
                  <a:ext cx="38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B887214-4EAF-28F1-CD63-5EF5ED6B8770}"/>
                    </a:ext>
                  </a:extLst>
                </p14:cNvPr>
                <p14:cNvContentPartPr/>
                <p14:nvPr/>
              </p14:nvContentPartPr>
              <p14:xfrm>
                <a:off x="10569141" y="4112877"/>
                <a:ext cx="349560" cy="241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B887214-4EAF-28F1-CD63-5EF5ED6B877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60141" y="4104237"/>
                  <a:ext cx="3672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C9C56D58-039C-C585-41D1-373D357ADB1B}"/>
              </a:ext>
            </a:extLst>
          </p:cNvPr>
          <p:cNvGrpSpPr/>
          <p:nvPr/>
        </p:nvGrpSpPr>
        <p:grpSpPr>
          <a:xfrm>
            <a:off x="9946341" y="5719557"/>
            <a:ext cx="169560" cy="94680"/>
            <a:chOff x="9946341" y="5719557"/>
            <a:chExt cx="16956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8B623EA-E610-2875-7A5A-6D5C9F3D10B9}"/>
                    </a:ext>
                  </a:extLst>
                </p14:cNvPr>
                <p14:cNvContentPartPr/>
                <p14:nvPr/>
              </p14:nvContentPartPr>
              <p14:xfrm>
                <a:off x="9946341" y="5719557"/>
                <a:ext cx="143280" cy="230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8B623EA-E610-2875-7A5A-6D5C9F3D10B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937341" y="5710557"/>
                  <a:ext cx="160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81EF572-24EC-37FC-703F-E5E28651F63D}"/>
                    </a:ext>
                  </a:extLst>
                </p14:cNvPr>
                <p14:cNvContentPartPr/>
                <p14:nvPr/>
              </p14:nvContentPartPr>
              <p14:xfrm>
                <a:off x="9982341" y="5807037"/>
                <a:ext cx="133560" cy="7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81EF572-24EC-37FC-703F-E5E28651F63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973341" y="5798397"/>
                  <a:ext cx="1512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F8E4D92-B9E4-D29D-51AD-4B2101922368}"/>
              </a:ext>
            </a:extLst>
          </p:cNvPr>
          <p:cNvGrpSpPr/>
          <p:nvPr/>
        </p:nvGrpSpPr>
        <p:grpSpPr>
          <a:xfrm>
            <a:off x="10380141" y="5548557"/>
            <a:ext cx="497880" cy="369720"/>
            <a:chOff x="10380141" y="5548557"/>
            <a:chExt cx="49788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AC6811C-182A-B10F-C532-87B9954E7802}"/>
                    </a:ext>
                  </a:extLst>
                </p14:cNvPr>
                <p14:cNvContentPartPr/>
                <p14:nvPr/>
              </p14:nvContentPartPr>
              <p14:xfrm>
                <a:off x="10380141" y="5548557"/>
                <a:ext cx="149760" cy="3139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AC6811C-182A-B10F-C532-87B9954E780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71141" y="5539557"/>
                  <a:ext cx="167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F3F7D58-B667-4AA7-F3BD-355FA8517F0C}"/>
                    </a:ext>
                  </a:extLst>
                </p14:cNvPr>
                <p14:cNvContentPartPr/>
                <p14:nvPr/>
              </p14:nvContentPartPr>
              <p14:xfrm>
                <a:off x="10401381" y="5722437"/>
                <a:ext cx="101520" cy="748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F3F7D58-B667-4AA7-F3BD-355FA8517F0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92381" y="5713797"/>
                  <a:ext cx="119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FB9DEF0-C20B-79FE-E0D3-0D735C1D767C}"/>
                    </a:ext>
                  </a:extLst>
                </p14:cNvPr>
                <p14:cNvContentPartPr/>
                <p14:nvPr/>
              </p14:nvContentPartPr>
              <p14:xfrm>
                <a:off x="10584621" y="5782557"/>
                <a:ext cx="55080" cy="723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FB9DEF0-C20B-79FE-E0D3-0D735C1D767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575981" y="5773557"/>
                  <a:ext cx="72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03528F7-734E-D41A-73F8-F059FE2B178B}"/>
                    </a:ext>
                  </a:extLst>
                </p14:cNvPr>
                <p14:cNvContentPartPr/>
                <p14:nvPr/>
              </p14:nvContentPartPr>
              <p14:xfrm>
                <a:off x="10694061" y="5844477"/>
                <a:ext cx="43920" cy="738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03528F7-734E-D41A-73F8-F059FE2B178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685061" y="5835477"/>
                  <a:ext cx="61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F5A7D0C-8587-76AC-9063-3E4E21DEF9DB}"/>
                    </a:ext>
                  </a:extLst>
                </p14:cNvPr>
                <p14:cNvContentPartPr/>
                <p14:nvPr/>
              </p14:nvContentPartPr>
              <p14:xfrm>
                <a:off x="10775061" y="5729997"/>
                <a:ext cx="66960" cy="1126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F5A7D0C-8587-76AC-9063-3E4E21DEF9D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66421" y="5721357"/>
                  <a:ext cx="84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9A1995A-0113-5C64-18E4-0CB58794961D}"/>
                    </a:ext>
                  </a:extLst>
                </p14:cNvPr>
                <p14:cNvContentPartPr/>
                <p14:nvPr/>
              </p14:nvContentPartPr>
              <p14:xfrm>
                <a:off x="10833741" y="5714517"/>
                <a:ext cx="44280" cy="1389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9A1995A-0113-5C64-18E4-0CB58794961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24741" y="5705877"/>
                  <a:ext cx="61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321CEF4-AC7B-EF2B-E8B5-87D64000A5FE}"/>
                    </a:ext>
                  </a:extLst>
                </p14:cNvPr>
                <p14:cNvContentPartPr/>
                <p14:nvPr/>
              </p14:nvContentPartPr>
              <p14:xfrm>
                <a:off x="10800261" y="5816037"/>
                <a:ext cx="53280" cy="57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321CEF4-AC7B-EF2B-E8B5-87D64000A5F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91261" y="5807397"/>
                  <a:ext cx="709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0D2F1C6D-8051-8E2A-801B-E7B1C8AACF51}"/>
              </a:ext>
            </a:extLst>
          </p:cNvPr>
          <p:cNvGrpSpPr/>
          <p:nvPr/>
        </p:nvGrpSpPr>
        <p:grpSpPr>
          <a:xfrm>
            <a:off x="11074221" y="5547477"/>
            <a:ext cx="979200" cy="321480"/>
            <a:chOff x="11074221" y="5547477"/>
            <a:chExt cx="97920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D237E6D-FFE4-B690-A2C3-BF3F3B8964C5}"/>
                    </a:ext>
                  </a:extLst>
                </p14:cNvPr>
                <p14:cNvContentPartPr/>
                <p14:nvPr/>
              </p14:nvContentPartPr>
              <p14:xfrm>
                <a:off x="11074221" y="5547477"/>
                <a:ext cx="106920" cy="2174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D237E6D-FFE4-B690-A2C3-BF3F3B8964C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065581" y="5538477"/>
                  <a:ext cx="124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9F4319A-9780-52B6-38F9-ADD307764ADE}"/>
                    </a:ext>
                  </a:extLst>
                </p14:cNvPr>
                <p14:cNvContentPartPr/>
                <p14:nvPr/>
              </p14:nvContentPartPr>
              <p14:xfrm>
                <a:off x="11116341" y="5596077"/>
                <a:ext cx="173520" cy="1580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9F4319A-9780-52B6-38F9-ADD307764AD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107341" y="5587437"/>
                  <a:ext cx="191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83A818B-47DE-3AB9-7A1A-E6BBD5B8D950}"/>
                    </a:ext>
                  </a:extLst>
                </p14:cNvPr>
                <p14:cNvContentPartPr/>
                <p14:nvPr/>
              </p14:nvContentPartPr>
              <p14:xfrm>
                <a:off x="11364741" y="5613717"/>
                <a:ext cx="81000" cy="142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83A818B-47DE-3AB9-7A1A-E6BBD5B8D95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56101" y="5604717"/>
                  <a:ext cx="98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BB31B52-B690-1000-167C-485606FA397D}"/>
                    </a:ext>
                  </a:extLst>
                </p14:cNvPr>
                <p14:cNvContentPartPr/>
                <p14:nvPr/>
              </p14:nvContentPartPr>
              <p14:xfrm>
                <a:off x="11540061" y="5571237"/>
                <a:ext cx="167040" cy="2185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BB31B52-B690-1000-167C-485606FA397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531061" y="5562597"/>
                  <a:ext cx="184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2BFD1FD-0700-9201-A845-C98CE23FE77E}"/>
                    </a:ext>
                  </a:extLst>
                </p14:cNvPr>
                <p14:cNvContentPartPr/>
                <p14:nvPr/>
              </p14:nvContentPartPr>
              <p14:xfrm>
                <a:off x="11574261" y="5671317"/>
                <a:ext cx="101880" cy="939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2BFD1FD-0700-9201-A845-C98CE23FE77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565621" y="5662317"/>
                  <a:ext cx="119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6BCD6CF-8E43-79AE-53BA-01FC054470B1}"/>
                    </a:ext>
                  </a:extLst>
                </p14:cNvPr>
                <p14:cNvContentPartPr/>
                <p14:nvPr/>
              </p14:nvContentPartPr>
              <p14:xfrm>
                <a:off x="11789901" y="5753757"/>
                <a:ext cx="23400" cy="1144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6BCD6CF-8E43-79AE-53BA-01FC054470B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781261" y="5745117"/>
                  <a:ext cx="41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EF23075-23BF-99A3-F694-DB6143D0CEE3}"/>
                    </a:ext>
                  </a:extLst>
                </p14:cNvPr>
                <p14:cNvContentPartPr/>
                <p14:nvPr/>
              </p14:nvContentPartPr>
              <p14:xfrm>
                <a:off x="11842101" y="5820357"/>
                <a:ext cx="18000" cy="486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EF23075-23BF-99A3-F694-DB6143D0CEE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833461" y="5811717"/>
                  <a:ext cx="35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78251AB-0508-BD17-228C-6A66272D1922}"/>
                    </a:ext>
                  </a:extLst>
                </p14:cNvPr>
                <p14:cNvContentPartPr/>
                <p14:nvPr/>
              </p14:nvContentPartPr>
              <p14:xfrm>
                <a:off x="11936781" y="5703717"/>
                <a:ext cx="39600" cy="1562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78251AB-0508-BD17-228C-6A66272D192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928141" y="5694717"/>
                  <a:ext cx="57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275D3A9-C28E-6B3F-76E4-3B48C34AB77C}"/>
                    </a:ext>
                  </a:extLst>
                </p14:cNvPr>
                <p14:cNvContentPartPr/>
                <p14:nvPr/>
              </p14:nvContentPartPr>
              <p14:xfrm>
                <a:off x="12001941" y="5685717"/>
                <a:ext cx="51480" cy="1638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275D3A9-C28E-6B3F-76E4-3B48C34AB77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993301" y="5676717"/>
                  <a:ext cx="691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2C4AF570-1EEB-042A-01E7-44C2C6396C77}"/>
              </a:ext>
            </a:extLst>
          </p:cNvPr>
          <p:cNvGrpSpPr/>
          <p:nvPr/>
        </p:nvGrpSpPr>
        <p:grpSpPr>
          <a:xfrm>
            <a:off x="10668861" y="1756677"/>
            <a:ext cx="570600" cy="403200"/>
            <a:chOff x="10668861" y="1756677"/>
            <a:chExt cx="57060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C6BD605-6FCF-0C66-2167-FF20EB8F92A4}"/>
                    </a:ext>
                  </a:extLst>
                </p14:cNvPr>
                <p14:cNvContentPartPr/>
                <p14:nvPr/>
              </p14:nvContentPartPr>
              <p14:xfrm>
                <a:off x="10743021" y="1930197"/>
                <a:ext cx="53280" cy="80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C6BD605-6FCF-0C66-2167-FF20EB8F92A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734381" y="1921557"/>
                  <a:ext cx="70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10AAED2-2FC0-011E-8C35-D312E3EC75EC}"/>
                    </a:ext>
                  </a:extLst>
                </p14:cNvPr>
                <p14:cNvContentPartPr/>
                <p14:nvPr/>
              </p14:nvContentPartPr>
              <p14:xfrm>
                <a:off x="10852821" y="1829397"/>
                <a:ext cx="39600" cy="1926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10AAED2-2FC0-011E-8C35-D312E3EC75E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843821" y="1820397"/>
                  <a:ext cx="57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30E80DD-B5A6-DBC1-F07B-12C0251E5A91}"/>
                    </a:ext>
                  </a:extLst>
                </p14:cNvPr>
                <p14:cNvContentPartPr/>
                <p14:nvPr/>
              </p14:nvContentPartPr>
              <p14:xfrm>
                <a:off x="10966941" y="1899237"/>
                <a:ext cx="69480" cy="79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30E80DD-B5A6-DBC1-F07B-12C0251E5A9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957941" y="1890597"/>
                  <a:ext cx="87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CA32635-9822-F329-E6B0-BA74763D6B99}"/>
                    </a:ext>
                  </a:extLst>
                </p14:cNvPr>
                <p14:cNvContentPartPr/>
                <p14:nvPr/>
              </p14:nvContentPartPr>
              <p14:xfrm>
                <a:off x="11177541" y="1756677"/>
                <a:ext cx="61920" cy="205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CA32635-9822-F329-E6B0-BA74763D6B9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168901" y="1748037"/>
                  <a:ext cx="79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ABC2A22-E7EA-343C-5ACD-6D6E0C2BBF1F}"/>
                    </a:ext>
                  </a:extLst>
                </p14:cNvPr>
                <p14:cNvContentPartPr/>
                <p14:nvPr/>
              </p14:nvContentPartPr>
              <p14:xfrm>
                <a:off x="10668861" y="2089677"/>
                <a:ext cx="501480" cy="702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ABC2A22-E7EA-343C-5ACD-6D6E0C2BBF1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660221" y="2081037"/>
                  <a:ext cx="51912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B148CCAF-0876-4900-E44B-6395EB5FBBB3}"/>
                  </a:ext>
                </a:extLst>
              </p14:cNvPr>
              <p14:cNvContentPartPr/>
              <p14:nvPr/>
            </p14:nvContentPartPr>
            <p14:xfrm>
              <a:off x="11646981" y="4144197"/>
              <a:ext cx="418320" cy="1296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B148CCAF-0876-4900-E44B-6395EB5FBBB3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1637981" y="4135197"/>
                <a:ext cx="4359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8AA7097-8ACD-0A40-EBD7-0522CFD05201}"/>
                  </a:ext>
                </a:extLst>
              </p14:cNvPr>
              <p14:cNvContentPartPr/>
              <p14:nvPr/>
            </p14:nvContentPartPr>
            <p14:xfrm>
              <a:off x="9367821" y="2771157"/>
              <a:ext cx="676080" cy="7020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8AA7097-8ACD-0A40-EBD7-0522CFD05201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359181" y="2762157"/>
                <a:ext cx="69372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8720647-A57B-D3E5-23B4-C7DBF49151EB}"/>
              </a:ext>
            </a:extLst>
          </p:cNvPr>
          <p:cNvGrpSpPr/>
          <p:nvPr/>
        </p:nvGrpSpPr>
        <p:grpSpPr>
          <a:xfrm>
            <a:off x="9098541" y="4124037"/>
            <a:ext cx="663480" cy="646560"/>
            <a:chOff x="9098541" y="4124037"/>
            <a:chExt cx="663480" cy="64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98DEC9B-C219-7743-8F57-1A0251C738D5}"/>
                    </a:ext>
                  </a:extLst>
                </p14:cNvPr>
                <p14:cNvContentPartPr/>
                <p14:nvPr/>
              </p14:nvContentPartPr>
              <p14:xfrm>
                <a:off x="9174141" y="4124037"/>
                <a:ext cx="43920" cy="417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98DEC9B-C219-7743-8F57-1A0251C738D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165501" y="4115397"/>
                  <a:ext cx="615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C6027B5-0913-108A-668F-F02622403E97}"/>
                    </a:ext>
                  </a:extLst>
                </p14:cNvPr>
                <p14:cNvContentPartPr/>
                <p14:nvPr/>
              </p14:nvContentPartPr>
              <p14:xfrm>
                <a:off x="9179901" y="4270197"/>
                <a:ext cx="186120" cy="197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C6027B5-0913-108A-668F-F02622403E9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171261" y="4261197"/>
                  <a:ext cx="203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E3ADC6F-3303-05AA-D909-5E28355381E4}"/>
                    </a:ext>
                  </a:extLst>
                </p14:cNvPr>
                <p14:cNvContentPartPr/>
                <p14:nvPr/>
              </p14:nvContentPartPr>
              <p14:xfrm>
                <a:off x="9415701" y="4452717"/>
                <a:ext cx="42480" cy="1735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E3ADC6F-3303-05AA-D909-5E28355381E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406701" y="4443717"/>
                  <a:ext cx="60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AC661F7-F1D0-AD31-2AB4-BC50038B2A21}"/>
                    </a:ext>
                  </a:extLst>
                </p14:cNvPr>
                <p14:cNvContentPartPr/>
                <p14:nvPr/>
              </p14:nvContentPartPr>
              <p14:xfrm>
                <a:off x="9469341" y="4595997"/>
                <a:ext cx="88200" cy="705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AC661F7-F1D0-AD31-2AB4-BC50038B2A2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460701" y="4587357"/>
                  <a:ext cx="105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F2DFB96-9ACA-5431-34AD-071763ADAB94}"/>
                    </a:ext>
                  </a:extLst>
                </p14:cNvPr>
                <p14:cNvContentPartPr/>
                <p14:nvPr/>
              </p14:nvContentPartPr>
              <p14:xfrm>
                <a:off x="9641421" y="4511397"/>
                <a:ext cx="120600" cy="1458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F2DFB96-9ACA-5431-34AD-071763ADAB9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632421" y="4502757"/>
                  <a:ext cx="138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6399B9A-8440-DD1A-C715-EAF87F03229F}"/>
                    </a:ext>
                  </a:extLst>
                </p14:cNvPr>
                <p14:cNvContentPartPr/>
                <p14:nvPr/>
              </p14:nvContentPartPr>
              <p14:xfrm>
                <a:off x="9098541" y="4702917"/>
                <a:ext cx="650160" cy="67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6399B9A-8440-DD1A-C715-EAF87F03229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89541" y="4694277"/>
                  <a:ext cx="66780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6F96F6A-9B48-80C3-1905-3772F17FB429}"/>
              </a:ext>
            </a:extLst>
          </p:cNvPr>
          <p:cNvGrpSpPr/>
          <p:nvPr/>
        </p:nvGrpSpPr>
        <p:grpSpPr>
          <a:xfrm>
            <a:off x="10443141" y="2763957"/>
            <a:ext cx="1248480" cy="566280"/>
            <a:chOff x="10443141" y="2763957"/>
            <a:chExt cx="124848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C3BF02B-E7D2-2820-1788-66A471048384}"/>
                    </a:ext>
                  </a:extLst>
                </p14:cNvPr>
                <p14:cNvContentPartPr/>
                <p14:nvPr/>
              </p14:nvContentPartPr>
              <p14:xfrm>
                <a:off x="11439261" y="3058797"/>
                <a:ext cx="87840" cy="121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C3BF02B-E7D2-2820-1788-66A47104838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430621" y="3050157"/>
                  <a:ext cx="10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4AA18F8-038D-A6C0-3714-D8AE01089F41}"/>
                    </a:ext>
                  </a:extLst>
                </p14:cNvPr>
                <p14:cNvContentPartPr/>
                <p14:nvPr/>
              </p14:nvContentPartPr>
              <p14:xfrm>
                <a:off x="11218941" y="2980677"/>
                <a:ext cx="37440" cy="168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4AA18F8-038D-A6C0-3714-D8AE01089F4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09941" y="2971677"/>
                  <a:ext cx="55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D2B3F86-2E3B-CB5A-E5CE-5340E8BF579B}"/>
                    </a:ext>
                  </a:extLst>
                </p14:cNvPr>
                <p14:cNvContentPartPr/>
                <p14:nvPr/>
              </p14:nvContentPartPr>
              <p14:xfrm>
                <a:off x="10983141" y="3002277"/>
                <a:ext cx="71280" cy="119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D2B3F86-2E3B-CB5A-E5CE-5340E8BF579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974501" y="2993637"/>
                  <a:ext cx="88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CBB982D-1B37-04B1-68A8-30FC6B4A5082}"/>
                    </a:ext>
                  </a:extLst>
                </p14:cNvPr>
                <p14:cNvContentPartPr/>
                <p14:nvPr/>
              </p14:nvContentPartPr>
              <p14:xfrm>
                <a:off x="10743021" y="2959437"/>
                <a:ext cx="32040" cy="2145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CBB982D-1B37-04B1-68A8-30FC6B4A508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734381" y="2950797"/>
                  <a:ext cx="49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D503642-8B15-7AC4-7DCA-205E8EC50A7B}"/>
                    </a:ext>
                  </a:extLst>
                </p14:cNvPr>
                <p14:cNvContentPartPr/>
                <p14:nvPr/>
              </p14:nvContentPartPr>
              <p14:xfrm>
                <a:off x="10443141" y="2763957"/>
                <a:ext cx="1248480" cy="5662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D503642-8B15-7AC4-7DCA-205E8EC50A7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434141" y="2755317"/>
                  <a:ext cx="1266120" cy="58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D431102-45E6-77FD-62B0-F5379EC30BCD}"/>
              </a:ext>
            </a:extLst>
          </p:cNvPr>
          <p:cNvGrpSpPr/>
          <p:nvPr/>
        </p:nvGrpSpPr>
        <p:grpSpPr>
          <a:xfrm>
            <a:off x="10318581" y="4954197"/>
            <a:ext cx="780480" cy="373320"/>
            <a:chOff x="10318581" y="4954197"/>
            <a:chExt cx="78048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5475D93-88E7-8F4E-A544-9F5DFE8180E8}"/>
                    </a:ext>
                  </a:extLst>
                </p14:cNvPr>
                <p14:cNvContentPartPr/>
                <p14:nvPr/>
              </p14:nvContentPartPr>
              <p14:xfrm>
                <a:off x="10476621" y="5119437"/>
                <a:ext cx="71280" cy="1738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5475D93-88E7-8F4E-A544-9F5DFE8180E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467621" y="5110437"/>
                  <a:ext cx="88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E1B25B5-4E2E-E4FE-D29A-F7C463CF2AD1}"/>
                    </a:ext>
                  </a:extLst>
                </p14:cNvPr>
                <p14:cNvContentPartPr/>
                <p14:nvPr/>
              </p14:nvContentPartPr>
              <p14:xfrm>
                <a:off x="10626741" y="5151837"/>
                <a:ext cx="89280" cy="1278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E1B25B5-4E2E-E4FE-D29A-F7C463CF2AD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617741" y="5143197"/>
                  <a:ext cx="106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EFA9C5B-F7EE-DEA3-DF5E-23DE2257D3B2}"/>
                    </a:ext>
                  </a:extLst>
                </p14:cNvPr>
                <p14:cNvContentPartPr/>
                <p14:nvPr/>
              </p14:nvContentPartPr>
              <p14:xfrm>
                <a:off x="10768221" y="5168757"/>
                <a:ext cx="76680" cy="1033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EFA9C5B-F7EE-DEA3-DF5E-23DE2257D3B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759221" y="5159757"/>
                  <a:ext cx="94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E94C871-2DEC-6CA9-4D0A-536A21E50D50}"/>
                    </a:ext>
                  </a:extLst>
                </p14:cNvPr>
                <p14:cNvContentPartPr/>
                <p14:nvPr/>
              </p14:nvContentPartPr>
              <p14:xfrm>
                <a:off x="10914741" y="5152557"/>
                <a:ext cx="94320" cy="1245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E94C871-2DEC-6CA9-4D0A-536A21E50D5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905741" y="5143917"/>
                  <a:ext cx="111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329406A-6790-F073-C72A-DE8538BA99BE}"/>
                    </a:ext>
                  </a:extLst>
                </p14:cNvPr>
                <p14:cNvContentPartPr/>
                <p14:nvPr/>
              </p14:nvContentPartPr>
              <p14:xfrm>
                <a:off x="10318581" y="4954197"/>
                <a:ext cx="780480" cy="3733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329406A-6790-F073-C72A-DE8538BA99B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309581" y="4945557"/>
                  <a:ext cx="79812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FC58DA28-734A-5F42-C742-F54FD45F7FD0}"/>
                  </a:ext>
                </a:extLst>
              </p14:cNvPr>
              <p14:cNvContentPartPr/>
              <p14:nvPr/>
            </p14:nvContentPartPr>
            <p14:xfrm>
              <a:off x="11380581" y="2729757"/>
              <a:ext cx="323280" cy="63360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FC58DA28-734A-5F42-C742-F54FD45F7FD0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1371581" y="2721117"/>
                <a:ext cx="34092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1199F5E2-80AD-D0B9-EDC4-7AB35AA90DFC}"/>
                  </a:ext>
                </a:extLst>
              </p14:cNvPr>
              <p14:cNvContentPartPr/>
              <p14:nvPr/>
            </p14:nvContentPartPr>
            <p14:xfrm>
              <a:off x="10840221" y="4855197"/>
              <a:ext cx="281880" cy="67068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1199F5E2-80AD-D0B9-EDC4-7AB35AA90DFC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0831221" y="4846557"/>
                <a:ext cx="299520" cy="68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91AE17CA-C157-21A4-99CA-8C68074FE81E}"/>
              </a:ext>
            </a:extLst>
          </p:cNvPr>
          <p:cNvGrpSpPr/>
          <p:nvPr/>
        </p:nvGrpSpPr>
        <p:grpSpPr>
          <a:xfrm>
            <a:off x="9089541" y="77277"/>
            <a:ext cx="2125440" cy="1479960"/>
            <a:chOff x="9089541" y="77277"/>
            <a:chExt cx="2125440" cy="14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7340F7D-14A6-0059-21B7-930405811322}"/>
                    </a:ext>
                  </a:extLst>
                </p14:cNvPr>
                <p14:cNvContentPartPr/>
                <p14:nvPr/>
              </p14:nvContentPartPr>
              <p14:xfrm>
                <a:off x="9168021" y="1304877"/>
                <a:ext cx="201600" cy="2523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7340F7D-14A6-0059-21B7-93040581132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159021" y="1295877"/>
                  <a:ext cx="219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EF17534-6562-F09A-A242-A46C1D97966C}"/>
                    </a:ext>
                  </a:extLst>
                </p14:cNvPr>
                <p14:cNvContentPartPr/>
                <p14:nvPr/>
              </p14:nvContentPartPr>
              <p14:xfrm>
                <a:off x="9798021" y="1335477"/>
                <a:ext cx="133200" cy="1702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EF17534-6562-F09A-A242-A46C1D97966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789021" y="1326477"/>
                  <a:ext cx="150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7DD9D8C-BE61-B72D-48C3-B8883FEA8740}"/>
                    </a:ext>
                  </a:extLst>
                </p14:cNvPr>
                <p14:cNvContentPartPr/>
                <p14:nvPr/>
              </p14:nvContentPartPr>
              <p14:xfrm>
                <a:off x="9097821" y="1004277"/>
                <a:ext cx="52200" cy="1512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7DD9D8C-BE61-B72D-48C3-B8883FEA874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089181" y="995637"/>
                  <a:ext cx="69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5B7FF94-6F76-18A7-7552-72512ED63B47}"/>
                    </a:ext>
                  </a:extLst>
                </p14:cNvPr>
                <p14:cNvContentPartPr/>
                <p14:nvPr/>
              </p14:nvContentPartPr>
              <p14:xfrm>
                <a:off x="9316701" y="695397"/>
                <a:ext cx="108720" cy="1465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5B7FF94-6F76-18A7-7552-72512ED63B4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307701" y="686397"/>
                  <a:ext cx="126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6202E6B-4634-07AD-31DF-AF5C6899CF72}"/>
                    </a:ext>
                  </a:extLst>
                </p14:cNvPr>
                <p14:cNvContentPartPr/>
                <p14:nvPr/>
              </p14:nvContentPartPr>
              <p14:xfrm>
                <a:off x="9366381" y="740757"/>
                <a:ext cx="56880" cy="702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6202E6B-4634-07AD-31DF-AF5C6899CF7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357381" y="732117"/>
                  <a:ext cx="74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79523A9-6BDD-C772-CD3C-05F7E7F903D3}"/>
                    </a:ext>
                  </a:extLst>
                </p14:cNvPr>
                <p14:cNvContentPartPr/>
                <p14:nvPr/>
              </p14:nvContentPartPr>
              <p14:xfrm>
                <a:off x="9450621" y="659757"/>
                <a:ext cx="93960" cy="1580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79523A9-6BDD-C772-CD3C-05F7E7F903D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441621" y="651117"/>
                  <a:ext cx="111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10CFB7E-9C45-ACF8-6955-4AFDF881BD93}"/>
                    </a:ext>
                  </a:extLst>
                </p14:cNvPr>
                <p14:cNvContentPartPr/>
                <p14:nvPr/>
              </p14:nvContentPartPr>
              <p14:xfrm>
                <a:off x="9632781" y="638517"/>
                <a:ext cx="115200" cy="1357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10CFB7E-9C45-ACF8-6955-4AFDF881BD9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624141" y="629877"/>
                  <a:ext cx="132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441B3FF-1831-0D7F-12EE-358337BD7A4B}"/>
                    </a:ext>
                  </a:extLst>
                </p14:cNvPr>
                <p14:cNvContentPartPr/>
                <p14:nvPr/>
              </p14:nvContentPartPr>
              <p14:xfrm>
                <a:off x="9089541" y="837597"/>
                <a:ext cx="315360" cy="1544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441B3FF-1831-0D7F-12EE-358337BD7A4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080541" y="828957"/>
                  <a:ext cx="333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10B661A-09CB-CE6A-4346-43D12033A9BD}"/>
                    </a:ext>
                  </a:extLst>
                </p14:cNvPr>
                <p14:cNvContentPartPr/>
                <p14:nvPr/>
              </p14:nvContentPartPr>
              <p14:xfrm>
                <a:off x="9592101" y="845517"/>
                <a:ext cx="275400" cy="4032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10B661A-09CB-CE6A-4346-43D12033A9B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583461" y="836877"/>
                  <a:ext cx="2930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EEA83B2-FD4E-4AA2-30B6-9A187380C03D}"/>
                    </a:ext>
                  </a:extLst>
                </p14:cNvPr>
                <p14:cNvContentPartPr/>
                <p14:nvPr/>
              </p14:nvContentPartPr>
              <p14:xfrm>
                <a:off x="9620901" y="373197"/>
                <a:ext cx="12600" cy="1843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EEA83B2-FD4E-4AA2-30B6-9A187380C03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611901" y="364197"/>
                  <a:ext cx="30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3960453-DF0E-1BC5-4FF7-363191F97595}"/>
                    </a:ext>
                  </a:extLst>
                </p14:cNvPr>
                <p14:cNvContentPartPr/>
                <p14:nvPr/>
              </p14:nvContentPartPr>
              <p14:xfrm>
                <a:off x="9650061" y="353037"/>
                <a:ext cx="522720" cy="756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3960453-DF0E-1BC5-4FF7-363191F9759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641061" y="344037"/>
                  <a:ext cx="540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FB23257-27CE-43A8-1E62-D1BC65C5E1A5}"/>
                    </a:ext>
                  </a:extLst>
                </p14:cNvPr>
                <p14:cNvContentPartPr/>
                <p14:nvPr/>
              </p14:nvContentPartPr>
              <p14:xfrm>
                <a:off x="10151901" y="263037"/>
                <a:ext cx="4320" cy="536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FB23257-27CE-43A8-1E62-D1BC65C5E1A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143261" y="254037"/>
                  <a:ext cx="21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76274F2-812C-0F20-5E3E-A6CDEAC867AC}"/>
                    </a:ext>
                  </a:extLst>
                </p14:cNvPr>
                <p14:cNvContentPartPr/>
                <p14:nvPr/>
              </p14:nvContentPartPr>
              <p14:xfrm>
                <a:off x="10060461" y="77277"/>
                <a:ext cx="137880" cy="1198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76274F2-812C-0F20-5E3E-A6CDEAC867A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051821" y="68637"/>
                  <a:ext cx="155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BA3EF3E-4B09-114C-F0B8-ABD7E9F927BB}"/>
                    </a:ext>
                  </a:extLst>
                </p14:cNvPr>
                <p14:cNvContentPartPr/>
                <p14:nvPr/>
              </p14:nvContentPartPr>
              <p14:xfrm>
                <a:off x="10098621" y="159357"/>
                <a:ext cx="109080" cy="324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BA3EF3E-4B09-114C-F0B8-ABD7E9F927B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089981" y="150717"/>
                  <a:ext cx="126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68361AD-F563-6F50-9842-A4FB52B04B73}"/>
                    </a:ext>
                  </a:extLst>
                </p14:cNvPr>
                <p14:cNvContentPartPr/>
                <p14:nvPr/>
              </p14:nvContentPartPr>
              <p14:xfrm>
                <a:off x="10279341" y="103197"/>
                <a:ext cx="90360" cy="831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68361AD-F563-6F50-9842-A4FB52B04B7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70701" y="94197"/>
                  <a:ext cx="108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7C9948B-6971-940E-A3B1-6C41D4C3EFB9}"/>
                    </a:ext>
                  </a:extLst>
                </p14:cNvPr>
                <p14:cNvContentPartPr/>
                <p14:nvPr/>
              </p14:nvContentPartPr>
              <p14:xfrm>
                <a:off x="10364661" y="89517"/>
                <a:ext cx="83520" cy="1004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7C9948B-6971-940E-A3B1-6C41D4C3EFB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356021" y="80517"/>
                  <a:ext cx="101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AB62825-30E4-8CA9-3014-4E5854CB26C5}"/>
                    </a:ext>
                  </a:extLst>
                </p14:cNvPr>
                <p14:cNvContentPartPr/>
                <p14:nvPr/>
              </p14:nvContentPartPr>
              <p14:xfrm>
                <a:off x="10461141" y="79797"/>
                <a:ext cx="93240" cy="1368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AB62825-30E4-8CA9-3014-4E5854CB26C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452141" y="71157"/>
                  <a:ext cx="110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52B3F69-CBD8-B556-1B1A-A0FC54362E9F}"/>
                    </a:ext>
                  </a:extLst>
                </p14:cNvPr>
                <p14:cNvContentPartPr/>
                <p14:nvPr/>
              </p14:nvContentPartPr>
              <p14:xfrm>
                <a:off x="10326861" y="248637"/>
                <a:ext cx="423360" cy="4388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52B3F69-CBD8-B556-1B1A-A0FC54362E9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318221" y="239997"/>
                  <a:ext cx="4410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152C3F8-7AFB-A5E8-E485-60B178854AD8}"/>
                    </a:ext>
                  </a:extLst>
                </p14:cNvPr>
                <p14:cNvContentPartPr/>
                <p14:nvPr/>
              </p14:nvContentPartPr>
              <p14:xfrm>
                <a:off x="10584261" y="749037"/>
                <a:ext cx="136440" cy="1054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152C3F8-7AFB-A5E8-E485-60B178854AD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575621" y="740037"/>
                  <a:ext cx="154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4ED8705-5C7C-4896-EB7A-796CCF98D936}"/>
                    </a:ext>
                  </a:extLst>
                </p14:cNvPr>
                <p14:cNvContentPartPr/>
                <p14:nvPr/>
              </p14:nvContentPartPr>
              <p14:xfrm>
                <a:off x="10743741" y="754077"/>
                <a:ext cx="98640" cy="1076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4ED8705-5C7C-4896-EB7A-796CCF98D93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734741" y="745077"/>
                  <a:ext cx="116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DFACCAA-BE86-DAFC-7D7C-6A1BAF4281CA}"/>
                    </a:ext>
                  </a:extLst>
                </p14:cNvPr>
                <p14:cNvContentPartPr/>
                <p14:nvPr/>
              </p14:nvContentPartPr>
              <p14:xfrm>
                <a:off x="10904661" y="741837"/>
                <a:ext cx="24120" cy="1072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DFACCAA-BE86-DAFC-7D7C-6A1BAF4281C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895661" y="733197"/>
                  <a:ext cx="41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D497434-71A4-CC8B-DAFC-8AD219C2E0C4}"/>
                    </a:ext>
                  </a:extLst>
                </p14:cNvPr>
                <p14:cNvContentPartPr/>
                <p14:nvPr/>
              </p14:nvContentPartPr>
              <p14:xfrm>
                <a:off x="10916181" y="716277"/>
                <a:ext cx="95400" cy="1148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D497434-71A4-CC8B-DAFC-8AD219C2E0C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907181" y="707637"/>
                  <a:ext cx="113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DA958CE-4B76-7622-8466-58A4D7C91136}"/>
                    </a:ext>
                  </a:extLst>
                </p14:cNvPr>
                <p14:cNvContentPartPr/>
                <p14:nvPr/>
              </p14:nvContentPartPr>
              <p14:xfrm>
                <a:off x="10632501" y="1051437"/>
                <a:ext cx="360" cy="3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DA958CE-4B76-7622-8466-58A4D7C9113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623861" y="10424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EDFDC45-F187-3680-2E6A-9034BB6BEE7C}"/>
                    </a:ext>
                  </a:extLst>
                </p14:cNvPr>
                <p14:cNvContentPartPr/>
                <p14:nvPr/>
              </p14:nvContentPartPr>
              <p14:xfrm>
                <a:off x="10555821" y="929037"/>
                <a:ext cx="223920" cy="1234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EDFDC45-F187-3680-2E6A-9034BB6BEE7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547181" y="920397"/>
                  <a:ext cx="241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B0941D0-883B-F2EF-D529-074158316116}"/>
                    </a:ext>
                  </a:extLst>
                </p14:cNvPr>
                <p14:cNvContentPartPr/>
                <p14:nvPr/>
              </p14:nvContentPartPr>
              <p14:xfrm>
                <a:off x="10892781" y="902757"/>
                <a:ext cx="236160" cy="2383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B0941D0-883B-F2EF-D529-07415831611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883781" y="893757"/>
                  <a:ext cx="253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686541C-3702-8286-F703-7EF3AF45059E}"/>
                    </a:ext>
                  </a:extLst>
                </p14:cNvPr>
                <p14:cNvContentPartPr/>
                <p14:nvPr/>
              </p14:nvContentPartPr>
              <p14:xfrm>
                <a:off x="10575981" y="1043517"/>
                <a:ext cx="22680" cy="2124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686541C-3702-8286-F703-7EF3AF45059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566981" y="1034517"/>
                  <a:ext cx="40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CAE0C76-ED2F-D1BE-7114-6C3517F7F21D}"/>
                    </a:ext>
                  </a:extLst>
                </p14:cNvPr>
                <p14:cNvContentPartPr/>
                <p14:nvPr/>
              </p14:nvContentPartPr>
              <p14:xfrm>
                <a:off x="10538901" y="1403877"/>
                <a:ext cx="167760" cy="846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CAE0C76-ED2F-D1BE-7114-6C3517F7F21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529901" y="1395237"/>
                  <a:ext cx="185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A68E142-4A91-CDD6-5D8C-3CD1785B6172}"/>
                    </a:ext>
                  </a:extLst>
                </p14:cNvPr>
                <p14:cNvContentPartPr/>
                <p14:nvPr/>
              </p14:nvContentPartPr>
              <p14:xfrm>
                <a:off x="11106261" y="1358157"/>
                <a:ext cx="37800" cy="1206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A68E142-4A91-CDD6-5D8C-3CD1785B617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097261" y="1349517"/>
                  <a:ext cx="55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97BD4F2-2556-BA3D-3E60-3A2EEBFECB68}"/>
                    </a:ext>
                  </a:extLst>
                </p14:cNvPr>
                <p14:cNvContentPartPr/>
                <p14:nvPr/>
              </p14:nvContentPartPr>
              <p14:xfrm>
                <a:off x="11049021" y="1364637"/>
                <a:ext cx="165960" cy="1602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97BD4F2-2556-BA3D-3E60-3A2EEBFECB6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040021" y="1355637"/>
                  <a:ext cx="183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5235BD6-4D65-033A-DAD5-A60563391413}"/>
                    </a:ext>
                  </a:extLst>
                </p14:cNvPr>
                <p14:cNvContentPartPr/>
                <p14:nvPr/>
              </p14:nvContentPartPr>
              <p14:xfrm>
                <a:off x="9297621" y="622677"/>
                <a:ext cx="82440" cy="1828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5235BD6-4D65-033A-DAD5-A6056339141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288621" y="614037"/>
                  <a:ext cx="100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431AD92-128D-6D24-6FFE-E41602597020}"/>
                    </a:ext>
                  </a:extLst>
                </p14:cNvPr>
                <p14:cNvContentPartPr/>
                <p14:nvPr/>
              </p14:nvContentPartPr>
              <p14:xfrm>
                <a:off x="9283221" y="630597"/>
                <a:ext cx="140760" cy="1209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431AD92-128D-6D24-6FFE-E4160259702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274221" y="621957"/>
                  <a:ext cx="158400" cy="13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5263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5685" y="0"/>
            <a:ext cx="10515600" cy="1325563"/>
          </a:xfrm>
        </p:spPr>
        <p:txBody>
          <a:bodyPr/>
          <a:lstStyle/>
          <a:p>
            <a:r>
              <a:rPr lang="en-US" dirty="0"/>
              <a:t>A Free NOT Garbled Circuit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180" y="1425272"/>
            <a:ext cx="11861028" cy="284693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NOT gate is merely a XOR gate with one of the wires set to </a:t>
            </a:r>
            <a:r>
              <a:rPr lang="en-US" i="1" dirty="0"/>
              <a:t>1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Free of Cost </a:t>
            </a:r>
            <a:r>
              <a:rPr lang="mr-IN" dirty="0"/>
              <a:t>–</a:t>
            </a:r>
            <a:r>
              <a:rPr lang="en-US" dirty="0"/>
              <a:t> No communication and decryption!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B60B7C-BC20-68C6-1174-555ACE000D76}"/>
              </a:ext>
            </a:extLst>
          </p:cNvPr>
          <p:cNvGrpSpPr/>
          <p:nvPr/>
        </p:nvGrpSpPr>
        <p:grpSpPr>
          <a:xfrm>
            <a:off x="3601701" y="3624717"/>
            <a:ext cx="1505160" cy="2271240"/>
            <a:chOff x="3601701" y="3624717"/>
            <a:chExt cx="1505160" cy="22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40214EA-9D68-41ED-70D5-59ECB610E90F}"/>
                    </a:ext>
                  </a:extLst>
                </p14:cNvPr>
                <p14:cNvContentPartPr/>
                <p14:nvPr/>
              </p14:nvContentPartPr>
              <p14:xfrm>
                <a:off x="3829941" y="3672597"/>
                <a:ext cx="218880" cy="276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40214EA-9D68-41ED-70D5-59ECB610E90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0941" y="3663957"/>
                  <a:ext cx="236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192EAB-3E9A-4EF2-ABE0-5DDA0BC71570}"/>
                    </a:ext>
                  </a:extLst>
                </p14:cNvPr>
                <p14:cNvContentPartPr/>
                <p14:nvPr/>
              </p14:nvContentPartPr>
              <p14:xfrm>
                <a:off x="4220181" y="3709317"/>
                <a:ext cx="102600" cy="176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192EAB-3E9A-4EF2-ABE0-5DDA0BC7157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11181" y="3700677"/>
                  <a:ext cx="120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AA52FB-986F-2CF3-5EBE-5CFE5440F7D2}"/>
                    </a:ext>
                  </a:extLst>
                </p14:cNvPr>
                <p14:cNvContentPartPr/>
                <p14:nvPr/>
              </p14:nvContentPartPr>
              <p14:xfrm>
                <a:off x="4435101" y="3680157"/>
                <a:ext cx="10440" cy="157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AA52FB-986F-2CF3-5EBE-5CFE5440F7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26461" y="3671157"/>
                  <a:ext cx="28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AD104B-A3F2-06D3-3AEE-040B8244C7F2}"/>
                    </a:ext>
                  </a:extLst>
                </p14:cNvPr>
                <p14:cNvContentPartPr/>
                <p14:nvPr/>
              </p14:nvContentPartPr>
              <p14:xfrm>
                <a:off x="4448781" y="3624717"/>
                <a:ext cx="137520" cy="315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AD104B-A3F2-06D3-3AEE-040B8244C7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40141" y="3615717"/>
                  <a:ext cx="155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5EE408-DF9B-0599-278C-D7A5F3D98B15}"/>
                    </a:ext>
                  </a:extLst>
                </p14:cNvPr>
                <p14:cNvContentPartPr/>
                <p14:nvPr/>
              </p14:nvContentPartPr>
              <p14:xfrm>
                <a:off x="3601701" y="4105677"/>
                <a:ext cx="548640" cy="1244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5EE408-DF9B-0599-278C-D7A5F3D98B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93061" y="4096677"/>
                  <a:ext cx="566280" cy="12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7A0A9F-CE8B-F62F-EBE5-24B8D1D90AA0}"/>
                    </a:ext>
                  </a:extLst>
                </p14:cNvPr>
                <p14:cNvContentPartPr/>
                <p14:nvPr/>
              </p14:nvContentPartPr>
              <p14:xfrm>
                <a:off x="4464261" y="4153197"/>
                <a:ext cx="642600" cy="1045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7A0A9F-CE8B-F62F-EBE5-24B8D1D90A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55621" y="4144197"/>
                  <a:ext cx="66024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D7FFAA-F472-BA2F-E287-076F921976FE}"/>
                    </a:ext>
                  </a:extLst>
                </p14:cNvPr>
                <p14:cNvContentPartPr/>
                <p14:nvPr/>
              </p14:nvContentPartPr>
              <p14:xfrm>
                <a:off x="3614661" y="5457837"/>
                <a:ext cx="334440" cy="438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D7FFAA-F472-BA2F-E287-076F921976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06021" y="5449197"/>
                  <a:ext cx="3520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797043-C17A-9009-336C-15C054D9CCE8}"/>
                    </a:ext>
                  </a:extLst>
                </p14:cNvPr>
                <p14:cNvContentPartPr/>
                <p14:nvPr/>
              </p14:nvContentPartPr>
              <p14:xfrm>
                <a:off x="3758661" y="5576277"/>
                <a:ext cx="104400" cy="11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797043-C17A-9009-336C-15C054D9CC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49661" y="5567637"/>
                  <a:ext cx="122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7C0074-593F-3869-D713-9361D40F8304}"/>
                    </a:ext>
                  </a:extLst>
                </p14:cNvPr>
                <p14:cNvContentPartPr/>
                <p14:nvPr/>
              </p14:nvContentPartPr>
              <p14:xfrm>
                <a:off x="5067621" y="5376117"/>
                <a:ext cx="38880" cy="310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7C0074-593F-3869-D713-9361D40F83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58621" y="5367117"/>
                  <a:ext cx="56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934585-825F-9E90-2DEB-68022F3F8032}"/>
                    </a:ext>
                  </a:extLst>
                </p14:cNvPr>
                <p14:cNvContentPartPr/>
                <p14:nvPr/>
              </p14:nvContentPartPr>
              <p14:xfrm>
                <a:off x="3627261" y="5557197"/>
                <a:ext cx="132840" cy="18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934585-825F-9E90-2DEB-68022F3F80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18261" y="5548197"/>
                  <a:ext cx="1504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4409C-3929-602B-BFDF-761749940B9F}"/>
                  </a:ext>
                </a:extLst>
              </p14:cNvPr>
              <p14:cNvContentPartPr/>
              <p14:nvPr/>
            </p14:nvContentPartPr>
            <p14:xfrm>
              <a:off x="4144221" y="3004077"/>
              <a:ext cx="11160" cy="372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4409C-3929-602B-BFDF-761749940B9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35221" y="2995077"/>
                <a:ext cx="288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31BA60E-81F1-4046-6370-209EA81F0AA4}"/>
                  </a:ext>
                </a:extLst>
              </p14:cNvPr>
              <p14:cNvContentPartPr/>
              <p14:nvPr/>
            </p14:nvContentPartPr>
            <p14:xfrm>
              <a:off x="7592661" y="3114597"/>
              <a:ext cx="297000" cy="397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31BA60E-81F1-4046-6370-209EA81F0A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84021" y="3105957"/>
                <a:ext cx="31464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E71DBD2-8862-95FC-F80A-5AA30F51BB5F}"/>
                  </a:ext>
                </a:extLst>
              </p14:cNvPr>
              <p14:cNvContentPartPr/>
              <p14:nvPr/>
            </p14:nvContentPartPr>
            <p14:xfrm>
              <a:off x="8541261" y="3264357"/>
              <a:ext cx="163800" cy="176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E71DBD2-8862-95FC-F80A-5AA30F51BB5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32621" y="3255717"/>
                <a:ext cx="181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4321A6-C084-9AE8-06C6-9CDDB1F4CF78}"/>
                  </a:ext>
                </a:extLst>
              </p14:cNvPr>
              <p14:cNvContentPartPr/>
              <p14:nvPr/>
            </p14:nvContentPartPr>
            <p14:xfrm>
              <a:off x="9921861" y="3179397"/>
              <a:ext cx="27720" cy="480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4321A6-C084-9AE8-06C6-9CDDB1F4CF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13221" y="3170757"/>
                <a:ext cx="4536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473BC3-0DD0-9E1C-C8F0-A7D659BC6A9D}"/>
                  </a:ext>
                </a:extLst>
              </p14:cNvPr>
              <p14:cNvContentPartPr/>
              <p14:nvPr/>
            </p14:nvContentPartPr>
            <p14:xfrm>
              <a:off x="8653941" y="4239597"/>
              <a:ext cx="19800" cy="311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473BC3-0DD0-9E1C-C8F0-A7D659BC6A9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45301" y="4230597"/>
                <a:ext cx="37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8D932C8-68DF-7600-01D2-A4E2F8552DBF}"/>
                  </a:ext>
                </a:extLst>
              </p14:cNvPr>
              <p14:cNvContentPartPr/>
              <p14:nvPr/>
            </p14:nvContentPartPr>
            <p14:xfrm>
              <a:off x="9898461" y="4229877"/>
              <a:ext cx="137160" cy="286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8D932C8-68DF-7600-01D2-A4E2F8552DB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89461" y="4221237"/>
                <a:ext cx="154800" cy="3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7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96" y="176463"/>
            <a:ext cx="10515600" cy="7860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96" y="1250021"/>
            <a:ext cx="10515600" cy="5134737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pple Symbols" charset="0"/>
                <a:ea typeface="Apple Symbols" charset="0"/>
                <a:cs typeface="Apple Symbols" charset="0"/>
              </a:rPr>
              <a:t>Oblivious Transfer (OT)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pple Symbols" charset="0"/>
                <a:ea typeface="Apple Symbols" charset="0"/>
                <a:cs typeface="Apple Symbols" charset="0"/>
              </a:rPr>
              <a:t>A Simple AND Garbled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pple Symbols" charset="0"/>
                <a:ea typeface="Apple Symbols" charset="0"/>
                <a:cs typeface="Apple Symbols" charset="0"/>
              </a:rPr>
              <a:t>Free XOR / NOT Garbled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pple Symbols" charset="0"/>
                <a:ea typeface="Apple Symbols" charset="0"/>
                <a:cs typeface="Apple Symbols" charset="0"/>
              </a:rPr>
              <a:t>Garbled Circuits’ Basic Cost</a:t>
            </a:r>
          </a:p>
          <a:p>
            <a:endParaRPr lang="en-US" dirty="0">
              <a:latin typeface="Apple Symbols" charset="0"/>
              <a:ea typeface="Apple Symbols" charset="0"/>
              <a:cs typeface="Apple Symbo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6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EA65-0F25-4FD3-BAF2-743339E1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Cost analysis of a 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C1D-27D6-46BC-9A23-BEA77371D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Initially, Alice needs to pass the whole circuit to Bob</a:t>
            </a:r>
          </a:p>
          <a:p>
            <a:pPr lvl="1"/>
            <a:r>
              <a:rPr lang="en-US" dirty="0"/>
              <a:t>Computation cost ~ number of AND/OR gates *4 encryption + number of gates * 6 label generation</a:t>
            </a:r>
          </a:p>
          <a:p>
            <a:pPr lvl="1"/>
            <a:r>
              <a:rPr lang="en-US" dirty="0"/>
              <a:t>Communication cost ~ number of AND/OR gates in the circuit</a:t>
            </a:r>
          </a:p>
          <a:p>
            <a:pPr lvl="1"/>
            <a:r>
              <a:rPr lang="en-US" dirty="0"/>
              <a:t>Per AND/OR gate =&gt; 4 encrypted entries</a:t>
            </a:r>
          </a:p>
          <a:p>
            <a:pPr lvl="1"/>
            <a:endParaRPr lang="en-US" dirty="0"/>
          </a:p>
          <a:p>
            <a:r>
              <a:rPr lang="en-US" dirty="0"/>
              <a:t>The evaluation of the lowest level involves OT to get the labels for Bob’s input</a:t>
            </a:r>
          </a:p>
          <a:p>
            <a:pPr lvl="1"/>
            <a:r>
              <a:rPr lang="en-US" dirty="0"/>
              <a:t>OT’s communication cost * number of lowest level gates</a:t>
            </a:r>
          </a:p>
          <a:p>
            <a:pPr lvl="1"/>
            <a:r>
              <a:rPr lang="en-US" dirty="0"/>
              <a:t>Alice’s label passing</a:t>
            </a:r>
          </a:p>
          <a:p>
            <a:endParaRPr lang="en-US" dirty="0"/>
          </a:p>
          <a:p>
            <a:r>
              <a:rPr lang="en-US" dirty="0"/>
              <a:t>The evaluation of upper levels can be done by Bob solely.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599747-6262-558F-5F05-D5969ED6ADF3}"/>
                  </a:ext>
                </a:extLst>
              </p14:cNvPr>
              <p14:cNvContentPartPr/>
              <p14:nvPr/>
            </p14:nvContentPartPr>
            <p14:xfrm>
              <a:off x="10192221" y="5038077"/>
              <a:ext cx="100800" cy="62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599747-6262-558F-5F05-D5969ED6AD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3581" y="5029077"/>
                <a:ext cx="1184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EEE77FB-CE85-F635-4A3E-0E9F0945650A}"/>
              </a:ext>
            </a:extLst>
          </p:cNvPr>
          <p:cNvGrpSpPr/>
          <p:nvPr/>
        </p:nvGrpSpPr>
        <p:grpSpPr>
          <a:xfrm>
            <a:off x="8658981" y="4759437"/>
            <a:ext cx="2156400" cy="1657080"/>
            <a:chOff x="8658981" y="4759437"/>
            <a:chExt cx="2156400" cy="165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3845C3-CBE4-6567-0665-D7B73C4E7352}"/>
                    </a:ext>
                  </a:extLst>
                </p14:cNvPr>
                <p14:cNvContentPartPr/>
                <p14:nvPr/>
              </p14:nvContentPartPr>
              <p14:xfrm>
                <a:off x="8658981" y="6212397"/>
                <a:ext cx="179280" cy="204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3845C3-CBE4-6567-0665-D7B73C4E73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49981" y="6203757"/>
                  <a:ext cx="196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354531-5CCF-F6A5-E4FA-8BB603FB27F8}"/>
                    </a:ext>
                  </a:extLst>
                </p14:cNvPr>
                <p14:cNvContentPartPr/>
                <p14:nvPr/>
              </p14:nvContentPartPr>
              <p14:xfrm>
                <a:off x="8714421" y="6286197"/>
                <a:ext cx="77760" cy="2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354531-5CCF-F6A5-E4FA-8BB603FB27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05421" y="6277197"/>
                  <a:ext cx="95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7A0D5F-7D85-B01B-D132-793A7DE3DA04}"/>
                    </a:ext>
                  </a:extLst>
                </p14:cNvPr>
                <p14:cNvContentPartPr/>
                <p14:nvPr/>
              </p14:nvContentPartPr>
              <p14:xfrm>
                <a:off x="10313901" y="4805157"/>
                <a:ext cx="57600" cy="133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7A0D5F-7D85-B01B-D132-793A7DE3DA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04901" y="4796157"/>
                  <a:ext cx="75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96C0FD-CE65-EB89-6FE8-BA64B1F500F7}"/>
                    </a:ext>
                  </a:extLst>
                </p14:cNvPr>
                <p14:cNvContentPartPr/>
                <p14:nvPr/>
              </p14:nvContentPartPr>
              <p14:xfrm>
                <a:off x="10494621" y="4772757"/>
                <a:ext cx="127800" cy="183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96C0FD-CE65-EB89-6FE8-BA64B1F500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85621" y="4763757"/>
                  <a:ext cx="145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38F90E-C9B8-2218-E2B6-03E8967B97CC}"/>
                    </a:ext>
                  </a:extLst>
                </p14:cNvPr>
                <p14:cNvContentPartPr/>
                <p14:nvPr/>
              </p14:nvContentPartPr>
              <p14:xfrm>
                <a:off x="8944101" y="5091717"/>
                <a:ext cx="6840" cy="2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38F90E-C9B8-2218-E2B6-03E8967B97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35101" y="5083077"/>
                  <a:ext cx="24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CAA7695-2F17-7A24-86CD-43B8395646B6}"/>
                    </a:ext>
                  </a:extLst>
                </p14:cNvPr>
                <p14:cNvContentPartPr/>
                <p14:nvPr/>
              </p14:nvContentPartPr>
              <p14:xfrm>
                <a:off x="9088461" y="4768077"/>
                <a:ext cx="167400" cy="281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CAA7695-2F17-7A24-86CD-43B8395646B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79821" y="4759437"/>
                  <a:ext cx="185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2ADFE2-2369-E97F-FAC0-CAC71F2B862A}"/>
                    </a:ext>
                  </a:extLst>
                </p14:cNvPr>
                <p14:cNvContentPartPr/>
                <p14:nvPr/>
              </p14:nvContentPartPr>
              <p14:xfrm>
                <a:off x="9339021" y="4806597"/>
                <a:ext cx="133560" cy="150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2ADFE2-2369-E97F-FAC0-CAC71F2B86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30021" y="4797957"/>
                  <a:ext cx="151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FC6CF7-92E2-1435-5FE2-7EC27D6BB1C3}"/>
                    </a:ext>
                  </a:extLst>
                </p14:cNvPr>
                <p14:cNvContentPartPr/>
                <p14:nvPr/>
              </p14:nvContentPartPr>
              <p14:xfrm>
                <a:off x="9455301" y="4759437"/>
                <a:ext cx="36720" cy="214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FC6CF7-92E2-1435-5FE2-7EC27D6BB1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46301" y="4750797"/>
                  <a:ext cx="54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80423C-424E-5668-78B6-9D69D5815FB7}"/>
                    </a:ext>
                  </a:extLst>
                </p14:cNvPr>
                <p14:cNvContentPartPr/>
                <p14:nvPr/>
              </p14:nvContentPartPr>
              <p14:xfrm>
                <a:off x="9520821" y="4824237"/>
                <a:ext cx="147600" cy="132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80423C-424E-5668-78B6-9D69D5815F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11821" y="4815237"/>
                  <a:ext cx="165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9DD4167-C02B-375C-34CC-5BF9ACF9F393}"/>
                    </a:ext>
                  </a:extLst>
                </p14:cNvPr>
                <p14:cNvContentPartPr/>
                <p14:nvPr/>
              </p14:nvContentPartPr>
              <p14:xfrm>
                <a:off x="8702181" y="5099637"/>
                <a:ext cx="627840" cy="963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9DD4167-C02B-375C-34CC-5BF9ACF9F3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93181" y="5090997"/>
                  <a:ext cx="645480" cy="9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F6349E-C9C8-A182-4D58-EF2912336240}"/>
                    </a:ext>
                  </a:extLst>
                </p14:cNvPr>
                <p14:cNvContentPartPr/>
                <p14:nvPr/>
              </p14:nvContentPartPr>
              <p14:xfrm>
                <a:off x="10512261" y="5022957"/>
                <a:ext cx="23040" cy="347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F6349E-C9C8-A182-4D58-EF29123362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03621" y="5014317"/>
                  <a:ext cx="40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416790-6980-E1D4-3B8E-C6F6E0368710}"/>
                    </a:ext>
                  </a:extLst>
                </p14:cNvPr>
                <p14:cNvContentPartPr/>
                <p14:nvPr/>
              </p14:nvContentPartPr>
              <p14:xfrm>
                <a:off x="10538901" y="5341557"/>
                <a:ext cx="48240" cy="505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416790-6980-E1D4-3B8E-C6F6E03687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29901" y="5332917"/>
                  <a:ext cx="658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4453CC-0F18-3B97-ADF2-EA1009EAFA76}"/>
                    </a:ext>
                  </a:extLst>
                </p14:cNvPr>
                <p14:cNvContentPartPr/>
                <p14:nvPr/>
              </p14:nvContentPartPr>
              <p14:xfrm>
                <a:off x="10620981" y="6080997"/>
                <a:ext cx="24840" cy="115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4453CC-0F18-3B97-ADF2-EA1009EAFA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11981" y="6071997"/>
                  <a:ext cx="42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D89252-8FBB-1163-624F-7556FD4C9E47}"/>
                    </a:ext>
                  </a:extLst>
                </p14:cNvPr>
                <p14:cNvContentPartPr/>
                <p14:nvPr/>
              </p14:nvContentPartPr>
              <p14:xfrm>
                <a:off x="10584261" y="5996397"/>
                <a:ext cx="231120" cy="270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D89252-8FBB-1163-624F-7556FD4C9E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75621" y="5987757"/>
                  <a:ext cx="248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796D37-18A3-E0E1-63AC-90A76F939F47}"/>
                    </a:ext>
                  </a:extLst>
                </p14:cNvPr>
                <p14:cNvContentPartPr/>
                <p14:nvPr/>
              </p14:nvContentPartPr>
              <p14:xfrm>
                <a:off x="10574901" y="6048957"/>
                <a:ext cx="15840" cy="228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796D37-18A3-E0E1-63AC-90A76F939F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65901" y="6040317"/>
                  <a:ext cx="33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590E641-08F6-3142-FA0E-B266CBA2D647}"/>
                    </a:ext>
                  </a:extLst>
                </p14:cNvPr>
                <p14:cNvContentPartPr/>
                <p14:nvPr/>
              </p14:nvContentPartPr>
              <p14:xfrm>
                <a:off x="10556181" y="6023757"/>
                <a:ext cx="43920" cy="216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590E641-08F6-3142-FA0E-B266CBA2D6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47541" y="6014757"/>
                  <a:ext cx="61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2D72CE4-0EA4-259B-2F74-911880F7B83E}"/>
                    </a:ext>
                  </a:extLst>
                </p14:cNvPr>
                <p14:cNvContentPartPr/>
                <p14:nvPr/>
              </p14:nvContentPartPr>
              <p14:xfrm>
                <a:off x="10300581" y="5167677"/>
                <a:ext cx="12600" cy="37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2D72CE4-0EA4-259B-2F74-911880F7B83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91941" y="5158677"/>
                  <a:ext cx="30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D1B1F2-0C2C-3AC4-8347-6D12F3F31D35}"/>
                    </a:ext>
                  </a:extLst>
                </p14:cNvPr>
                <p14:cNvContentPartPr/>
                <p14:nvPr/>
              </p14:nvContentPartPr>
              <p14:xfrm>
                <a:off x="9083061" y="5027277"/>
                <a:ext cx="1235520" cy="1023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D1B1F2-0C2C-3AC4-8347-6D12F3F31D3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74421" y="5018637"/>
                  <a:ext cx="1253160" cy="10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FD0E95-F84D-67F8-4914-F66359E61F92}"/>
                    </a:ext>
                  </a:extLst>
                </p14:cNvPr>
                <p14:cNvContentPartPr/>
                <p14:nvPr/>
              </p14:nvContentPartPr>
              <p14:xfrm>
                <a:off x="9592821" y="5034117"/>
                <a:ext cx="755280" cy="868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FD0E95-F84D-67F8-4914-F66359E61F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83821" y="5025477"/>
                  <a:ext cx="772920" cy="88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842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10" y="76633"/>
            <a:ext cx="10515600" cy="832754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Example:</a:t>
            </a:r>
            <a:r>
              <a:rPr lang="zh-CN" altLang="en-US" sz="4000" dirty="0"/>
              <a:t> </a:t>
            </a:r>
            <a:r>
              <a:rPr lang="en-US" sz="4000" dirty="0"/>
              <a:t>Adding two </a:t>
            </a:r>
            <a:r>
              <a:rPr lang="en-US" sz="4000" i="1" dirty="0"/>
              <a:t>2</a:t>
            </a:r>
            <a:r>
              <a:rPr lang="en-US" sz="4000" dirty="0"/>
              <a:t> bit numbers – non-optimized</a:t>
            </a:r>
            <a:endParaRPr lang="en-US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10" y="1420306"/>
            <a:ext cx="8364080" cy="497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4419" y="1088547"/>
            <a:ext cx="818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Gates</a:t>
            </a:r>
          </a:p>
          <a:p>
            <a:endParaRPr lang="en-US" b="1" dirty="0"/>
          </a:p>
          <a:p>
            <a:r>
              <a:rPr lang="en-US" dirty="0"/>
              <a:t>3 AND</a:t>
            </a:r>
          </a:p>
          <a:p>
            <a:endParaRPr lang="en-US" dirty="0"/>
          </a:p>
          <a:p>
            <a:r>
              <a:rPr lang="en-US" dirty="0"/>
              <a:t>1 OR</a:t>
            </a:r>
          </a:p>
          <a:p>
            <a:endParaRPr lang="en-US" dirty="0"/>
          </a:p>
          <a:p>
            <a:r>
              <a:rPr lang="en-US" dirty="0"/>
              <a:t>3 XOR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60B67-FF96-423E-ACCD-075889FEB781}"/>
              </a:ext>
            </a:extLst>
          </p:cNvPr>
          <p:cNvSpPr txBox="1"/>
          <p:nvPr/>
        </p:nvSpPr>
        <p:spPr>
          <a:xfrm>
            <a:off x="2987692" y="6469258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holds 11, and Bob holds 10: 11 + 10 = 101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B900E-45D8-40DE-9BB0-0E412DB11CC8}"/>
              </a:ext>
            </a:extLst>
          </p:cNvPr>
          <p:cNvSpPr txBox="1"/>
          <p:nvPr/>
        </p:nvSpPr>
        <p:spPr>
          <a:xfrm>
            <a:off x="5496180" y="514411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A0   A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EB40B-7FD2-4F87-9C96-34E025978886}"/>
              </a:ext>
            </a:extLst>
          </p:cNvPr>
          <p:cNvSpPr txBox="1"/>
          <p:nvPr/>
        </p:nvSpPr>
        <p:spPr>
          <a:xfrm>
            <a:off x="5485679" y="556048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r>
              <a:rPr lang="en-US" dirty="0"/>
              <a:t>0   B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A5E86-29CC-4AB9-B063-EC40DD089753}"/>
              </a:ext>
            </a:extLst>
          </p:cNvPr>
          <p:cNvSpPr/>
          <p:nvPr/>
        </p:nvSpPr>
        <p:spPr>
          <a:xfrm>
            <a:off x="704137" y="4542660"/>
            <a:ext cx="9740560" cy="184835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BD8C4-60D5-459E-A690-C1C7BF693732}"/>
              </a:ext>
            </a:extLst>
          </p:cNvPr>
          <p:cNvSpPr txBox="1"/>
          <p:nvPr/>
        </p:nvSpPr>
        <p:spPr>
          <a:xfrm>
            <a:off x="9919389" y="5907335"/>
            <a:ext cx="178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 happens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D7445-103B-4B08-9FAD-9896B13006A5}"/>
              </a:ext>
            </a:extLst>
          </p:cNvPr>
          <p:cNvSpPr txBox="1"/>
          <p:nvPr/>
        </p:nvSpPr>
        <p:spPr>
          <a:xfrm>
            <a:off x="9090212" y="194730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AB053D-EBC9-4DEB-82A0-0CFD0E3551C1}"/>
              </a:ext>
            </a:extLst>
          </p:cNvPr>
          <p:cNvSpPr txBox="1"/>
          <p:nvPr/>
        </p:nvSpPr>
        <p:spPr>
          <a:xfrm>
            <a:off x="8837571" y="313541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0DF3D-8AF9-4209-BBEC-E7073C32123D}"/>
              </a:ext>
            </a:extLst>
          </p:cNvPr>
          <p:cNvSpPr txBox="1"/>
          <p:nvPr/>
        </p:nvSpPr>
        <p:spPr>
          <a:xfrm>
            <a:off x="9259436" y="458850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94EF9-8D63-49BB-A699-467D6F236EAE}"/>
              </a:ext>
            </a:extLst>
          </p:cNvPr>
          <p:cNvSpPr txBox="1"/>
          <p:nvPr/>
        </p:nvSpPr>
        <p:spPr>
          <a:xfrm>
            <a:off x="4052301" y="477477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9EEEED-4EF6-48EF-9665-DD38C19A209F}"/>
              </a:ext>
            </a:extLst>
          </p:cNvPr>
          <p:cNvSpPr txBox="1"/>
          <p:nvPr/>
        </p:nvSpPr>
        <p:spPr>
          <a:xfrm>
            <a:off x="2598314" y="4773174"/>
            <a:ext cx="47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xor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AF5D8-25D7-4D08-A741-08B95754A8E1}"/>
              </a:ext>
            </a:extLst>
          </p:cNvPr>
          <p:cNvSpPr txBox="1"/>
          <p:nvPr/>
        </p:nvSpPr>
        <p:spPr>
          <a:xfrm>
            <a:off x="7298265" y="3146696"/>
            <a:ext cx="47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xor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CD472F-CAF8-47B8-8850-4326FA30A421}"/>
              </a:ext>
            </a:extLst>
          </p:cNvPr>
          <p:cNvSpPr txBox="1"/>
          <p:nvPr/>
        </p:nvSpPr>
        <p:spPr>
          <a:xfrm>
            <a:off x="7420511" y="4676192"/>
            <a:ext cx="47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xor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91FBAE-0B6F-7529-10CF-699D37E8A63A}"/>
                  </a:ext>
                </a:extLst>
              </p14:cNvPr>
              <p14:cNvContentPartPr/>
              <p14:nvPr/>
            </p14:nvContentPartPr>
            <p14:xfrm>
              <a:off x="2809341" y="1872534"/>
              <a:ext cx="90360" cy="15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91FBAE-0B6F-7529-10CF-699D37E8A6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0701" y="1863894"/>
                <a:ext cx="108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00C851-ADAE-4BC6-C118-1092A524C1AC}"/>
                  </a:ext>
                </a:extLst>
              </p14:cNvPr>
              <p14:cNvContentPartPr/>
              <p14:nvPr/>
            </p14:nvContentPartPr>
            <p14:xfrm>
              <a:off x="7484301" y="1810614"/>
              <a:ext cx="78480" cy="20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00C851-ADAE-4BC6-C118-1092A524C1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75301" y="1801974"/>
                <a:ext cx="96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B6730F-5AED-6499-B429-C6777D1C9B79}"/>
                  </a:ext>
                </a:extLst>
              </p14:cNvPr>
              <p14:cNvContentPartPr/>
              <p14:nvPr/>
            </p14:nvContentPartPr>
            <p14:xfrm>
              <a:off x="9247221" y="1825374"/>
              <a:ext cx="125280" cy="7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B6730F-5AED-6499-B429-C6777D1C9B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38221" y="1816734"/>
                <a:ext cx="1429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66C6A-ED40-6256-3538-BF0966B4DDBC}"/>
                  </a:ext>
                </a:extLst>
              </p14:cNvPr>
              <p14:cNvContentPartPr/>
              <p14:nvPr/>
            </p14:nvContentPartPr>
            <p14:xfrm>
              <a:off x="4083381" y="6794454"/>
              <a:ext cx="265320" cy="50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66C6A-ED40-6256-3538-BF0966B4D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4741" y="6785454"/>
                <a:ext cx="282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DFA1B6-2525-7A1A-F278-939162B85E80}"/>
                  </a:ext>
                </a:extLst>
              </p14:cNvPr>
              <p14:cNvContentPartPr/>
              <p14:nvPr/>
            </p14:nvContentPartPr>
            <p14:xfrm>
              <a:off x="5887701" y="6805614"/>
              <a:ext cx="155520" cy="3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DFA1B6-2525-7A1A-F278-939162B85E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78701" y="6796974"/>
                <a:ext cx="17316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56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3CFB-2F63-E88F-DD9E-EAAC5909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(for those who have no basic knowledge about gates and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084F-8D08-B824-67FF-D41E480A5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http://www.ee.surrey.ac.uk/Projects/CAL/digital-logic/gatesfunc/index.html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Boolean functions and truth table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E25EAE-4F36-8882-7A78-64E0036E04E6}"/>
              </a:ext>
            </a:extLst>
          </p:cNvPr>
          <p:cNvGrpSpPr/>
          <p:nvPr/>
        </p:nvGrpSpPr>
        <p:grpSpPr>
          <a:xfrm>
            <a:off x="1584261" y="3870957"/>
            <a:ext cx="312480" cy="232920"/>
            <a:chOff x="1584261" y="3870957"/>
            <a:chExt cx="3124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C2EF9BD-C852-60B8-2A65-FD0EF809B336}"/>
                    </a:ext>
                  </a:extLst>
                </p14:cNvPr>
                <p14:cNvContentPartPr/>
                <p14:nvPr/>
              </p14:nvContentPartPr>
              <p14:xfrm>
                <a:off x="1584261" y="3870957"/>
                <a:ext cx="165960" cy="173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C2EF9BD-C852-60B8-2A65-FD0EF809B33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75261" y="3861957"/>
                  <a:ext cx="183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5F9E03-5895-6749-DD6A-A3A0DE259C08}"/>
                    </a:ext>
                  </a:extLst>
                </p14:cNvPr>
                <p14:cNvContentPartPr/>
                <p14:nvPr/>
              </p14:nvContentPartPr>
              <p14:xfrm>
                <a:off x="1623861" y="3874197"/>
                <a:ext cx="272880" cy="217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5F9E03-5895-6749-DD6A-A3A0DE259C0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14861" y="3865557"/>
                  <a:ext cx="290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6A0F81-1B28-BBEE-E1FE-3DEACE059522}"/>
                    </a:ext>
                  </a:extLst>
                </p14:cNvPr>
                <p14:cNvContentPartPr/>
                <p14:nvPr/>
              </p14:nvContentPartPr>
              <p14:xfrm>
                <a:off x="1886661" y="4103517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6A0F81-1B28-BBEE-E1FE-3DEACE05952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78021" y="40945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471B16-0D4F-D823-E344-80B87C08026E}"/>
                  </a:ext>
                </a:extLst>
              </p14:cNvPr>
              <p14:cNvContentPartPr/>
              <p14:nvPr/>
            </p14:nvContentPartPr>
            <p14:xfrm>
              <a:off x="2181141" y="3872037"/>
              <a:ext cx="72720" cy="182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471B16-0D4F-D823-E344-80B87C0802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2141" y="3863397"/>
                <a:ext cx="9036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DB9FDFF-B48F-4528-10BD-DD14A2A28468}"/>
              </a:ext>
            </a:extLst>
          </p:cNvPr>
          <p:cNvGrpSpPr/>
          <p:nvPr/>
        </p:nvGrpSpPr>
        <p:grpSpPr>
          <a:xfrm>
            <a:off x="2664621" y="3907677"/>
            <a:ext cx="188280" cy="135720"/>
            <a:chOff x="2664621" y="3907677"/>
            <a:chExt cx="18828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E38821-2C0C-714A-2F91-E9DD0D68613A}"/>
                    </a:ext>
                  </a:extLst>
                </p14:cNvPr>
                <p14:cNvContentPartPr/>
                <p14:nvPr/>
              </p14:nvContentPartPr>
              <p14:xfrm>
                <a:off x="2664621" y="3907677"/>
                <a:ext cx="146520" cy="135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E38821-2C0C-714A-2F91-E9DD0D6861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55981" y="3899037"/>
                  <a:ext cx="164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73A783-F64F-157B-B831-F858C9E39831}"/>
                    </a:ext>
                  </a:extLst>
                </p14:cNvPr>
                <p14:cNvContentPartPr/>
                <p14:nvPr/>
              </p14:nvContentPartPr>
              <p14:xfrm>
                <a:off x="2700621" y="3970677"/>
                <a:ext cx="152280" cy="23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73A783-F64F-157B-B831-F858C9E398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91981" y="3961677"/>
                  <a:ext cx="16992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DFA2F61-E8BF-CA48-3443-13315BA7A357}"/>
                  </a:ext>
                </a:extLst>
              </p14:cNvPr>
              <p14:cNvContentPartPr/>
              <p14:nvPr/>
            </p14:nvContentPartPr>
            <p14:xfrm>
              <a:off x="3144501" y="3830277"/>
              <a:ext cx="122040" cy="28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DFA2F61-E8BF-CA48-3443-13315BA7A3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35861" y="3821637"/>
                <a:ext cx="13968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A1BB8CB-A662-41B3-549A-BB8030FD0243}"/>
              </a:ext>
            </a:extLst>
          </p:cNvPr>
          <p:cNvGrpSpPr/>
          <p:nvPr/>
        </p:nvGrpSpPr>
        <p:grpSpPr>
          <a:xfrm>
            <a:off x="3405861" y="3899397"/>
            <a:ext cx="228600" cy="169920"/>
            <a:chOff x="3405861" y="3899397"/>
            <a:chExt cx="22860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6C486C-D8E2-9A9E-53D4-E78D8278653A}"/>
                    </a:ext>
                  </a:extLst>
                </p14:cNvPr>
                <p14:cNvContentPartPr/>
                <p14:nvPr/>
              </p14:nvContentPartPr>
              <p14:xfrm>
                <a:off x="3405861" y="3899397"/>
                <a:ext cx="84600" cy="110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6C486C-D8E2-9A9E-53D4-E78D827865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6861" y="3890397"/>
                  <a:ext cx="102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1AE5D2-A80A-595E-1A7C-4B25E20903FB}"/>
                    </a:ext>
                  </a:extLst>
                </p14:cNvPr>
                <p14:cNvContentPartPr/>
                <p14:nvPr/>
              </p14:nvContentPartPr>
              <p14:xfrm>
                <a:off x="3601701" y="3997677"/>
                <a:ext cx="32760" cy="71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1AE5D2-A80A-595E-1A7C-4B25E20903F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93061" y="3988677"/>
                  <a:ext cx="5040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9B799-BB67-48F6-7E06-0A3396EF5982}"/>
              </a:ext>
            </a:extLst>
          </p:cNvPr>
          <p:cNvGrpSpPr/>
          <p:nvPr/>
        </p:nvGrpSpPr>
        <p:grpSpPr>
          <a:xfrm>
            <a:off x="3845061" y="3805797"/>
            <a:ext cx="209520" cy="317880"/>
            <a:chOff x="3845061" y="3805797"/>
            <a:chExt cx="20952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D3C90D0-5570-19FD-2451-4DC028BE340D}"/>
                    </a:ext>
                  </a:extLst>
                </p14:cNvPr>
                <p14:cNvContentPartPr/>
                <p14:nvPr/>
              </p14:nvContentPartPr>
              <p14:xfrm>
                <a:off x="3845061" y="3883197"/>
                <a:ext cx="27360" cy="111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D3C90D0-5570-19FD-2451-4DC028BE340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36421" y="3874557"/>
                  <a:ext cx="4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837980-C763-B34C-05E6-F654B98B22C1}"/>
                    </a:ext>
                  </a:extLst>
                </p14:cNvPr>
                <p14:cNvContentPartPr/>
                <p14:nvPr/>
              </p14:nvContentPartPr>
              <p14:xfrm>
                <a:off x="3988701" y="3805797"/>
                <a:ext cx="65880" cy="317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837980-C763-B34C-05E6-F654B98B22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79701" y="3797157"/>
                  <a:ext cx="83520" cy="33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08A3711-B48D-3663-F4C3-91CCAC7B588B}"/>
                  </a:ext>
                </a:extLst>
              </p14:cNvPr>
              <p14:cNvContentPartPr/>
              <p14:nvPr/>
            </p14:nvContentPartPr>
            <p14:xfrm>
              <a:off x="4778541" y="3658197"/>
              <a:ext cx="1411560" cy="112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08A3711-B48D-3663-F4C3-91CCAC7B588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69901" y="3649197"/>
                <a:ext cx="1429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42556A-9CC4-4AFF-89E5-B8447116C38E}"/>
                  </a:ext>
                </a:extLst>
              </p14:cNvPr>
              <p14:cNvContentPartPr/>
              <p14:nvPr/>
            </p14:nvContentPartPr>
            <p14:xfrm>
              <a:off x="1727541" y="4915677"/>
              <a:ext cx="1461240" cy="1368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42556A-9CC4-4AFF-89E5-B8447116C38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18541" y="4906677"/>
                <a:ext cx="147888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77AC0FC-23DF-7806-4DED-75C6A5A170DB}"/>
              </a:ext>
            </a:extLst>
          </p:cNvPr>
          <p:cNvGrpSpPr/>
          <p:nvPr/>
        </p:nvGrpSpPr>
        <p:grpSpPr>
          <a:xfrm>
            <a:off x="5769261" y="3558477"/>
            <a:ext cx="3066120" cy="1729440"/>
            <a:chOff x="5769261" y="3558477"/>
            <a:chExt cx="3066120" cy="172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3C66674-3513-4990-A3B4-41F0A973C54C}"/>
                    </a:ext>
                  </a:extLst>
                </p14:cNvPr>
                <p14:cNvContentPartPr/>
                <p14:nvPr/>
              </p14:nvContentPartPr>
              <p14:xfrm>
                <a:off x="5769261" y="3886437"/>
                <a:ext cx="200520" cy="301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3C66674-3513-4990-A3B4-41F0A973C5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0621" y="3877797"/>
                  <a:ext cx="218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57C5FA-44F1-14D8-32A5-F679D49A84EE}"/>
                    </a:ext>
                  </a:extLst>
                </p14:cNvPr>
                <p14:cNvContentPartPr/>
                <p14:nvPr/>
              </p14:nvContentPartPr>
              <p14:xfrm>
                <a:off x="5815341" y="3997677"/>
                <a:ext cx="265320" cy="87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57C5FA-44F1-14D8-32A5-F679D49A84E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06341" y="3988677"/>
                  <a:ext cx="282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6FEF268-4672-6384-07DB-A39F291693B0}"/>
                    </a:ext>
                  </a:extLst>
                </p14:cNvPr>
                <p14:cNvContentPartPr/>
                <p14:nvPr/>
              </p14:nvContentPartPr>
              <p14:xfrm>
                <a:off x="6028461" y="3945837"/>
                <a:ext cx="206280" cy="215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6FEF268-4672-6384-07DB-A39F291693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19461" y="3936837"/>
                  <a:ext cx="223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29AC5D-E503-7D10-5242-F4C98172B76A}"/>
                    </a:ext>
                  </a:extLst>
                </p14:cNvPr>
                <p14:cNvContentPartPr/>
                <p14:nvPr/>
              </p14:nvContentPartPr>
              <p14:xfrm>
                <a:off x="6305661" y="3947277"/>
                <a:ext cx="35640" cy="174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29AC5D-E503-7D10-5242-F4C98172B7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97021" y="3938637"/>
                  <a:ext cx="53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88E4C28-914C-91B1-A7A6-A67BB8767112}"/>
                    </a:ext>
                  </a:extLst>
                </p14:cNvPr>
                <p14:cNvContentPartPr/>
                <p14:nvPr/>
              </p14:nvContentPartPr>
              <p14:xfrm>
                <a:off x="6275421" y="3936477"/>
                <a:ext cx="247320" cy="196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88E4C28-914C-91B1-A7A6-A67BB876711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66781" y="3927837"/>
                  <a:ext cx="264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3E741B7-3910-1B06-5521-4E5ED9CAA84D}"/>
                    </a:ext>
                  </a:extLst>
                </p14:cNvPr>
                <p14:cNvContentPartPr/>
                <p14:nvPr/>
              </p14:nvContentPartPr>
              <p14:xfrm>
                <a:off x="6722541" y="3836757"/>
                <a:ext cx="59040" cy="1451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3E741B7-3910-1B06-5521-4E5ED9CAA8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13901" y="3828117"/>
                  <a:ext cx="76680" cy="14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34908E-0261-CBE0-16C3-BD97D7B7447C}"/>
                    </a:ext>
                  </a:extLst>
                </p14:cNvPr>
                <p14:cNvContentPartPr/>
                <p14:nvPr/>
              </p14:nvContentPartPr>
              <p14:xfrm>
                <a:off x="6516261" y="4008837"/>
                <a:ext cx="1570680" cy="32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34908E-0261-CBE0-16C3-BD97D7B744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07621" y="3999837"/>
                  <a:ext cx="1588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84D397-39AE-7C6F-CFB0-AB134702D76B}"/>
                    </a:ext>
                  </a:extLst>
                </p14:cNvPr>
                <p14:cNvContentPartPr/>
                <p14:nvPr/>
              </p14:nvContentPartPr>
              <p14:xfrm>
                <a:off x="6901461" y="3683397"/>
                <a:ext cx="140760" cy="179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84D397-39AE-7C6F-CFB0-AB134702D7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92821" y="3674397"/>
                  <a:ext cx="158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BD5B90B-DF22-1BEC-78CB-863504157A82}"/>
                    </a:ext>
                  </a:extLst>
                </p14:cNvPr>
                <p14:cNvContentPartPr/>
                <p14:nvPr/>
              </p14:nvContentPartPr>
              <p14:xfrm>
                <a:off x="6885621" y="3699957"/>
                <a:ext cx="160200" cy="152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BD5B90B-DF22-1BEC-78CB-863504157A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76981" y="3690957"/>
                  <a:ext cx="177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B4910D-6802-B945-E34B-28DBA720F54B}"/>
                    </a:ext>
                  </a:extLst>
                </p14:cNvPr>
                <p14:cNvContentPartPr/>
                <p14:nvPr/>
              </p14:nvContentPartPr>
              <p14:xfrm>
                <a:off x="7281621" y="3865917"/>
                <a:ext cx="2880" cy="13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B4910D-6802-B945-E34B-28DBA720F54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72621" y="3856917"/>
                  <a:ext cx="20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14CFB92-EE99-0DA7-1A91-9DE26BF9E2F5}"/>
                    </a:ext>
                  </a:extLst>
                </p14:cNvPr>
                <p14:cNvContentPartPr/>
                <p14:nvPr/>
              </p14:nvContentPartPr>
              <p14:xfrm>
                <a:off x="7477821" y="3673317"/>
                <a:ext cx="55800" cy="61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14CFB92-EE99-0DA7-1A91-9DE26BF9E2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68821" y="3664317"/>
                  <a:ext cx="73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B730D5-CBCD-0DAD-2AED-BE6A31FC883E}"/>
                    </a:ext>
                  </a:extLst>
                </p14:cNvPr>
                <p14:cNvContentPartPr/>
                <p14:nvPr/>
              </p14:nvContentPartPr>
              <p14:xfrm>
                <a:off x="7550901" y="3643077"/>
                <a:ext cx="43560" cy="185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B730D5-CBCD-0DAD-2AED-BE6A31FC88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42261" y="3634437"/>
                  <a:ext cx="61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6FEF2A2-3538-FE3F-5F62-2230C6EE56CF}"/>
                    </a:ext>
                  </a:extLst>
                </p14:cNvPr>
                <p14:cNvContentPartPr/>
                <p14:nvPr/>
              </p14:nvContentPartPr>
              <p14:xfrm>
                <a:off x="7315101" y="3563877"/>
                <a:ext cx="54360" cy="1638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6FEF2A2-3538-FE3F-5F62-2230C6EE56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06461" y="3554877"/>
                  <a:ext cx="72000" cy="16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3F8FD0B-6223-58FF-25E5-CB8CF8D4C3FA}"/>
                    </a:ext>
                  </a:extLst>
                </p14:cNvPr>
                <p14:cNvContentPartPr/>
                <p14:nvPr/>
              </p14:nvContentPartPr>
              <p14:xfrm>
                <a:off x="7820541" y="3558477"/>
                <a:ext cx="115200" cy="1508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3F8FD0B-6223-58FF-25E5-CB8CF8D4C3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11901" y="3549477"/>
                  <a:ext cx="132840" cy="15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B5B6333-C9C6-586E-E1D5-AAB2AE7BE365}"/>
                    </a:ext>
                  </a:extLst>
                </p14:cNvPr>
                <p14:cNvContentPartPr/>
                <p14:nvPr/>
              </p14:nvContentPartPr>
              <p14:xfrm>
                <a:off x="8062821" y="3987597"/>
                <a:ext cx="343080" cy="12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B5B6333-C9C6-586E-E1D5-AAB2AE7BE3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54181" y="3978957"/>
                  <a:ext cx="360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3C90040-86F0-B4EA-CC35-182ED37E22ED}"/>
                    </a:ext>
                  </a:extLst>
                </p14:cNvPr>
                <p14:cNvContentPartPr/>
                <p14:nvPr/>
              </p14:nvContentPartPr>
              <p14:xfrm>
                <a:off x="8060661" y="3722997"/>
                <a:ext cx="46800" cy="105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3C90040-86F0-B4EA-CC35-182ED37E22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51661" y="3714357"/>
                  <a:ext cx="64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4A5166B-E315-C730-7278-4D37393AEF90}"/>
                    </a:ext>
                  </a:extLst>
                </p14:cNvPr>
                <p14:cNvContentPartPr/>
                <p14:nvPr/>
              </p14:nvContentPartPr>
              <p14:xfrm>
                <a:off x="8182701" y="3728757"/>
                <a:ext cx="117000" cy="111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4A5166B-E315-C730-7278-4D37393AEF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74061" y="3720117"/>
                  <a:ext cx="134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BDA3270-D66A-C104-A163-421C3F0E2279}"/>
                    </a:ext>
                  </a:extLst>
                </p14:cNvPr>
                <p14:cNvContentPartPr/>
                <p14:nvPr/>
              </p14:nvContentPartPr>
              <p14:xfrm>
                <a:off x="8313381" y="3701397"/>
                <a:ext cx="38880" cy="152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BDA3270-D66A-C104-A163-421C3F0E227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04381" y="3692397"/>
                  <a:ext cx="56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559DFA0-97AA-4CCE-E3A1-DF650A2B26FA}"/>
                    </a:ext>
                  </a:extLst>
                </p14:cNvPr>
                <p14:cNvContentPartPr/>
                <p14:nvPr/>
              </p14:nvContentPartPr>
              <p14:xfrm>
                <a:off x="8275221" y="3732357"/>
                <a:ext cx="111960" cy="44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559DFA0-97AA-4CCE-E3A1-DF650A2B26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66221" y="3723717"/>
                  <a:ext cx="129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601E242-8802-30F2-ACDB-E84A9E6EC129}"/>
                    </a:ext>
                  </a:extLst>
                </p14:cNvPr>
                <p14:cNvContentPartPr/>
                <p14:nvPr/>
              </p14:nvContentPartPr>
              <p14:xfrm>
                <a:off x="8422461" y="3736317"/>
                <a:ext cx="79560" cy="177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601E242-8802-30F2-ACDB-E84A9E6EC12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13461" y="3727317"/>
                  <a:ext cx="97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5516C4-7937-9DBC-EEB8-B195DA3C54EF}"/>
                    </a:ext>
                  </a:extLst>
                </p14:cNvPr>
                <p14:cNvContentPartPr/>
                <p14:nvPr/>
              </p14:nvContentPartPr>
              <p14:xfrm>
                <a:off x="8565021" y="3654597"/>
                <a:ext cx="248400" cy="182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5516C4-7937-9DBC-EEB8-B195DA3C54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56381" y="3645957"/>
                  <a:ext cx="266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7C9F68-2F44-DD7D-3F71-C43537C9D580}"/>
                    </a:ext>
                  </a:extLst>
                </p14:cNvPr>
                <p14:cNvContentPartPr/>
                <p14:nvPr/>
              </p14:nvContentPartPr>
              <p14:xfrm>
                <a:off x="8695341" y="3712917"/>
                <a:ext cx="140040" cy="10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7C9F68-2F44-DD7D-3F71-C43537C9D58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86341" y="3704277"/>
                  <a:ext cx="157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D4F2B5B-3A55-96D3-53B0-5C6D4E101AFE}"/>
                    </a:ext>
                  </a:extLst>
                </p14:cNvPr>
                <p14:cNvContentPartPr/>
                <p14:nvPr/>
              </p14:nvContentPartPr>
              <p14:xfrm>
                <a:off x="6290541" y="4134477"/>
                <a:ext cx="79560" cy="20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D4F2B5B-3A55-96D3-53B0-5C6D4E101AF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81541" y="4125837"/>
                  <a:ext cx="97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643AE0-E65B-329A-1EEA-4223A0DE07B1}"/>
                    </a:ext>
                  </a:extLst>
                </p14:cNvPr>
                <p14:cNvContentPartPr/>
                <p14:nvPr/>
              </p14:nvContentPartPr>
              <p14:xfrm>
                <a:off x="7046901" y="4959957"/>
                <a:ext cx="22680" cy="153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643AE0-E65B-329A-1EEA-4223A0DE07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38261" y="4951317"/>
                  <a:ext cx="40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63140F3-63BB-5868-2898-ED5F18EECCCA}"/>
                    </a:ext>
                  </a:extLst>
                </p14:cNvPr>
                <p14:cNvContentPartPr/>
                <p14:nvPr/>
              </p14:nvContentPartPr>
              <p14:xfrm>
                <a:off x="7652421" y="4971837"/>
                <a:ext cx="83880" cy="156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63140F3-63BB-5868-2898-ED5F18EECC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43421" y="4962837"/>
                  <a:ext cx="101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9DDEEFE-4D53-53CC-1F03-1469A0826885}"/>
                    </a:ext>
                  </a:extLst>
                </p14:cNvPr>
                <p14:cNvContentPartPr/>
                <p14:nvPr/>
              </p14:nvContentPartPr>
              <p14:xfrm>
                <a:off x="8341461" y="4939437"/>
                <a:ext cx="62640" cy="174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9DDEEFE-4D53-53CC-1F03-1469A082688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32461" y="4930797"/>
                  <a:ext cx="80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D653C9A-CC45-6745-3D45-B0A61AE11020}"/>
                    </a:ext>
                  </a:extLst>
                </p14:cNvPr>
                <p14:cNvContentPartPr/>
                <p14:nvPr/>
              </p14:nvContentPartPr>
              <p14:xfrm>
                <a:off x="7018821" y="4594917"/>
                <a:ext cx="142560" cy="126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D653C9A-CC45-6745-3D45-B0A61AE1102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10181" y="4585917"/>
                  <a:ext cx="160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933F911-4B57-078A-BE8E-A0987F123345}"/>
                    </a:ext>
                  </a:extLst>
                </p14:cNvPr>
                <p14:cNvContentPartPr/>
                <p14:nvPr/>
              </p14:nvContentPartPr>
              <p14:xfrm>
                <a:off x="7600581" y="4602477"/>
                <a:ext cx="100800" cy="95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933F911-4B57-078A-BE8E-A0987F1233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91941" y="4593477"/>
                  <a:ext cx="118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4F6C63-DA33-EC67-54B0-367880CAD41B}"/>
                    </a:ext>
                  </a:extLst>
                </p14:cNvPr>
                <p14:cNvContentPartPr/>
                <p14:nvPr/>
              </p14:nvContentPartPr>
              <p14:xfrm>
                <a:off x="7629381" y="4564317"/>
                <a:ext cx="61560" cy="244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4F6C63-DA33-EC67-54B0-367880CAD41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20741" y="4555677"/>
                  <a:ext cx="79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3BE307B-5F12-322C-E22D-863CF6275A48}"/>
                    </a:ext>
                  </a:extLst>
                </p14:cNvPr>
                <p14:cNvContentPartPr/>
                <p14:nvPr/>
              </p14:nvContentPartPr>
              <p14:xfrm>
                <a:off x="7014141" y="4344717"/>
                <a:ext cx="17280" cy="125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3BE307B-5F12-322C-E22D-863CF6275A4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05501" y="4336077"/>
                  <a:ext cx="3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CE3F89-97C2-EFEF-416A-DBE24DFF74BF}"/>
                    </a:ext>
                  </a:extLst>
                </p14:cNvPr>
                <p14:cNvContentPartPr/>
                <p14:nvPr/>
              </p14:nvContentPartPr>
              <p14:xfrm>
                <a:off x="7568901" y="4339317"/>
                <a:ext cx="124920" cy="141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CE3F89-97C2-EFEF-416A-DBE24DFF74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60261" y="4330317"/>
                  <a:ext cx="142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4876DAB-EC72-E935-3F7F-AD7F870C696B}"/>
                    </a:ext>
                  </a:extLst>
                </p14:cNvPr>
                <p14:cNvContentPartPr/>
                <p14:nvPr/>
              </p14:nvContentPartPr>
              <p14:xfrm>
                <a:off x="7028901" y="4121517"/>
                <a:ext cx="111240" cy="91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4876DAB-EC72-E935-3F7F-AD7F870C696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19901" y="4112517"/>
                  <a:ext cx="128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FEAAA3B-D337-6D4C-527C-A80D87F5F44E}"/>
                    </a:ext>
                  </a:extLst>
                </p14:cNvPr>
                <p14:cNvContentPartPr/>
                <p14:nvPr/>
              </p14:nvContentPartPr>
              <p14:xfrm>
                <a:off x="7477821" y="4121157"/>
                <a:ext cx="104400" cy="141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FEAAA3B-D337-6D4C-527C-A80D87F5F4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68821" y="4112517"/>
                  <a:ext cx="122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4193B57-3173-069A-3F85-A74C44DE313A}"/>
                    </a:ext>
                  </a:extLst>
                </p14:cNvPr>
                <p14:cNvContentPartPr/>
                <p14:nvPr/>
              </p14:nvContentPartPr>
              <p14:xfrm>
                <a:off x="8106741" y="4167957"/>
                <a:ext cx="149400" cy="131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4193B57-3173-069A-3F85-A74C44DE31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97741" y="4158957"/>
                  <a:ext cx="167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4F1A34-FCCB-8489-98C8-E468F72A37CB}"/>
                    </a:ext>
                  </a:extLst>
                </p14:cNvPr>
                <p14:cNvContentPartPr/>
                <p14:nvPr/>
              </p14:nvContentPartPr>
              <p14:xfrm>
                <a:off x="8225541" y="4382877"/>
                <a:ext cx="86400" cy="85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4F1A34-FCCB-8489-98C8-E468F72A37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16901" y="4374237"/>
                  <a:ext cx="104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8314728-1595-71C6-B1C2-159E5C6125D6}"/>
                    </a:ext>
                  </a:extLst>
                </p14:cNvPr>
                <p14:cNvContentPartPr/>
                <p14:nvPr/>
              </p14:nvContentPartPr>
              <p14:xfrm>
                <a:off x="8210421" y="4586637"/>
                <a:ext cx="127080" cy="105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8314728-1595-71C6-B1C2-159E5C6125D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01421" y="4577637"/>
                  <a:ext cx="1447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641ED59-C706-4280-ACC7-3002EEFB6772}"/>
              </a:ext>
            </a:extLst>
          </p:cNvPr>
          <p:cNvGrpSpPr/>
          <p:nvPr/>
        </p:nvGrpSpPr>
        <p:grpSpPr>
          <a:xfrm>
            <a:off x="5650461" y="5424717"/>
            <a:ext cx="3063600" cy="1193400"/>
            <a:chOff x="5650461" y="5424717"/>
            <a:chExt cx="3063600" cy="11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F22909-B3AD-1112-206F-BE37C19A8C9F}"/>
                    </a:ext>
                  </a:extLst>
                </p14:cNvPr>
                <p14:cNvContentPartPr/>
                <p14:nvPr/>
              </p14:nvContentPartPr>
              <p14:xfrm>
                <a:off x="5650461" y="5480877"/>
                <a:ext cx="217440" cy="141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F22909-B3AD-1112-206F-BE37C19A8C9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41821" y="5472237"/>
                  <a:ext cx="235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BB38CFE-9D27-EAAE-3D9C-AF0DF5E2CFB6}"/>
                    </a:ext>
                  </a:extLst>
                </p14:cNvPr>
                <p14:cNvContentPartPr/>
                <p14:nvPr/>
              </p14:nvContentPartPr>
              <p14:xfrm>
                <a:off x="5978061" y="5449917"/>
                <a:ext cx="147600" cy="238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BB38CFE-9D27-EAAE-3D9C-AF0DF5E2CFB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69061" y="5441277"/>
                  <a:ext cx="165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03C6F6C-FD8D-24FA-ED9A-7D91100C0D24}"/>
                    </a:ext>
                  </a:extLst>
                </p14:cNvPr>
                <p14:cNvContentPartPr/>
                <p14:nvPr/>
              </p14:nvContentPartPr>
              <p14:xfrm>
                <a:off x="6669621" y="5453877"/>
                <a:ext cx="178200" cy="183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03C6F6C-FD8D-24FA-ED9A-7D91100C0D2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60981" y="5444877"/>
                  <a:ext cx="195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D77E92E-A631-5B28-F162-42056A81A1D1}"/>
                    </a:ext>
                  </a:extLst>
                </p14:cNvPr>
                <p14:cNvContentPartPr/>
                <p14:nvPr/>
              </p14:nvContentPartPr>
              <p14:xfrm>
                <a:off x="7243461" y="5463237"/>
                <a:ext cx="62280" cy="71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D77E92E-A631-5B28-F162-42056A81A1D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34461" y="5454597"/>
                  <a:ext cx="79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F52CDC5-287D-9620-E63C-12B3B8680085}"/>
                    </a:ext>
                  </a:extLst>
                </p14:cNvPr>
                <p14:cNvContentPartPr/>
                <p14:nvPr/>
              </p14:nvContentPartPr>
              <p14:xfrm>
                <a:off x="7294581" y="5454957"/>
                <a:ext cx="81720" cy="151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F52CDC5-287D-9620-E63C-12B3B868008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85941" y="5445957"/>
                  <a:ext cx="99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1D2A85D-A00E-082A-AA70-5FB955E5265C}"/>
                    </a:ext>
                  </a:extLst>
                </p14:cNvPr>
                <p14:cNvContentPartPr/>
                <p14:nvPr/>
              </p14:nvContentPartPr>
              <p14:xfrm>
                <a:off x="6991101" y="5424717"/>
                <a:ext cx="79200" cy="1193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D2A85D-A00E-082A-AA70-5FB955E5265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82101" y="5415717"/>
                  <a:ext cx="96840" cy="12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D3B9CD3-D39A-E894-58A4-1B58DA69094D}"/>
                    </a:ext>
                  </a:extLst>
                </p14:cNvPr>
                <p14:cNvContentPartPr/>
                <p14:nvPr/>
              </p14:nvContentPartPr>
              <p14:xfrm>
                <a:off x="6230421" y="5701917"/>
                <a:ext cx="2483640" cy="103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D3B9CD3-D39A-E894-58A4-1B58DA6909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21781" y="5693277"/>
                  <a:ext cx="2501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CBD6F86-CA72-DBB6-7C5E-FC53AFAE2B22}"/>
                    </a:ext>
                  </a:extLst>
                </p14:cNvPr>
                <p14:cNvContentPartPr/>
                <p14:nvPr/>
              </p14:nvContentPartPr>
              <p14:xfrm>
                <a:off x="6699501" y="5884797"/>
                <a:ext cx="134280" cy="75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CBD6F86-CA72-DBB6-7C5E-FC53AFAE2B2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90501" y="5875797"/>
                  <a:ext cx="151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935F07-E9FA-E161-309C-109789D5D2EA}"/>
                    </a:ext>
                  </a:extLst>
                </p14:cNvPr>
                <p14:cNvContentPartPr/>
                <p14:nvPr/>
              </p14:nvContentPartPr>
              <p14:xfrm>
                <a:off x="7249941" y="5874357"/>
                <a:ext cx="103320" cy="79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935F07-E9FA-E161-309C-109789D5D2E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40941" y="5865717"/>
                  <a:ext cx="12096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0829193-96B6-8300-4D6A-F3BA63154667}"/>
                  </a:ext>
                </a:extLst>
              </p14:cNvPr>
              <p14:cNvContentPartPr/>
              <p14:nvPr/>
            </p14:nvContentPartPr>
            <p14:xfrm>
              <a:off x="7705701" y="5411037"/>
              <a:ext cx="97920" cy="11098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0829193-96B6-8300-4D6A-F3BA6315466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697061" y="5402037"/>
                <a:ext cx="115560" cy="11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28D9EBE-17DE-93F8-0EF1-8753A6862CD9}"/>
              </a:ext>
            </a:extLst>
          </p:cNvPr>
          <p:cNvGrpSpPr/>
          <p:nvPr/>
        </p:nvGrpSpPr>
        <p:grpSpPr>
          <a:xfrm>
            <a:off x="8064621" y="5502837"/>
            <a:ext cx="513000" cy="218520"/>
            <a:chOff x="8064621" y="5502837"/>
            <a:chExt cx="51300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3440457-CDFE-898A-6DFE-118880D2E245}"/>
                    </a:ext>
                  </a:extLst>
                </p14:cNvPr>
                <p14:cNvContentPartPr/>
                <p14:nvPr/>
              </p14:nvContentPartPr>
              <p14:xfrm>
                <a:off x="8064621" y="5587437"/>
                <a:ext cx="114120" cy="133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3440457-CDFE-898A-6DFE-118880D2E24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55621" y="5578797"/>
                  <a:ext cx="131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163366D-8FA2-D1EA-E854-87E7A6040A21}"/>
                    </a:ext>
                  </a:extLst>
                </p14:cNvPr>
                <p14:cNvContentPartPr/>
                <p14:nvPr/>
              </p14:nvContentPartPr>
              <p14:xfrm>
                <a:off x="8246061" y="5580237"/>
                <a:ext cx="199440" cy="119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163366D-8FA2-D1EA-E854-87E7A6040A2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37061" y="5571597"/>
                  <a:ext cx="217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EE6533E-01FE-E7ED-B2DB-6494C3424742}"/>
                    </a:ext>
                  </a:extLst>
                </p14:cNvPr>
                <p14:cNvContentPartPr/>
                <p14:nvPr/>
              </p14:nvContentPartPr>
              <p14:xfrm>
                <a:off x="8446221" y="5502837"/>
                <a:ext cx="11520" cy="134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EE6533E-01FE-E7ED-B2DB-6494C342474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37221" y="5494197"/>
                  <a:ext cx="29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5F7DCC1-8600-2FB5-2B85-ED6EB724CA78}"/>
                    </a:ext>
                  </a:extLst>
                </p14:cNvPr>
                <p14:cNvContentPartPr/>
                <p14:nvPr/>
              </p14:nvContentPartPr>
              <p14:xfrm>
                <a:off x="8400141" y="5513997"/>
                <a:ext cx="177480" cy="48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5F7DCC1-8600-2FB5-2B85-ED6EB724CA7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91141" y="5505357"/>
                  <a:ext cx="19512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DA6804C-CD1F-F67A-B5E5-0C447B9B01E7}"/>
                  </a:ext>
                </a:extLst>
              </p14:cNvPr>
              <p14:cNvContentPartPr/>
              <p14:nvPr/>
            </p14:nvContentPartPr>
            <p14:xfrm>
              <a:off x="8254701" y="5876157"/>
              <a:ext cx="122760" cy="1256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DA6804C-CD1F-F67A-B5E5-0C447B9B01E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246061" y="5867157"/>
                <a:ext cx="1404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96EE75F-364B-FF5B-C3F0-898AB12AD25B}"/>
              </a:ext>
            </a:extLst>
          </p:cNvPr>
          <p:cNvGrpSpPr/>
          <p:nvPr/>
        </p:nvGrpSpPr>
        <p:grpSpPr>
          <a:xfrm>
            <a:off x="6714261" y="6089277"/>
            <a:ext cx="195120" cy="350280"/>
            <a:chOff x="6714261" y="6089277"/>
            <a:chExt cx="19512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ADDDE91-AA34-A619-8B7D-84967AFBE6A7}"/>
                    </a:ext>
                  </a:extLst>
                </p14:cNvPr>
                <p14:cNvContentPartPr/>
                <p14:nvPr/>
              </p14:nvContentPartPr>
              <p14:xfrm>
                <a:off x="6789861" y="6089277"/>
                <a:ext cx="119520" cy="99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ADDDE91-AA34-A619-8B7D-84967AFBE6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80861" y="6080277"/>
                  <a:ext cx="137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66E7121-68C5-C149-C72F-8137ACEC652D}"/>
                    </a:ext>
                  </a:extLst>
                </p14:cNvPr>
                <p14:cNvContentPartPr/>
                <p14:nvPr/>
              </p14:nvContentPartPr>
              <p14:xfrm>
                <a:off x="6714261" y="6277197"/>
                <a:ext cx="46800" cy="162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66E7121-68C5-C149-C72F-8137ACEC652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05621" y="6268197"/>
                  <a:ext cx="644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7641241-8303-B796-6CC4-D127CD143B69}"/>
              </a:ext>
            </a:extLst>
          </p:cNvPr>
          <p:cNvGrpSpPr/>
          <p:nvPr/>
        </p:nvGrpSpPr>
        <p:grpSpPr>
          <a:xfrm>
            <a:off x="7294581" y="6151197"/>
            <a:ext cx="117000" cy="256680"/>
            <a:chOff x="7294581" y="6151197"/>
            <a:chExt cx="11700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1A123E1-E149-FAC7-75CD-F6AAF2D9FFF9}"/>
                    </a:ext>
                  </a:extLst>
                </p14:cNvPr>
                <p14:cNvContentPartPr/>
                <p14:nvPr/>
              </p14:nvContentPartPr>
              <p14:xfrm>
                <a:off x="7316901" y="6151197"/>
                <a:ext cx="13320" cy="97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1A123E1-E149-FAC7-75CD-F6AAF2D9FFF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07901" y="6142557"/>
                  <a:ext cx="30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8E7F8FD-06F6-C177-4763-0CAE44217AA0}"/>
                    </a:ext>
                  </a:extLst>
                </p14:cNvPr>
                <p14:cNvContentPartPr/>
                <p14:nvPr/>
              </p14:nvContentPartPr>
              <p14:xfrm>
                <a:off x="7294581" y="6326517"/>
                <a:ext cx="117000" cy="81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8E7F8FD-06F6-C177-4763-0CAE44217AA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85941" y="6317517"/>
                  <a:ext cx="13464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0BA2E4B-A96A-675C-8670-6668F695CA30}"/>
                  </a:ext>
                </a:extLst>
              </p14:cNvPr>
              <p14:cNvContentPartPr/>
              <p14:nvPr/>
            </p14:nvContentPartPr>
            <p14:xfrm>
              <a:off x="6699501" y="6584997"/>
              <a:ext cx="111960" cy="1407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0BA2E4B-A96A-675C-8670-6668F695CA3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690501" y="6576357"/>
                <a:ext cx="129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9EF2C14-AFCE-37B7-CF64-DD6305E7F7D6}"/>
                  </a:ext>
                </a:extLst>
              </p14:cNvPr>
              <p14:cNvContentPartPr/>
              <p14:nvPr/>
            </p14:nvContentPartPr>
            <p14:xfrm>
              <a:off x="7313661" y="6636477"/>
              <a:ext cx="19440" cy="522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9EF2C14-AFCE-37B7-CF64-DD6305E7F7D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305021" y="6627477"/>
                <a:ext cx="3708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A3AB103-4EE1-D177-6A2B-432B94AD63FC}"/>
              </a:ext>
            </a:extLst>
          </p:cNvPr>
          <p:cNvGrpSpPr/>
          <p:nvPr/>
        </p:nvGrpSpPr>
        <p:grpSpPr>
          <a:xfrm>
            <a:off x="8215821" y="6168117"/>
            <a:ext cx="113040" cy="509400"/>
            <a:chOff x="8215821" y="6168117"/>
            <a:chExt cx="113040" cy="50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5061615-05A3-09F9-5A19-2AD6A4346B1E}"/>
                    </a:ext>
                  </a:extLst>
                </p14:cNvPr>
                <p14:cNvContentPartPr/>
                <p14:nvPr/>
              </p14:nvContentPartPr>
              <p14:xfrm>
                <a:off x="8274141" y="6168117"/>
                <a:ext cx="54720" cy="111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5061615-05A3-09F9-5A19-2AD6A4346B1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65141" y="6159477"/>
                  <a:ext cx="72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D62D2F9-E16B-9DBD-D334-737925A7FB89}"/>
                    </a:ext>
                  </a:extLst>
                </p14:cNvPr>
                <p14:cNvContentPartPr/>
                <p14:nvPr/>
              </p14:nvContentPartPr>
              <p14:xfrm>
                <a:off x="8233821" y="6409317"/>
                <a:ext cx="16920" cy="65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D62D2F9-E16B-9DBD-D334-737925A7FB8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25181" y="6400677"/>
                  <a:ext cx="34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5BAF478-5214-646D-BB10-7C65AB0C4099}"/>
                    </a:ext>
                  </a:extLst>
                </p14:cNvPr>
                <p14:cNvContentPartPr/>
                <p14:nvPr/>
              </p14:nvContentPartPr>
              <p14:xfrm>
                <a:off x="8215821" y="6555837"/>
                <a:ext cx="63360" cy="121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5BAF478-5214-646D-BB10-7C65AB0C409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07181" y="6547197"/>
                  <a:ext cx="810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4CCDA44-FAA6-7DC7-9EA5-90842387DEE6}"/>
              </a:ext>
            </a:extLst>
          </p:cNvPr>
          <p:cNvGrpSpPr/>
          <p:nvPr/>
        </p:nvGrpSpPr>
        <p:grpSpPr>
          <a:xfrm>
            <a:off x="9486981" y="3405117"/>
            <a:ext cx="480960" cy="274320"/>
            <a:chOff x="9486981" y="3405117"/>
            <a:chExt cx="48096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25002A6-F69F-FA52-421A-4216B70964CA}"/>
                    </a:ext>
                  </a:extLst>
                </p14:cNvPr>
                <p14:cNvContentPartPr/>
                <p14:nvPr/>
              </p14:nvContentPartPr>
              <p14:xfrm>
                <a:off x="9492741" y="3405117"/>
                <a:ext cx="160560" cy="274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25002A6-F69F-FA52-421A-4216B70964C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84101" y="3396117"/>
                  <a:ext cx="178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79932D5-5D74-3455-B5C9-CB13BBBBD8B5}"/>
                    </a:ext>
                  </a:extLst>
                </p14:cNvPr>
                <p14:cNvContentPartPr/>
                <p14:nvPr/>
              </p14:nvContentPartPr>
              <p14:xfrm>
                <a:off x="9486981" y="3458037"/>
                <a:ext cx="156600" cy="204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79932D5-5D74-3455-B5C9-CB13BBBBD8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77981" y="3449037"/>
                  <a:ext cx="174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7167E46-B57D-04FB-34DF-596E4FFCD9DD}"/>
                    </a:ext>
                  </a:extLst>
                </p14:cNvPr>
                <p14:cNvContentPartPr/>
                <p14:nvPr/>
              </p14:nvContentPartPr>
              <p14:xfrm>
                <a:off x="9674181" y="3500877"/>
                <a:ext cx="82440" cy="1321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7167E46-B57D-04FB-34DF-596E4FFCD9D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65541" y="3491877"/>
                  <a:ext cx="100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ACA94C5-499E-221D-D205-576C390519C7}"/>
                    </a:ext>
                  </a:extLst>
                </p14:cNvPr>
                <p14:cNvContentPartPr/>
                <p14:nvPr/>
              </p14:nvContentPartPr>
              <p14:xfrm>
                <a:off x="9828261" y="3445077"/>
                <a:ext cx="10800" cy="213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ACA94C5-499E-221D-D205-576C390519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19261" y="3436437"/>
                  <a:ext cx="28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5348912-8FEB-B257-8811-376599C6BA82}"/>
                    </a:ext>
                  </a:extLst>
                </p14:cNvPr>
                <p14:cNvContentPartPr/>
                <p14:nvPr/>
              </p14:nvContentPartPr>
              <p14:xfrm>
                <a:off x="9846261" y="3458037"/>
                <a:ext cx="121680" cy="185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5348912-8FEB-B257-8811-376599C6BA8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37261" y="3449037"/>
                  <a:ext cx="13932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C5165D9-6226-569E-81F5-9526D177FDE2}"/>
                  </a:ext>
                </a:extLst>
              </p14:cNvPr>
              <p14:cNvContentPartPr/>
              <p14:nvPr/>
            </p14:nvContentPartPr>
            <p14:xfrm>
              <a:off x="9571221" y="3887517"/>
              <a:ext cx="2023200" cy="568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C5165D9-6226-569E-81F5-9526D177FDE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562221" y="3878877"/>
                <a:ext cx="2040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C904213-AC5A-263F-6AEA-C5204821C05E}"/>
                  </a:ext>
                </a:extLst>
              </p14:cNvPr>
              <p14:cNvContentPartPr/>
              <p14:nvPr/>
            </p14:nvContentPartPr>
            <p14:xfrm>
              <a:off x="11586141" y="3933237"/>
              <a:ext cx="100440" cy="93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C904213-AC5A-263F-6AEA-C5204821C05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577141" y="3924237"/>
                <a:ext cx="1180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2C90964-439D-35BE-EDE3-01BC2706B746}"/>
                  </a:ext>
                </a:extLst>
              </p14:cNvPr>
              <p14:cNvContentPartPr/>
              <p14:nvPr/>
            </p14:nvContentPartPr>
            <p14:xfrm>
              <a:off x="11416581" y="3706797"/>
              <a:ext cx="174600" cy="1159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2C90964-439D-35BE-EDE3-01BC2706B74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407941" y="3698157"/>
                <a:ext cx="1922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82C90FF-4C6A-368E-0813-66458D5917FD}"/>
                  </a:ext>
                </a:extLst>
              </p14:cNvPr>
              <p14:cNvContentPartPr/>
              <p14:nvPr/>
            </p14:nvContentPartPr>
            <p14:xfrm>
              <a:off x="11442861" y="4069677"/>
              <a:ext cx="115920" cy="756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82C90FF-4C6A-368E-0813-66458D5917F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433861" y="4061037"/>
                <a:ext cx="13356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573EE73-5D85-78AB-4519-7EE291173BF3}"/>
              </a:ext>
            </a:extLst>
          </p:cNvPr>
          <p:cNvGrpSpPr/>
          <p:nvPr/>
        </p:nvGrpSpPr>
        <p:grpSpPr>
          <a:xfrm>
            <a:off x="10109061" y="3405117"/>
            <a:ext cx="1094400" cy="1604520"/>
            <a:chOff x="10109061" y="3405117"/>
            <a:chExt cx="1094400" cy="160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CF8BF31-4214-8CB8-44BF-7B06F0C206AC}"/>
                    </a:ext>
                  </a:extLst>
                </p14:cNvPr>
                <p14:cNvContentPartPr/>
                <p14:nvPr/>
              </p14:nvContentPartPr>
              <p14:xfrm>
                <a:off x="10109061" y="3405117"/>
                <a:ext cx="90720" cy="1604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F8BF31-4214-8CB8-44BF-7B06F0C206A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00421" y="3396117"/>
                  <a:ext cx="108360" cy="16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F64AE29-7341-4140-DFE1-DBFBE72F3216}"/>
                    </a:ext>
                  </a:extLst>
                </p14:cNvPr>
                <p14:cNvContentPartPr/>
                <p14:nvPr/>
              </p14:nvContentPartPr>
              <p14:xfrm>
                <a:off x="10302381" y="3667557"/>
                <a:ext cx="93600" cy="192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F64AE29-7341-4140-DFE1-DBFBE72F321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93381" y="3658557"/>
                  <a:ext cx="111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90F09EE-C4F5-197F-F6D0-1FCDFE093256}"/>
                    </a:ext>
                  </a:extLst>
                </p14:cNvPr>
                <p14:cNvContentPartPr/>
                <p14:nvPr/>
              </p14:nvContentPartPr>
              <p14:xfrm>
                <a:off x="10291581" y="3677997"/>
                <a:ext cx="82800" cy="97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90F09EE-C4F5-197F-F6D0-1FCDFE09325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82941" y="3669357"/>
                  <a:ext cx="100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C9E74FA-3832-5C7D-AE11-DCF693A4DC2F}"/>
                    </a:ext>
                  </a:extLst>
                </p14:cNvPr>
                <p14:cNvContentPartPr/>
                <p14:nvPr/>
              </p14:nvContentPartPr>
              <p14:xfrm>
                <a:off x="10615581" y="3456957"/>
                <a:ext cx="70920" cy="1464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C9E74FA-3832-5C7D-AE11-DCF693A4DC2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606581" y="3447957"/>
                  <a:ext cx="88560" cy="14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FC43985-D6F4-7577-2590-460CD7678582}"/>
                    </a:ext>
                  </a:extLst>
                </p14:cNvPr>
                <p14:cNvContentPartPr/>
                <p14:nvPr/>
              </p14:nvContentPartPr>
              <p14:xfrm>
                <a:off x="10897101" y="3622917"/>
                <a:ext cx="48960" cy="129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FC43985-D6F4-7577-2590-460CD76785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88101" y="3614277"/>
                  <a:ext cx="66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5CC676A-F383-1209-9724-76A20084CECB}"/>
                    </a:ext>
                  </a:extLst>
                </p14:cNvPr>
                <p14:cNvContentPartPr/>
                <p14:nvPr/>
              </p14:nvContentPartPr>
              <p14:xfrm>
                <a:off x="10928421" y="3636237"/>
                <a:ext cx="82440" cy="212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5CC676A-F383-1209-9724-76A20084CEC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19421" y="3627237"/>
                  <a:ext cx="100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D832435-9C9C-C291-7DD4-7A961285DB05}"/>
                    </a:ext>
                  </a:extLst>
                </p14:cNvPr>
                <p14:cNvContentPartPr/>
                <p14:nvPr/>
              </p14:nvContentPartPr>
              <p14:xfrm>
                <a:off x="11175021" y="3470637"/>
                <a:ext cx="28440" cy="1386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D832435-9C9C-C291-7DD4-7A961285DB0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66021" y="3461637"/>
                  <a:ext cx="46080" cy="14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46F06B9-AA54-D136-96B7-2BDC8EF8B857}"/>
                    </a:ext>
                  </a:extLst>
                </p14:cNvPr>
                <p14:cNvContentPartPr/>
                <p14:nvPr/>
              </p14:nvContentPartPr>
              <p14:xfrm>
                <a:off x="10310301" y="4048797"/>
                <a:ext cx="77400" cy="91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46F06B9-AA54-D136-96B7-2BDC8EF8B85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01661" y="4040157"/>
                  <a:ext cx="95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BA8A441-DF7D-CD6E-F0D7-1CDEBEC8E882}"/>
                    </a:ext>
                  </a:extLst>
                </p14:cNvPr>
                <p14:cNvContentPartPr/>
                <p14:nvPr/>
              </p14:nvContentPartPr>
              <p14:xfrm>
                <a:off x="10731501" y="4076157"/>
                <a:ext cx="118440" cy="68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BA8A441-DF7D-CD6E-F0D7-1CDEBEC8E88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722501" y="4067517"/>
                  <a:ext cx="136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157F763-50DC-DD74-22E4-617988B66342}"/>
                    </a:ext>
                  </a:extLst>
                </p14:cNvPr>
                <p14:cNvContentPartPr/>
                <p14:nvPr/>
              </p14:nvContentPartPr>
              <p14:xfrm>
                <a:off x="10341621" y="4285317"/>
                <a:ext cx="148320" cy="123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157F763-50DC-DD74-22E4-617988B6634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32621" y="4276677"/>
                  <a:ext cx="165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1FC7656-9C34-CBF7-06EE-27D925736858}"/>
                    </a:ext>
                  </a:extLst>
                </p14:cNvPr>
                <p14:cNvContentPartPr/>
                <p14:nvPr/>
              </p14:nvContentPartPr>
              <p14:xfrm>
                <a:off x="10890981" y="4313037"/>
                <a:ext cx="66600" cy="102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1FC7656-9C34-CBF7-06EE-27D92573685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82341" y="4304037"/>
                  <a:ext cx="8424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9E8EF01-33A8-F0D4-2197-BFA1AD182EF2}"/>
                  </a:ext>
                </a:extLst>
              </p14:cNvPr>
              <p14:cNvContentPartPr/>
              <p14:nvPr/>
            </p14:nvContentPartPr>
            <p14:xfrm>
              <a:off x="11437461" y="4343277"/>
              <a:ext cx="36360" cy="7020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9E8EF01-33A8-F0D4-2197-BFA1AD182EF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428461" y="4334277"/>
                <a:ext cx="540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1638023C-333D-40C7-EA58-63369197665A}"/>
                  </a:ext>
                </a:extLst>
              </p14:cNvPr>
              <p14:cNvContentPartPr/>
              <p14:nvPr/>
            </p14:nvContentPartPr>
            <p14:xfrm>
              <a:off x="10883421" y="4568637"/>
              <a:ext cx="105120" cy="11016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1638023C-333D-40C7-EA58-63369197665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874421" y="4559997"/>
                <a:ext cx="1227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53E88A8-5703-2257-BED6-49EE1C1F52FB}"/>
                  </a:ext>
                </a:extLst>
              </p14:cNvPr>
              <p14:cNvContentPartPr/>
              <p14:nvPr/>
            </p14:nvContentPartPr>
            <p14:xfrm>
              <a:off x="11402901" y="4557477"/>
              <a:ext cx="51120" cy="1544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53E88A8-5703-2257-BED6-49EE1C1F52F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1394261" y="4548477"/>
                <a:ext cx="6876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1C0280A-7BA5-E889-8EF4-7866330A7192}"/>
              </a:ext>
            </a:extLst>
          </p:cNvPr>
          <p:cNvGrpSpPr/>
          <p:nvPr/>
        </p:nvGrpSpPr>
        <p:grpSpPr>
          <a:xfrm>
            <a:off x="10325061" y="4583757"/>
            <a:ext cx="64440" cy="294480"/>
            <a:chOff x="10325061" y="4583757"/>
            <a:chExt cx="6444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51F10F2-F23F-4663-CAF4-DD599847FC1B}"/>
                    </a:ext>
                  </a:extLst>
                </p14:cNvPr>
                <p14:cNvContentPartPr/>
                <p14:nvPr/>
              </p14:nvContentPartPr>
              <p14:xfrm>
                <a:off x="10325061" y="4583757"/>
                <a:ext cx="16920" cy="98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51F10F2-F23F-4663-CAF4-DD599847FC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16421" y="4575117"/>
                  <a:ext cx="34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8F5AB4D-7670-D491-1F4D-FD5B7F94CC8D}"/>
                    </a:ext>
                  </a:extLst>
                </p14:cNvPr>
                <p14:cNvContentPartPr/>
                <p14:nvPr/>
              </p14:nvContentPartPr>
              <p14:xfrm>
                <a:off x="10343421" y="4815597"/>
                <a:ext cx="46080" cy="62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8F5AB4D-7670-D491-1F4D-FD5B7F94CC8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34781" y="4806957"/>
                  <a:ext cx="6372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6DE6372-080D-8474-4B20-4820DE097D35}"/>
                  </a:ext>
                </a:extLst>
              </p14:cNvPr>
              <p14:cNvContentPartPr/>
              <p14:nvPr/>
            </p14:nvContentPartPr>
            <p14:xfrm>
              <a:off x="10912941" y="4836837"/>
              <a:ext cx="40680" cy="871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6DE6372-080D-8474-4B20-4820DE097D35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904301" y="4827837"/>
                <a:ext cx="583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80F5219-8042-8148-9925-A0B61BC1E391}"/>
                  </a:ext>
                </a:extLst>
              </p14:cNvPr>
              <p14:cNvContentPartPr/>
              <p14:nvPr/>
            </p14:nvContentPartPr>
            <p14:xfrm>
              <a:off x="11345301" y="4854117"/>
              <a:ext cx="112320" cy="1202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80F5219-8042-8148-9925-A0B61BC1E391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336301" y="4845477"/>
                <a:ext cx="1299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43B992E7-D1A9-E83D-281C-08711C9A08FD}"/>
                  </a:ext>
                </a:extLst>
              </p14:cNvPr>
              <p14:cNvContentPartPr/>
              <p14:nvPr/>
            </p14:nvContentPartPr>
            <p14:xfrm>
              <a:off x="10703421" y="2923437"/>
              <a:ext cx="54360" cy="1620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43B992E7-D1A9-E83D-281C-08711C9A08F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694781" y="2914797"/>
                <a:ext cx="72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4B8B5A9-DD39-9BE8-8200-BC53A12649F9}"/>
                  </a:ext>
                </a:extLst>
              </p14:cNvPr>
              <p14:cNvContentPartPr/>
              <p14:nvPr/>
            </p14:nvContentPartPr>
            <p14:xfrm>
              <a:off x="10926621" y="2920917"/>
              <a:ext cx="27720" cy="72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4B8B5A9-DD39-9BE8-8200-BC53A12649F9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917981" y="2911917"/>
                <a:ext cx="453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6BDCB84-142F-30B0-8068-B4444FEE9B28}"/>
              </a:ext>
            </a:extLst>
          </p:cNvPr>
          <p:cNvGrpSpPr/>
          <p:nvPr/>
        </p:nvGrpSpPr>
        <p:grpSpPr>
          <a:xfrm>
            <a:off x="10391301" y="2127117"/>
            <a:ext cx="943200" cy="797760"/>
            <a:chOff x="10391301" y="2127117"/>
            <a:chExt cx="943200" cy="79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1F39F09-CD52-3534-58CB-C75434BCA3A4}"/>
                    </a:ext>
                  </a:extLst>
                </p14:cNvPr>
                <p14:cNvContentPartPr/>
                <p14:nvPr/>
              </p14:nvContentPartPr>
              <p14:xfrm>
                <a:off x="11005821" y="2127117"/>
                <a:ext cx="28800" cy="1389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1F39F09-CD52-3534-58CB-C75434BCA3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96821" y="2118477"/>
                  <a:ext cx="46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D90B978-E445-7696-A870-4ADA5E517E9C}"/>
                    </a:ext>
                  </a:extLst>
                </p14:cNvPr>
                <p14:cNvContentPartPr/>
                <p14:nvPr/>
              </p14:nvContentPartPr>
              <p14:xfrm>
                <a:off x="10633941" y="2425557"/>
                <a:ext cx="118800" cy="11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D90B978-E445-7696-A870-4ADA5E517E9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25301" y="2416917"/>
                  <a:ext cx="136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9758442-3BA5-250D-5145-E8296855DC47}"/>
                    </a:ext>
                  </a:extLst>
                </p14:cNvPr>
                <p14:cNvContentPartPr/>
                <p14:nvPr/>
              </p14:nvContentPartPr>
              <p14:xfrm>
                <a:off x="10739061" y="2376237"/>
                <a:ext cx="248040" cy="137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9758442-3BA5-250D-5145-E8296855DC4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730061" y="2367597"/>
                  <a:ext cx="265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8EC3FD1-08B6-F8B3-EAA7-33146143AAD0}"/>
                    </a:ext>
                  </a:extLst>
                </p14:cNvPr>
                <p14:cNvContentPartPr/>
                <p14:nvPr/>
              </p14:nvContentPartPr>
              <p14:xfrm>
                <a:off x="10391301" y="2636517"/>
                <a:ext cx="943200" cy="30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8EC3FD1-08B6-F8B3-EAA7-33146143AAD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82301" y="2627877"/>
                  <a:ext cx="960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49191F-0CA9-B7D5-6DD9-C00941EB4DD2}"/>
                    </a:ext>
                  </a:extLst>
                </p14:cNvPr>
                <p14:cNvContentPartPr/>
                <p14:nvPr/>
              </p14:nvContentPartPr>
              <p14:xfrm>
                <a:off x="10759941" y="2752437"/>
                <a:ext cx="36360" cy="96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49191F-0CA9-B7D5-6DD9-C00941EB4DD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51301" y="2743797"/>
                  <a:ext cx="54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D2E7F8C-736C-9E0F-8E4E-2B525F8061D3}"/>
                    </a:ext>
                  </a:extLst>
                </p14:cNvPr>
                <p14:cNvContentPartPr/>
                <p14:nvPr/>
              </p14:nvContentPartPr>
              <p14:xfrm>
                <a:off x="10920861" y="2755677"/>
                <a:ext cx="93960" cy="88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D2E7F8C-736C-9E0F-8E4E-2B525F8061D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11861" y="2747037"/>
                  <a:ext cx="111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F9FAB0-AAE0-243B-834C-EECAE0D32999}"/>
                    </a:ext>
                  </a:extLst>
                </p14:cNvPr>
                <p14:cNvContentPartPr/>
                <p14:nvPr/>
              </p14:nvContentPartPr>
              <p14:xfrm>
                <a:off x="10703421" y="2430957"/>
                <a:ext cx="53640" cy="6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F9FAB0-AAE0-243B-834C-EECAE0D3299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94781" y="2421957"/>
                  <a:ext cx="71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738569B-5995-69AA-3811-A568D9DFC88B}"/>
                    </a:ext>
                  </a:extLst>
                </p14:cNvPr>
                <p14:cNvContentPartPr/>
                <p14:nvPr/>
              </p14:nvContentPartPr>
              <p14:xfrm>
                <a:off x="10726461" y="2381277"/>
                <a:ext cx="32400" cy="120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738569B-5995-69AA-3811-A568D9DFC88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17461" y="2372277"/>
                  <a:ext cx="50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05974C2-AF8D-F126-678C-BAD348F50CEF}"/>
                    </a:ext>
                  </a:extLst>
                </p14:cNvPr>
                <p14:cNvContentPartPr/>
                <p14:nvPr/>
              </p14:nvContentPartPr>
              <p14:xfrm>
                <a:off x="10950381" y="2924517"/>
                <a:ext cx="360" cy="3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05974C2-AF8D-F126-678C-BAD348F50CE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41741" y="29158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2647F0B-84DC-0623-0AB1-563369CE2A3B}"/>
                  </a:ext>
                </a:extLst>
              </p14:cNvPr>
              <p14:cNvContentPartPr/>
              <p14:nvPr/>
            </p14:nvContentPartPr>
            <p14:xfrm>
              <a:off x="11333061" y="4847997"/>
              <a:ext cx="121320" cy="1170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2647F0B-84DC-0623-0AB1-563369CE2A3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324421" y="4838997"/>
                <a:ext cx="1389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A42E47A-1F19-043D-97D2-0A41C17BB4AF}"/>
                  </a:ext>
                </a:extLst>
              </p14:cNvPr>
              <p14:cNvContentPartPr/>
              <p14:nvPr/>
            </p14:nvContentPartPr>
            <p14:xfrm>
              <a:off x="11348541" y="4861317"/>
              <a:ext cx="48240" cy="378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A42E47A-1F19-043D-97D2-0A41C17BB4A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339901" y="4852317"/>
                <a:ext cx="658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EBBBD72-69B8-99E3-56A3-111839CF14BC}"/>
              </a:ext>
            </a:extLst>
          </p:cNvPr>
          <p:cNvGrpSpPr/>
          <p:nvPr/>
        </p:nvGrpSpPr>
        <p:grpSpPr>
          <a:xfrm>
            <a:off x="9670941" y="5300877"/>
            <a:ext cx="2019600" cy="1299960"/>
            <a:chOff x="9670941" y="5300877"/>
            <a:chExt cx="2019600" cy="12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7EB501C-9829-74C1-85ED-BF675CFB4155}"/>
                    </a:ext>
                  </a:extLst>
                </p14:cNvPr>
                <p14:cNvContentPartPr/>
                <p14:nvPr/>
              </p14:nvContentPartPr>
              <p14:xfrm>
                <a:off x="9670941" y="5320317"/>
                <a:ext cx="112680" cy="164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7EB501C-9829-74C1-85ED-BF675CFB415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61941" y="5311677"/>
                  <a:ext cx="130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F64A541-2F44-AFA3-658F-19590A55240B}"/>
                    </a:ext>
                  </a:extLst>
                </p14:cNvPr>
                <p14:cNvContentPartPr/>
                <p14:nvPr/>
              </p14:nvContentPartPr>
              <p14:xfrm>
                <a:off x="9759501" y="5337957"/>
                <a:ext cx="95760" cy="173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F64A541-2F44-AFA3-658F-19590A55240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50501" y="5328957"/>
                  <a:ext cx="113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62920C0-A08E-4D14-CA58-6F44E114A046}"/>
                    </a:ext>
                  </a:extLst>
                </p14:cNvPr>
                <p14:cNvContentPartPr/>
                <p14:nvPr/>
              </p14:nvContentPartPr>
              <p14:xfrm>
                <a:off x="9902781" y="5359197"/>
                <a:ext cx="132480" cy="133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62920C0-A08E-4D14-CA58-6F44E114A04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94141" y="5350197"/>
                  <a:ext cx="150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725E654-A5BC-7B46-EA45-F9693508FA7A}"/>
                    </a:ext>
                  </a:extLst>
                </p14:cNvPr>
                <p14:cNvContentPartPr/>
                <p14:nvPr/>
              </p14:nvContentPartPr>
              <p14:xfrm>
                <a:off x="10036701" y="5321037"/>
                <a:ext cx="119520" cy="61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725E654-A5BC-7B46-EA45-F9693508FA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28061" y="5312037"/>
                  <a:ext cx="13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00276CF-D2BA-9A73-7726-A7220AED5A32}"/>
                    </a:ext>
                  </a:extLst>
                </p14:cNvPr>
                <p14:cNvContentPartPr/>
                <p14:nvPr/>
              </p14:nvContentPartPr>
              <p14:xfrm>
                <a:off x="10101861" y="5346957"/>
                <a:ext cx="3960" cy="82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00276CF-D2BA-9A73-7726-A7220AED5A3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92861" y="5337957"/>
                  <a:ext cx="21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2DE6CC-9994-67CF-943F-EF5980CA3B61}"/>
                    </a:ext>
                  </a:extLst>
                </p14:cNvPr>
                <p14:cNvContentPartPr/>
                <p14:nvPr/>
              </p14:nvContentPartPr>
              <p14:xfrm>
                <a:off x="10489221" y="5381877"/>
                <a:ext cx="103320" cy="938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2DE6CC-9994-67CF-943F-EF5980CA3B6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480581" y="5372877"/>
                  <a:ext cx="120960" cy="9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36D3F18-62CB-4F47-FC2C-0912B6F0587D}"/>
                    </a:ext>
                  </a:extLst>
                </p14:cNvPr>
                <p14:cNvContentPartPr/>
                <p14:nvPr/>
              </p14:nvContentPartPr>
              <p14:xfrm>
                <a:off x="10718181" y="5343717"/>
                <a:ext cx="131040" cy="142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36D3F18-62CB-4F47-FC2C-0912B6F0587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09541" y="5335077"/>
                  <a:ext cx="148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AA24DD4-1D83-327C-98E2-8CD1A141D7EE}"/>
                    </a:ext>
                  </a:extLst>
                </p14:cNvPr>
                <p14:cNvContentPartPr/>
                <p14:nvPr/>
              </p14:nvContentPartPr>
              <p14:xfrm>
                <a:off x="10716021" y="5320317"/>
                <a:ext cx="100800" cy="179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AA24DD4-1D83-327C-98E2-8CD1A141D7E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07381" y="5311677"/>
                  <a:ext cx="118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D784BF0-7D72-7348-1B59-18161AED9FBC}"/>
                    </a:ext>
                  </a:extLst>
                </p14:cNvPr>
                <p14:cNvContentPartPr/>
                <p14:nvPr/>
              </p14:nvContentPartPr>
              <p14:xfrm>
                <a:off x="11082861" y="5300877"/>
                <a:ext cx="192600" cy="1299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D784BF0-7D72-7348-1B59-18161AED9FB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73861" y="5292237"/>
                  <a:ext cx="210240" cy="13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8AA89ED-05B1-5624-1DDF-A45291FC3B93}"/>
                    </a:ext>
                  </a:extLst>
                </p14:cNvPr>
                <p14:cNvContentPartPr/>
                <p14:nvPr/>
              </p14:nvContentPartPr>
              <p14:xfrm>
                <a:off x="11372661" y="5379357"/>
                <a:ext cx="146880" cy="130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8AA89ED-05B1-5624-1DDF-A45291FC3B9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63661" y="5370357"/>
                  <a:ext cx="164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45149BB-E740-1B17-3688-0F7B42391632}"/>
                    </a:ext>
                  </a:extLst>
                </p14:cNvPr>
                <p14:cNvContentPartPr/>
                <p14:nvPr/>
              </p14:nvContentPartPr>
              <p14:xfrm>
                <a:off x="10177461" y="5602557"/>
                <a:ext cx="1513080" cy="997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45149BB-E740-1B17-3688-0F7B4239163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68461" y="5593557"/>
                  <a:ext cx="1530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AE8D352-9C16-A7AB-2C9A-46DC5A62B691}"/>
                    </a:ext>
                  </a:extLst>
                </p14:cNvPr>
                <p14:cNvContentPartPr/>
                <p14:nvPr/>
              </p14:nvContentPartPr>
              <p14:xfrm>
                <a:off x="10748421" y="5776437"/>
                <a:ext cx="141120" cy="140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AE8D352-9C16-A7AB-2C9A-46DC5A62B69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39781" y="5767797"/>
                  <a:ext cx="158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7660C91-1266-C563-1BE5-35DED47A58A8}"/>
                    </a:ext>
                  </a:extLst>
                </p14:cNvPr>
                <p14:cNvContentPartPr/>
                <p14:nvPr/>
              </p14:nvContentPartPr>
              <p14:xfrm>
                <a:off x="11350701" y="5801277"/>
                <a:ext cx="35640" cy="127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7660C91-1266-C563-1BE5-35DED47A58A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41701" y="5792637"/>
                  <a:ext cx="5328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7BBDA6A-11F5-168A-A2E5-4CC59DFD7FCD}"/>
                  </a:ext>
                </a:extLst>
              </p14:cNvPr>
              <p14:cNvContentPartPr/>
              <p14:nvPr/>
            </p14:nvContentPartPr>
            <p14:xfrm>
              <a:off x="10837341" y="6107637"/>
              <a:ext cx="37800" cy="14364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7BBDA6A-11F5-168A-A2E5-4CC59DFD7FCD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828341" y="6098997"/>
                <a:ext cx="554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78BBF795-7532-FBC4-1041-C35066445843}"/>
                  </a:ext>
                </a:extLst>
              </p14:cNvPr>
              <p14:cNvContentPartPr/>
              <p14:nvPr/>
            </p14:nvContentPartPr>
            <p14:xfrm>
              <a:off x="11383821" y="6113037"/>
              <a:ext cx="131400" cy="15696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78BBF795-7532-FBC4-1041-C3506644584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375181" y="6104397"/>
                <a:ext cx="14904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3009D03-F9A8-0591-EB32-FB1F7A4FC0C7}"/>
              </a:ext>
            </a:extLst>
          </p:cNvPr>
          <p:cNvGrpSpPr/>
          <p:nvPr/>
        </p:nvGrpSpPr>
        <p:grpSpPr>
          <a:xfrm>
            <a:off x="1100781" y="4347237"/>
            <a:ext cx="2554920" cy="2159280"/>
            <a:chOff x="1100781" y="4347237"/>
            <a:chExt cx="2554920" cy="21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3B0FFC-DB06-50E5-1971-25D33C32ADF3}"/>
                    </a:ext>
                  </a:extLst>
                </p14:cNvPr>
                <p14:cNvContentPartPr/>
                <p14:nvPr/>
              </p14:nvContentPartPr>
              <p14:xfrm>
                <a:off x="1578141" y="4541997"/>
                <a:ext cx="144720" cy="266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3B0FFC-DB06-50E5-1971-25D33C32ADF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69501" y="4533357"/>
                  <a:ext cx="162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E7A8E5-E35D-E039-D14D-0B9F0E7C6E02}"/>
                    </a:ext>
                  </a:extLst>
                </p14:cNvPr>
                <p14:cNvContentPartPr/>
                <p14:nvPr/>
              </p14:nvContentPartPr>
              <p14:xfrm>
                <a:off x="1712781" y="4554237"/>
                <a:ext cx="86040" cy="215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E7A8E5-E35D-E039-D14D-0B9F0E7C6E0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03781" y="4545597"/>
                  <a:ext cx="103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50D8D5-9E72-15FA-BF8B-18EEA7AE9155}"/>
                    </a:ext>
                  </a:extLst>
                </p14:cNvPr>
                <p14:cNvContentPartPr/>
                <p14:nvPr/>
              </p14:nvContentPartPr>
              <p14:xfrm>
                <a:off x="1647261" y="4566837"/>
                <a:ext cx="303120" cy="159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50D8D5-9E72-15FA-BF8B-18EEA7AE915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38621" y="4558197"/>
                  <a:ext cx="320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50FCD2-175E-CF19-7097-A44E6B0DDBF0}"/>
                    </a:ext>
                  </a:extLst>
                </p14:cNvPr>
                <p14:cNvContentPartPr/>
                <p14:nvPr/>
              </p14:nvContentPartPr>
              <p14:xfrm>
                <a:off x="1887741" y="4594917"/>
                <a:ext cx="126720" cy="127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50FCD2-175E-CF19-7097-A44E6B0DDB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79101" y="4586277"/>
                  <a:ext cx="144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42EDC2-0C03-EEF2-97B0-A1E9CDE591A4}"/>
                    </a:ext>
                  </a:extLst>
                </p14:cNvPr>
                <p14:cNvContentPartPr/>
                <p14:nvPr/>
              </p14:nvContentPartPr>
              <p14:xfrm>
                <a:off x="2015541" y="4564317"/>
                <a:ext cx="34920" cy="159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B42EDC2-0C03-EEF2-97B0-A1E9CDE591A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06541" y="4555677"/>
                  <a:ext cx="52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59DF23-5C5E-BB07-4106-E76AAB520B7E}"/>
                    </a:ext>
                  </a:extLst>
                </p14:cNvPr>
                <p14:cNvContentPartPr/>
                <p14:nvPr/>
              </p14:nvContentPartPr>
              <p14:xfrm>
                <a:off x="2154501" y="4583397"/>
                <a:ext cx="35640" cy="117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59DF23-5C5E-BB07-4106-E76AAB520B7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45861" y="4574397"/>
                  <a:ext cx="53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DEC632-8FF9-981C-0D3E-7A185C8917AD}"/>
                    </a:ext>
                  </a:extLst>
                </p14:cNvPr>
                <p14:cNvContentPartPr/>
                <p14:nvPr/>
              </p14:nvContentPartPr>
              <p14:xfrm>
                <a:off x="2074221" y="4518957"/>
                <a:ext cx="417960" cy="276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DEC632-8FF9-981C-0D3E-7A185C8917A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65221" y="4509957"/>
                  <a:ext cx="4356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14D9DD-4561-4832-869A-F05622D34DB0}"/>
                    </a:ext>
                  </a:extLst>
                </p14:cNvPr>
                <p14:cNvContentPartPr/>
                <p14:nvPr/>
              </p14:nvContentPartPr>
              <p14:xfrm>
                <a:off x="2528541" y="4631997"/>
                <a:ext cx="154440" cy="112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14D9DD-4561-4832-869A-F05622D34DB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19901" y="4623357"/>
                  <a:ext cx="172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544659-A5C4-EE3D-83E4-0CD4357AC1DE}"/>
                    </a:ext>
                  </a:extLst>
                </p14:cNvPr>
                <p14:cNvContentPartPr/>
                <p14:nvPr/>
              </p14:nvContentPartPr>
              <p14:xfrm>
                <a:off x="2558421" y="4605717"/>
                <a:ext cx="217440" cy="18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544659-A5C4-EE3D-83E4-0CD4357AC1D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549421" y="4596717"/>
                  <a:ext cx="235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964888B-3DB2-0CBB-F68A-DDFE6E6D3C25}"/>
                    </a:ext>
                  </a:extLst>
                </p14:cNvPr>
                <p14:cNvContentPartPr/>
                <p14:nvPr/>
              </p14:nvContentPartPr>
              <p14:xfrm>
                <a:off x="2949741" y="4628757"/>
                <a:ext cx="118440" cy="131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64888B-3DB2-0CBB-F68A-DDFE6E6D3C2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941101" y="4620117"/>
                  <a:ext cx="136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7E9B53-97AB-1C2B-2DDA-C639F3C5A941}"/>
                    </a:ext>
                  </a:extLst>
                </p14:cNvPr>
                <p14:cNvContentPartPr/>
                <p14:nvPr/>
              </p14:nvContentPartPr>
              <p14:xfrm>
                <a:off x="3121821" y="4559637"/>
                <a:ext cx="77400" cy="240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7E9B53-97AB-1C2B-2DDA-C639F3C5A94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13181" y="4550637"/>
                  <a:ext cx="95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E89C53-A004-37CD-53B3-63D4023FB8A3}"/>
                    </a:ext>
                  </a:extLst>
                </p14:cNvPr>
                <p14:cNvContentPartPr/>
                <p14:nvPr/>
              </p14:nvContentPartPr>
              <p14:xfrm>
                <a:off x="2940741" y="4702917"/>
                <a:ext cx="129600" cy="102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E89C53-A004-37CD-53B3-63D4023FB8A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32101" y="4694277"/>
                  <a:ext cx="147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3952AA6-4657-2CCA-2F11-C1DFB5BA7C7C}"/>
                    </a:ext>
                  </a:extLst>
                </p14:cNvPr>
                <p14:cNvContentPartPr/>
                <p14:nvPr/>
              </p14:nvContentPartPr>
              <p14:xfrm>
                <a:off x="1665981" y="5195757"/>
                <a:ext cx="157680" cy="171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3952AA6-4657-2CCA-2F11-C1DFB5BA7C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57341" y="5187117"/>
                  <a:ext cx="175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D83E5BB-B56B-AEC8-E026-D0502135C43A}"/>
                    </a:ext>
                  </a:extLst>
                </p14:cNvPr>
                <p14:cNvContentPartPr/>
                <p14:nvPr/>
              </p14:nvContentPartPr>
              <p14:xfrm>
                <a:off x="1927341" y="5161557"/>
                <a:ext cx="194760" cy="226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D83E5BB-B56B-AEC8-E026-D0502135C43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18701" y="5152557"/>
                  <a:ext cx="212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FF1105-83DF-B751-EE0B-F691AB272EDE}"/>
                    </a:ext>
                  </a:extLst>
                </p14:cNvPr>
                <p14:cNvContentPartPr/>
                <p14:nvPr/>
              </p14:nvContentPartPr>
              <p14:xfrm>
                <a:off x="2280141" y="5140677"/>
                <a:ext cx="148320" cy="231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FF1105-83DF-B751-EE0B-F691AB272ED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271501" y="5131677"/>
                  <a:ext cx="165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81386F-A529-5FDC-2B4C-D00B311AC759}"/>
                    </a:ext>
                  </a:extLst>
                </p14:cNvPr>
                <p14:cNvContentPartPr/>
                <p14:nvPr/>
              </p14:nvContentPartPr>
              <p14:xfrm>
                <a:off x="2458701" y="5199357"/>
                <a:ext cx="67680" cy="92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81386F-A529-5FDC-2B4C-D00B311AC75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50061" y="5190357"/>
                  <a:ext cx="85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9BE7AB9-A6FF-39DE-12BB-06DE57669C36}"/>
                    </a:ext>
                  </a:extLst>
                </p14:cNvPr>
                <p14:cNvContentPartPr/>
                <p14:nvPr/>
              </p14:nvContentPartPr>
              <p14:xfrm>
                <a:off x="2446101" y="5200797"/>
                <a:ext cx="145800" cy="147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9BE7AB9-A6FF-39DE-12BB-06DE57669C3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37101" y="5192157"/>
                  <a:ext cx="163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C1117A-2248-CA7F-BA0E-0450EACB144F}"/>
                    </a:ext>
                  </a:extLst>
                </p14:cNvPr>
                <p14:cNvContentPartPr/>
                <p14:nvPr/>
              </p14:nvContentPartPr>
              <p14:xfrm>
                <a:off x="2739861" y="5212677"/>
                <a:ext cx="44640" cy="80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C1117A-2248-CA7F-BA0E-0450EACB144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30861" y="5203677"/>
                  <a:ext cx="62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2E6A756-3999-EC9A-15A7-6D1A7343C108}"/>
                    </a:ext>
                  </a:extLst>
                </p14:cNvPr>
                <p14:cNvContentPartPr/>
                <p14:nvPr/>
              </p14:nvContentPartPr>
              <p14:xfrm>
                <a:off x="2806821" y="5241477"/>
                <a:ext cx="64440" cy="112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2E6A756-3999-EC9A-15A7-6D1A7343C10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97821" y="5232837"/>
                  <a:ext cx="82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A8B73EC-2F67-6CDE-EC16-1CC1DA7D0011}"/>
                    </a:ext>
                  </a:extLst>
                </p14:cNvPr>
                <p14:cNvContentPartPr/>
                <p14:nvPr/>
              </p14:nvContentPartPr>
              <p14:xfrm>
                <a:off x="2902941" y="5158317"/>
                <a:ext cx="62280" cy="189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A8B73EC-2F67-6CDE-EC16-1CC1DA7D001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93941" y="5149317"/>
                  <a:ext cx="79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1739FDC-B54C-237C-F079-97DFF78F46C4}"/>
                    </a:ext>
                  </a:extLst>
                </p14:cNvPr>
                <p14:cNvContentPartPr/>
                <p14:nvPr/>
              </p14:nvContentPartPr>
              <p14:xfrm>
                <a:off x="1534941" y="5605077"/>
                <a:ext cx="104040" cy="139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1739FDC-B54C-237C-F079-97DFF78F46C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25941" y="5596077"/>
                  <a:ext cx="12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F88CBF-28DC-A581-140B-E1F8DB29A15D}"/>
                    </a:ext>
                  </a:extLst>
                </p14:cNvPr>
                <p14:cNvContentPartPr/>
                <p14:nvPr/>
              </p14:nvContentPartPr>
              <p14:xfrm>
                <a:off x="1546461" y="5612637"/>
                <a:ext cx="125280" cy="155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F88CBF-28DC-A581-140B-E1F8DB29A15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37821" y="5603637"/>
                  <a:ext cx="142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F7D377D-8860-28B9-FB5F-6818B960A211}"/>
                    </a:ext>
                  </a:extLst>
                </p14:cNvPr>
                <p14:cNvContentPartPr/>
                <p14:nvPr/>
              </p14:nvContentPartPr>
              <p14:xfrm>
                <a:off x="1753821" y="5632437"/>
                <a:ext cx="154080" cy="165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F7D377D-8860-28B9-FB5F-6818B960A2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44821" y="5623437"/>
                  <a:ext cx="171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9AADE1-D5CE-1E4B-D006-A17AA0B70792}"/>
                    </a:ext>
                  </a:extLst>
                </p14:cNvPr>
                <p14:cNvContentPartPr/>
                <p14:nvPr/>
              </p14:nvContentPartPr>
              <p14:xfrm>
                <a:off x="1956501" y="5629917"/>
                <a:ext cx="17280" cy="209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9AADE1-D5CE-1E4B-D006-A17AA0B7079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47861" y="5621277"/>
                  <a:ext cx="34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AAA2724-1546-1C28-4F64-A7B819671C66}"/>
                    </a:ext>
                  </a:extLst>
                </p14:cNvPr>
                <p14:cNvContentPartPr/>
                <p14:nvPr/>
              </p14:nvContentPartPr>
              <p14:xfrm>
                <a:off x="2010141" y="5576277"/>
                <a:ext cx="105120" cy="239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AAA2724-1546-1C28-4F64-A7B819671C6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001141" y="5567277"/>
                  <a:ext cx="122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A0F246B-947C-914C-F55E-E6A7A2CBF9E4}"/>
                    </a:ext>
                  </a:extLst>
                </p14:cNvPr>
                <p14:cNvContentPartPr/>
                <p14:nvPr/>
              </p14:nvContentPartPr>
              <p14:xfrm>
                <a:off x="2321901" y="5596077"/>
                <a:ext cx="95040" cy="237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A0F246B-947C-914C-F55E-E6A7A2CBF9E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313261" y="5587437"/>
                  <a:ext cx="112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D799E9-5C17-FCC8-E9BA-02A531861FE5}"/>
                    </a:ext>
                  </a:extLst>
                </p14:cNvPr>
                <p14:cNvContentPartPr/>
                <p14:nvPr/>
              </p14:nvContentPartPr>
              <p14:xfrm>
                <a:off x="2457621" y="5697237"/>
                <a:ext cx="95760" cy="79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D799E9-5C17-FCC8-E9BA-02A531861FE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448981" y="5688237"/>
                  <a:ext cx="113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E8A30E5-3805-FF6A-DFD8-88DB0AC3CAA4}"/>
                    </a:ext>
                  </a:extLst>
                </p14:cNvPr>
                <p14:cNvContentPartPr/>
                <p14:nvPr/>
              </p14:nvContentPartPr>
              <p14:xfrm>
                <a:off x="2466261" y="5644317"/>
                <a:ext cx="204480" cy="167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E8A30E5-3805-FF6A-DFD8-88DB0AC3CAA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457261" y="5635317"/>
                  <a:ext cx="222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22969E-9E06-6A9F-77AD-2003C587218C}"/>
                    </a:ext>
                  </a:extLst>
                </p14:cNvPr>
                <p14:cNvContentPartPr/>
                <p14:nvPr/>
              </p14:nvContentPartPr>
              <p14:xfrm>
                <a:off x="2851821" y="5634237"/>
                <a:ext cx="37800" cy="77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22969E-9E06-6A9F-77AD-2003C587218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43181" y="5625237"/>
                  <a:ext cx="55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ACA3306-F8AF-7C9D-8DBF-95C8318860B0}"/>
                    </a:ext>
                  </a:extLst>
                </p14:cNvPr>
                <p14:cNvContentPartPr/>
                <p14:nvPr/>
              </p14:nvContentPartPr>
              <p14:xfrm>
                <a:off x="2834541" y="5648637"/>
                <a:ext cx="114120" cy="191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ACA3306-F8AF-7C9D-8DBF-95C8318860B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25541" y="5639637"/>
                  <a:ext cx="131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FA29AB-FB40-A839-0C67-3461ED3D7EFA}"/>
                    </a:ext>
                  </a:extLst>
                </p14:cNvPr>
                <p14:cNvContentPartPr/>
                <p14:nvPr/>
              </p14:nvContentPartPr>
              <p14:xfrm>
                <a:off x="2955501" y="5566557"/>
                <a:ext cx="44280" cy="235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FA29AB-FB40-A839-0C67-3461ED3D7EF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946861" y="5557557"/>
                  <a:ext cx="61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181057-09D1-EDAF-E13E-50435690B6D9}"/>
                    </a:ext>
                  </a:extLst>
                </p14:cNvPr>
                <p14:cNvContentPartPr/>
                <p14:nvPr/>
              </p14:nvContentPartPr>
              <p14:xfrm>
                <a:off x="1665981" y="6056877"/>
                <a:ext cx="64800" cy="184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181057-09D1-EDAF-E13E-50435690B6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57341" y="6048237"/>
                  <a:ext cx="82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FCD2972-BC13-6CAC-0E57-37F4F2F1F288}"/>
                    </a:ext>
                  </a:extLst>
                </p14:cNvPr>
                <p14:cNvContentPartPr/>
                <p14:nvPr/>
              </p14:nvContentPartPr>
              <p14:xfrm>
                <a:off x="1699101" y="6073797"/>
                <a:ext cx="86040" cy="135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FCD2972-BC13-6CAC-0E57-37F4F2F1F28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90101" y="6065157"/>
                  <a:ext cx="103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7CAD796-7165-53DD-537B-20F69DCA2F0F}"/>
                    </a:ext>
                  </a:extLst>
                </p14:cNvPr>
                <p14:cNvContentPartPr/>
                <p14:nvPr/>
              </p14:nvContentPartPr>
              <p14:xfrm>
                <a:off x="1792341" y="6019077"/>
                <a:ext cx="53280" cy="207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7CAD796-7165-53DD-537B-20F69DCA2F0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783341" y="6010077"/>
                  <a:ext cx="70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0F608F-67FF-FEEE-70C4-D47B5791E7B9}"/>
                    </a:ext>
                  </a:extLst>
                </p14:cNvPr>
                <p14:cNvContentPartPr/>
                <p14:nvPr/>
              </p14:nvContentPartPr>
              <p14:xfrm>
                <a:off x="1903581" y="6061917"/>
                <a:ext cx="98280" cy="163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0F608F-67FF-FEEE-70C4-D47B5791E7B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94581" y="6052917"/>
                  <a:ext cx="115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C22EF69-8596-05EA-6A80-316CBE472350}"/>
                    </a:ext>
                  </a:extLst>
                </p14:cNvPr>
                <p14:cNvContentPartPr/>
                <p14:nvPr/>
              </p14:nvContentPartPr>
              <p14:xfrm>
                <a:off x="2023461" y="6088197"/>
                <a:ext cx="137880" cy="3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C22EF69-8596-05EA-6A80-316CBE47235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14461" y="6079557"/>
                  <a:ext cx="155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318FFDC-5986-55D6-F987-01B13EAD1C70}"/>
                    </a:ext>
                  </a:extLst>
                </p14:cNvPr>
                <p14:cNvContentPartPr/>
                <p14:nvPr/>
              </p14:nvContentPartPr>
              <p14:xfrm>
                <a:off x="2122101" y="6073437"/>
                <a:ext cx="14040" cy="125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318FFDC-5986-55D6-F987-01B13EAD1C7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13461" y="6064437"/>
                  <a:ext cx="31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D2EE618-2E87-A841-FC3A-1C74B34F8FBA}"/>
                    </a:ext>
                  </a:extLst>
                </p14:cNvPr>
                <p14:cNvContentPartPr/>
                <p14:nvPr/>
              </p14:nvContentPartPr>
              <p14:xfrm>
                <a:off x="2387421" y="6008997"/>
                <a:ext cx="60120" cy="209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D2EE618-2E87-A841-FC3A-1C74B34F8FB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78781" y="5999997"/>
                  <a:ext cx="77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816543D-D660-51B5-4E64-F82380E98E1D}"/>
                    </a:ext>
                  </a:extLst>
                </p14:cNvPr>
                <p14:cNvContentPartPr/>
                <p14:nvPr/>
              </p14:nvContentPartPr>
              <p14:xfrm>
                <a:off x="2521341" y="6052197"/>
                <a:ext cx="87120" cy="95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816543D-D660-51B5-4E64-F82380E98E1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512341" y="6043557"/>
                  <a:ext cx="104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386EF4C-94B5-01C2-7B6D-E6F1B95BCF2A}"/>
                    </a:ext>
                  </a:extLst>
                </p14:cNvPr>
                <p14:cNvContentPartPr/>
                <p14:nvPr/>
              </p14:nvContentPartPr>
              <p14:xfrm>
                <a:off x="2494341" y="6033117"/>
                <a:ext cx="140040" cy="158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386EF4C-94B5-01C2-7B6D-E6F1B95BCF2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485341" y="6024477"/>
                  <a:ext cx="157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A961392-9B69-C2C7-A325-8F473F82B4E4}"/>
                    </a:ext>
                  </a:extLst>
                </p14:cNvPr>
                <p14:cNvContentPartPr/>
                <p14:nvPr/>
              </p14:nvContentPartPr>
              <p14:xfrm>
                <a:off x="2685141" y="6000357"/>
                <a:ext cx="65880" cy="241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A961392-9B69-C2C7-A325-8F473F82B4E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76501" y="5991717"/>
                  <a:ext cx="83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D8870C-D63F-2B12-1B55-7F580F98399C}"/>
                    </a:ext>
                  </a:extLst>
                </p14:cNvPr>
                <p14:cNvContentPartPr/>
                <p14:nvPr/>
              </p14:nvContentPartPr>
              <p14:xfrm>
                <a:off x="2553381" y="6142557"/>
                <a:ext cx="69840" cy="55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D8870C-D63F-2B12-1B55-7F580F98399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544741" y="6133917"/>
                  <a:ext cx="87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B79682A-B1E2-737A-1673-BA03764AA5BD}"/>
                    </a:ext>
                  </a:extLst>
                </p14:cNvPr>
                <p14:cNvContentPartPr/>
                <p14:nvPr/>
              </p14:nvContentPartPr>
              <p14:xfrm>
                <a:off x="2568501" y="6123117"/>
                <a:ext cx="70200" cy="76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B79682A-B1E2-737A-1673-BA03764AA5B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559501" y="6114477"/>
                  <a:ext cx="87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6BE8B2-CBAE-3B86-79DB-41455528E21E}"/>
                    </a:ext>
                  </a:extLst>
                </p14:cNvPr>
                <p14:cNvContentPartPr/>
                <p14:nvPr/>
              </p14:nvContentPartPr>
              <p14:xfrm>
                <a:off x="1100781" y="4557477"/>
                <a:ext cx="2096640" cy="19490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6BE8B2-CBAE-3B86-79DB-41455528E21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91781" y="4548477"/>
                  <a:ext cx="2114280" cy="19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D05A728-0D69-CA50-12AE-0D2949A0540E}"/>
                    </a:ext>
                  </a:extLst>
                </p14:cNvPr>
                <p14:cNvContentPartPr/>
                <p14:nvPr/>
              </p14:nvContentPartPr>
              <p14:xfrm>
                <a:off x="1352781" y="4347237"/>
                <a:ext cx="2302920" cy="21132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D05A728-0D69-CA50-12AE-0D2949A0540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343781" y="4338237"/>
                  <a:ext cx="2320560" cy="21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88906FE-B640-5D49-91C7-3EC80D1819B2}"/>
                    </a:ext>
                  </a:extLst>
                </p14:cNvPr>
                <p14:cNvContentPartPr/>
                <p14:nvPr/>
              </p14:nvContentPartPr>
              <p14:xfrm>
                <a:off x="3401181" y="4545597"/>
                <a:ext cx="246960" cy="1753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88906FE-B640-5D49-91C7-3EC80D1819B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92541" y="4536597"/>
                  <a:ext cx="264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722E978-21BA-A4E7-2730-30AFE6A997C5}"/>
                    </a:ext>
                  </a:extLst>
                </p14:cNvPr>
                <p14:cNvContentPartPr/>
                <p14:nvPr/>
              </p14:nvContentPartPr>
              <p14:xfrm>
                <a:off x="3332061" y="5546397"/>
                <a:ext cx="223200" cy="1436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722E978-21BA-A4E7-2730-30AFE6A997C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323061" y="5537757"/>
                  <a:ext cx="240840" cy="16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029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8878-F9DC-7D48-402E-7BCD61DA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(for those who have no basic knowledge about gates and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F2DD9-4A9C-47CE-0860-7D1F0E90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Circuits are made of logical gates.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9F6FD6-7DB1-C86E-A161-F09EF98D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22" y="2873078"/>
            <a:ext cx="5429250" cy="33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28B7FF-AEF3-64E0-6CBF-0A0F322D8F38}"/>
                  </a:ext>
                </a:extLst>
              </p14:cNvPr>
              <p14:cNvContentPartPr/>
              <p14:nvPr/>
            </p14:nvContentPartPr>
            <p14:xfrm>
              <a:off x="5967621" y="3632277"/>
              <a:ext cx="367920" cy="2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28B7FF-AEF3-64E0-6CBF-0A0F322D8F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8621" y="3623637"/>
                <a:ext cx="385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B2C459-27FA-758E-6E39-5C416928FAE6}"/>
                  </a:ext>
                </a:extLst>
              </p14:cNvPr>
              <p14:cNvContentPartPr/>
              <p14:nvPr/>
            </p14:nvContentPartPr>
            <p14:xfrm>
              <a:off x="6027381" y="4413477"/>
              <a:ext cx="345960" cy="34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B2C459-27FA-758E-6E39-5C416928FA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381" y="4404837"/>
                <a:ext cx="363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2A89E1-0492-3731-2CD2-68782DB226B2}"/>
                  </a:ext>
                </a:extLst>
              </p14:cNvPr>
              <p14:cNvContentPartPr/>
              <p14:nvPr/>
            </p14:nvContentPartPr>
            <p14:xfrm>
              <a:off x="3290661" y="4478637"/>
              <a:ext cx="396720" cy="34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2A89E1-0492-3731-2CD2-68782DB226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1661" y="4469637"/>
                <a:ext cx="41436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85C858C-0AA2-56C0-29EC-DDE32CC48E50}"/>
              </a:ext>
            </a:extLst>
          </p:cNvPr>
          <p:cNvGrpSpPr/>
          <p:nvPr/>
        </p:nvGrpSpPr>
        <p:grpSpPr>
          <a:xfrm>
            <a:off x="9265581" y="2577477"/>
            <a:ext cx="1300680" cy="281880"/>
            <a:chOff x="9265581" y="2577477"/>
            <a:chExt cx="130068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C512FF-6A5D-DEC7-8B54-BC2BB7AEDD2A}"/>
                    </a:ext>
                  </a:extLst>
                </p14:cNvPr>
                <p14:cNvContentPartPr/>
                <p14:nvPr/>
              </p14:nvContentPartPr>
              <p14:xfrm>
                <a:off x="9265581" y="2700957"/>
                <a:ext cx="122040" cy="149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C512FF-6A5D-DEC7-8B54-BC2BB7AEDD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56941" y="2691957"/>
                  <a:ext cx="139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C6768CD-D2A1-869E-087F-E644762FDF5C}"/>
                    </a:ext>
                  </a:extLst>
                </p14:cNvPr>
                <p14:cNvContentPartPr/>
                <p14:nvPr/>
              </p14:nvContentPartPr>
              <p14:xfrm>
                <a:off x="9289701" y="2768637"/>
                <a:ext cx="56880" cy="20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C6768CD-D2A1-869E-087F-E644762FDF5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80701" y="2759997"/>
                  <a:ext cx="74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BA7A8B-962F-2D7F-E638-2CE711787B36}"/>
                    </a:ext>
                  </a:extLst>
                </p14:cNvPr>
                <p14:cNvContentPartPr/>
                <p14:nvPr/>
              </p14:nvContentPartPr>
              <p14:xfrm>
                <a:off x="9439461" y="2765397"/>
                <a:ext cx="76680" cy="82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BA7A8B-962F-2D7F-E638-2CE711787B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30461" y="2756397"/>
                  <a:ext cx="94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73691A-1C94-A46A-0483-F5C58027923C}"/>
                    </a:ext>
                  </a:extLst>
                </p14:cNvPr>
                <p14:cNvContentPartPr/>
                <p14:nvPr/>
              </p14:nvContentPartPr>
              <p14:xfrm>
                <a:off x="9571221" y="2784837"/>
                <a:ext cx="15480" cy="74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73691A-1C94-A46A-0483-F5C5802792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62221" y="2776197"/>
                  <a:ext cx="33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33A9CE-3123-90B2-7E43-FC6BFE6D7B57}"/>
                    </a:ext>
                  </a:extLst>
                </p14:cNvPr>
                <p14:cNvContentPartPr/>
                <p14:nvPr/>
              </p14:nvContentPartPr>
              <p14:xfrm>
                <a:off x="9546021" y="2690157"/>
                <a:ext cx="7920" cy="12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33A9CE-3123-90B2-7E43-FC6BFE6D7B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37381" y="2681157"/>
                  <a:ext cx="25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927EEC-FA9A-B1BA-1D3C-3663A373C9D1}"/>
                    </a:ext>
                  </a:extLst>
                </p14:cNvPr>
                <p14:cNvContentPartPr/>
                <p14:nvPr/>
              </p14:nvContentPartPr>
              <p14:xfrm>
                <a:off x="9685341" y="2653077"/>
                <a:ext cx="23760" cy="185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927EEC-FA9A-B1BA-1D3C-3663A373C9D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76701" y="2644437"/>
                  <a:ext cx="41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8C2560C-FC7C-0809-FF8E-109577267A32}"/>
                    </a:ext>
                  </a:extLst>
                </p14:cNvPr>
                <p14:cNvContentPartPr/>
                <p14:nvPr/>
              </p14:nvContentPartPr>
              <p14:xfrm>
                <a:off x="9618381" y="2618517"/>
                <a:ext cx="264960" cy="225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8C2560C-FC7C-0809-FF8E-109577267A3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09381" y="2609877"/>
                  <a:ext cx="282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271E90-88BE-3026-D4E9-D0C9B609C71C}"/>
                    </a:ext>
                  </a:extLst>
                </p14:cNvPr>
                <p14:cNvContentPartPr/>
                <p14:nvPr/>
              </p14:nvContentPartPr>
              <p14:xfrm>
                <a:off x="9919701" y="2734437"/>
                <a:ext cx="167040" cy="90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271E90-88BE-3026-D4E9-D0C9B609C7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11061" y="2725797"/>
                  <a:ext cx="184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0F68D2-8C66-2189-EC40-CB3748027782}"/>
                    </a:ext>
                  </a:extLst>
                </p14:cNvPr>
                <p14:cNvContentPartPr/>
                <p14:nvPr/>
              </p14:nvContentPartPr>
              <p14:xfrm>
                <a:off x="10123101" y="2705277"/>
                <a:ext cx="79560" cy="133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0F68D2-8C66-2189-EC40-CB37480277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4101" y="2696637"/>
                  <a:ext cx="97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1CBE61-4E4F-BC80-A999-50F99E82FB45}"/>
                    </a:ext>
                  </a:extLst>
                </p14:cNvPr>
                <p14:cNvContentPartPr/>
                <p14:nvPr/>
              </p14:nvContentPartPr>
              <p14:xfrm>
                <a:off x="10240821" y="2577477"/>
                <a:ext cx="93960" cy="194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1CBE61-4E4F-BC80-A999-50F99E82FB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32181" y="2568477"/>
                  <a:ext cx="111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D82CB3-918D-2687-8D57-F450972E92D5}"/>
                    </a:ext>
                  </a:extLst>
                </p14:cNvPr>
                <p14:cNvContentPartPr/>
                <p14:nvPr/>
              </p14:nvContentPartPr>
              <p14:xfrm>
                <a:off x="10378701" y="2613477"/>
                <a:ext cx="11880" cy="186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D82CB3-918D-2687-8D57-F450972E92D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69701" y="2604477"/>
                  <a:ext cx="29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A9645FC-679C-2F2A-F415-AE7BE9D79D63}"/>
                    </a:ext>
                  </a:extLst>
                </p14:cNvPr>
                <p14:cNvContentPartPr/>
                <p14:nvPr/>
              </p14:nvContentPartPr>
              <p14:xfrm>
                <a:off x="10500381" y="2640477"/>
                <a:ext cx="65880" cy="146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A9645FC-679C-2F2A-F415-AE7BE9D79D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91381" y="2631477"/>
                  <a:ext cx="835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558A2D-41C6-EA68-930A-D41A008039BA}"/>
              </a:ext>
            </a:extLst>
          </p:cNvPr>
          <p:cNvGrpSpPr/>
          <p:nvPr/>
        </p:nvGrpSpPr>
        <p:grpSpPr>
          <a:xfrm>
            <a:off x="10840941" y="2566677"/>
            <a:ext cx="818280" cy="432000"/>
            <a:chOff x="10840941" y="2566677"/>
            <a:chExt cx="81828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157281-AC27-1DBE-6F7F-85DE6458F2BA}"/>
                    </a:ext>
                  </a:extLst>
                </p14:cNvPr>
                <p14:cNvContentPartPr/>
                <p14:nvPr/>
              </p14:nvContentPartPr>
              <p14:xfrm>
                <a:off x="10865421" y="2566677"/>
                <a:ext cx="52200" cy="432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157281-AC27-1DBE-6F7F-85DE6458F2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56781" y="2558037"/>
                  <a:ext cx="69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0676EF-7D9E-A479-B817-FC17C39358F1}"/>
                    </a:ext>
                  </a:extLst>
                </p14:cNvPr>
                <p14:cNvContentPartPr/>
                <p14:nvPr/>
              </p14:nvContentPartPr>
              <p14:xfrm>
                <a:off x="10840941" y="2733357"/>
                <a:ext cx="88200" cy="9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0676EF-7D9E-A479-B817-FC17C39358F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32301" y="2724357"/>
                  <a:ext cx="105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0F88B6-1570-D32E-2ACC-D99F8051239C}"/>
                    </a:ext>
                  </a:extLst>
                </p14:cNvPr>
                <p14:cNvContentPartPr/>
                <p14:nvPr/>
              </p14:nvContentPartPr>
              <p14:xfrm>
                <a:off x="10970181" y="2753157"/>
                <a:ext cx="264240" cy="82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0F88B6-1570-D32E-2ACC-D99F805123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61541" y="2744157"/>
                  <a:ext cx="281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25B7D5-EB59-945A-2212-9DD31366F922}"/>
                    </a:ext>
                  </a:extLst>
                </p14:cNvPr>
                <p14:cNvContentPartPr/>
                <p14:nvPr/>
              </p14:nvContentPartPr>
              <p14:xfrm>
                <a:off x="11268981" y="2783757"/>
                <a:ext cx="69480" cy="57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25B7D5-EB59-945A-2212-9DD31366F92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59981" y="2775117"/>
                  <a:ext cx="87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218997-5282-CE00-E2C7-5E7D47CC6722}"/>
                    </a:ext>
                  </a:extLst>
                </p14:cNvPr>
                <p14:cNvContentPartPr/>
                <p14:nvPr/>
              </p14:nvContentPartPr>
              <p14:xfrm>
                <a:off x="11395701" y="2656677"/>
                <a:ext cx="6480" cy="177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218997-5282-CE00-E2C7-5E7D47CC67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387061" y="2648037"/>
                  <a:ext cx="24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69058AB-4F42-D63C-2F09-C9F8AE220A50}"/>
                    </a:ext>
                  </a:extLst>
                </p14:cNvPr>
                <p14:cNvContentPartPr/>
                <p14:nvPr/>
              </p14:nvContentPartPr>
              <p14:xfrm>
                <a:off x="11340621" y="2766837"/>
                <a:ext cx="115920" cy="51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69058AB-4F42-D63C-2F09-C9F8AE220A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331621" y="2758197"/>
                  <a:ext cx="133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AD4AE9-59FF-4891-ECE4-55AB574F0F27}"/>
                    </a:ext>
                  </a:extLst>
                </p14:cNvPr>
                <p14:cNvContentPartPr/>
                <p14:nvPr/>
              </p14:nvContentPartPr>
              <p14:xfrm>
                <a:off x="11474181" y="2681517"/>
                <a:ext cx="185040" cy="121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AD4AE9-59FF-4891-ECE4-55AB574F0F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65181" y="2672877"/>
                  <a:ext cx="2026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76FAC3E-7232-281C-4E10-488B991751CA}"/>
              </a:ext>
            </a:extLst>
          </p:cNvPr>
          <p:cNvGrpSpPr/>
          <p:nvPr/>
        </p:nvGrpSpPr>
        <p:grpSpPr>
          <a:xfrm>
            <a:off x="9662661" y="4303317"/>
            <a:ext cx="432720" cy="223560"/>
            <a:chOff x="9662661" y="4303317"/>
            <a:chExt cx="43272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2929212-7350-76A2-1979-47890CA98591}"/>
                    </a:ext>
                  </a:extLst>
                </p14:cNvPr>
                <p14:cNvContentPartPr/>
                <p14:nvPr/>
              </p14:nvContentPartPr>
              <p14:xfrm>
                <a:off x="9662661" y="4323477"/>
                <a:ext cx="84960" cy="196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2929212-7350-76A2-1979-47890CA985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53661" y="4314837"/>
                  <a:ext cx="102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578B04-B277-9DB2-DE9E-D0871E9164A5}"/>
                    </a:ext>
                  </a:extLst>
                </p14:cNvPr>
                <p14:cNvContentPartPr/>
                <p14:nvPr/>
              </p14:nvContentPartPr>
              <p14:xfrm>
                <a:off x="9828261" y="4303317"/>
                <a:ext cx="85680" cy="223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578B04-B277-9DB2-DE9E-D0871E9164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19261" y="4294677"/>
                  <a:ext cx="103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80ADB0-F17A-DF88-7F44-6662B9C4D034}"/>
                    </a:ext>
                  </a:extLst>
                </p14:cNvPr>
                <p14:cNvContentPartPr/>
                <p14:nvPr/>
              </p14:nvContentPartPr>
              <p14:xfrm>
                <a:off x="9964701" y="4333557"/>
                <a:ext cx="57960" cy="165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80ADB0-F17A-DF88-7F44-6662B9C4D03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56061" y="4324917"/>
                  <a:ext cx="75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6613055-ACF5-C25C-9B30-E84EA1CD103C}"/>
                    </a:ext>
                  </a:extLst>
                </p14:cNvPr>
                <p14:cNvContentPartPr/>
                <p14:nvPr/>
              </p14:nvContentPartPr>
              <p14:xfrm>
                <a:off x="10022301" y="4326717"/>
                <a:ext cx="73080" cy="153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6613055-ACF5-C25C-9B30-E84EA1CD103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13301" y="4318077"/>
                  <a:ext cx="907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710BE04-E4C5-FF79-651A-2F6B23DC4C2D}"/>
              </a:ext>
            </a:extLst>
          </p:cNvPr>
          <p:cNvGrpSpPr/>
          <p:nvPr/>
        </p:nvGrpSpPr>
        <p:grpSpPr>
          <a:xfrm>
            <a:off x="9643941" y="3373077"/>
            <a:ext cx="1021680" cy="761400"/>
            <a:chOff x="9643941" y="3373077"/>
            <a:chExt cx="1021680" cy="76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8A36F6-A71E-A515-4983-44AEE0B96280}"/>
                    </a:ext>
                  </a:extLst>
                </p14:cNvPr>
                <p14:cNvContentPartPr/>
                <p14:nvPr/>
              </p14:nvContentPartPr>
              <p14:xfrm>
                <a:off x="9647901" y="3383157"/>
                <a:ext cx="218880" cy="160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88A36F6-A71E-A515-4983-44AEE0B962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38901" y="3374517"/>
                  <a:ext cx="236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4FA9BA-ABD2-99FB-3748-FF377F83EFB7}"/>
                    </a:ext>
                  </a:extLst>
                </p14:cNvPr>
                <p14:cNvContentPartPr/>
                <p14:nvPr/>
              </p14:nvContentPartPr>
              <p14:xfrm>
                <a:off x="9724941" y="3373077"/>
                <a:ext cx="148680" cy="161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4FA9BA-ABD2-99FB-3748-FF377F83EFB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16301" y="3364437"/>
                  <a:ext cx="166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36C80D-DDA3-3AFB-4BBF-0E18E4DB19E3}"/>
                    </a:ext>
                  </a:extLst>
                </p14:cNvPr>
                <p14:cNvContentPartPr/>
                <p14:nvPr/>
              </p14:nvContentPartPr>
              <p14:xfrm>
                <a:off x="10002141" y="3389277"/>
                <a:ext cx="81720" cy="120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36C80D-DDA3-3AFB-4BBF-0E18E4DB19E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93501" y="3380277"/>
                  <a:ext cx="99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C2D9EAB-6B22-1A06-F51E-320F154A2185}"/>
                    </a:ext>
                  </a:extLst>
                </p14:cNvPr>
                <p14:cNvContentPartPr/>
                <p14:nvPr/>
              </p14:nvContentPartPr>
              <p14:xfrm>
                <a:off x="10260261" y="3384957"/>
                <a:ext cx="169920" cy="458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C2D9EAB-6B22-1A06-F51E-320F154A218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51261" y="3375957"/>
                  <a:ext cx="1875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38F534E-7B41-9595-F5BF-175F30A83590}"/>
                    </a:ext>
                  </a:extLst>
                </p14:cNvPr>
                <p14:cNvContentPartPr/>
                <p14:nvPr/>
              </p14:nvContentPartPr>
              <p14:xfrm>
                <a:off x="9697941" y="3805437"/>
                <a:ext cx="967680" cy="26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38F534E-7B41-9595-F5BF-175F30A835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89301" y="3796797"/>
                  <a:ext cx="985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30BF079-212B-9226-24AD-91F345F1873A}"/>
                    </a:ext>
                  </a:extLst>
                </p14:cNvPr>
                <p14:cNvContentPartPr/>
                <p14:nvPr/>
              </p14:nvContentPartPr>
              <p14:xfrm>
                <a:off x="9712701" y="3761517"/>
                <a:ext cx="43200" cy="372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30BF079-212B-9226-24AD-91F345F1873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04061" y="3752877"/>
                  <a:ext cx="608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27E481-BA89-E960-7B3A-92B7640C22B9}"/>
                    </a:ext>
                  </a:extLst>
                </p14:cNvPr>
                <p14:cNvContentPartPr/>
                <p14:nvPr/>
              </p14:nvContentPartPr>
              <p14:xfrm>
                <a:off x="9643941" y="3784917"/>
                <a:ext cx="74880" cy="130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27E481-BA89-E960-7B3A-92B7640C22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35301" y="3775917"/>
                  <a:ext cx="92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1B0B5F3-91ED-3846-AE03-768AB05B412A}"/>
                    </a:ext>
                  </a:extLst>
                </p14:cNvPr>
                <p14:cNvContentPartPr/>
                <p14:nvPr/>
              </p14:nvContentPartPr>
              <p14:xfrm>
                <a:off x="9704781" y="3809757"/>
                <a:ext cx="77040" cy="104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1B0B5F3-91ED-3846-AE03-768AB05B41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96141" y="3801117"/>
                  <a:ext cx="9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D486AC-EBE5-7E84-8953-9630CAC1C1DC}"/>
                    </a:ext>
                  </a:extLst>
                </p14:cNvPr>
                <p14:cNvContentPartPr/>
                <p14:nvPr/>
              </p14:nvContentPartPr>
              <p14:xfrm>
                <a:off x="10467981" y="3977157"/>
                <a:ext cx="47880" cy="156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D486AC-EBE5-7E84-8953-9630CAC1C1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58981" y="3968157"/>
                  <a:ext cx="65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8C55F9-871B-F32E-037B-7D0ECB273531}"/>
                    </a:ext>
                  </a:extLst>
                </p14:cNvPr>
                <p14:cNvContentPartPr/>
                <p14:nvPr/>
              </p14:nvContentPartPr>
              <p14:xfrm>
                <a:off x="10417221" y="3960957"/>
                <a:ext cx="54720" cy="73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8C55F9-871B-F32E-037B-7D0ECB27353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08221" y="3952317"/>
                  <a:ext cx="72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02E426-74B8-5A8C-CF6A-0C1B9BF273F5}"/>
                    </a:ext>
                  </a:extLst>
                </p14:cNvPr>
                <p14:cNvContentPartPr/>
                <p14:nvPr/>
              </p14:nvContentPartPr>
              <p14:xfrm>
                <a:off x="10473741" y="3982917"/>
                <a:ext cx="100440" cy="102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02E426-74B8-5A8C-CF6A-0C1B9BF273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65101" y="3973917"/>
                  <a:ext cx="1180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05DCBD-F0CF-EDFF-56D6-E673F1BA465C}"/>
              </a:ext>
            </a:extLst>
          </p:cNvPr>
          <p:cNvGrpSpPr/>
          <p:nvPr/>
        </p:nvGrpSpPr>
        <p:grpSpPr>
          <a:xfrm>
            <a:off x="10515141" y="4282797"/>
            <a:ext cx="361080" cy="225360"/>
            <a:chOff x="10515141" y="4282797"/>
            <a:chExt cx="36108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63FC6D9-CA78-2E66-DE17-2630A7FCCAEA}"/>
                    </a:ext>
                  </a:extLst>
                </p14:cNvPr>
                <p14:cNvContentPartPr/>
                <p14:nvPr/>
              </p14:nvContentPartPr>
              <p14:xfrm>
                <a:off x="10515141" y="4282797"/>
                <a:ext cx="75960" cy="210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63FC6D9-CA78-2E66-DE17-2630A7FCCAE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06501" y="4274157"/>
                  <a:ext cx="93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2E85095-9B41-A38D-8D9B-70D5BAD0578F}"/>
                    </a:ext>
                  </a:extLst>
                </p14:cNvPr>
                <p14:cNvContentPartPr/>
                <p14:nvPr/>
              </p14:nvContentPartPr>
              <p14:xfrm>
                <a:off x="10631781" y="4302957"/>
                <a:ext cx="52200" cy="180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2E85095-9B41-A38D-8D9B-70D5BAD0578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22781" y="4293957"/>
                  <a:ext cx="69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25C7E0F-EA9A-DFDB-420E-2C316459FB06}"/>
                    </a:ext>
                  </a:extLst>
                </p14:cNvPr>
                <p14:cNvContentPartPr/>
                <p14:nvPr/>
              </p14:nvContentPartPr>
              <p14:xfrm>
                <a:off x="10709181" y="4361637"/>
                <a:ext cx="31680" cy="92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25C7E0F-EA9A-DFDB-420E-2C316459FB0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00541" y="4352997"/>
                  <a:ext cx="49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085FFA8-887E-F791-3DAB-CC0BABB5808A}"/>
                    </a:ext>
                  </a:extLst>
                </p14:cNvPr>
                <p14:cNvContentPartPr/>
                <p14:nvPr/>
              </p14:nvContentPartPr>
              <p14:xfrm>
                <a:off x="10749501" y="4320237"/>
                <a:ext cx="85680" cy="151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085FFA8-887E-F791-3DAB-CC0BABB5808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40501" y="4311597"/>
                  <a:ext cx="103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8FC7DF-3385-D1AE-B64D-81032893F0C3}"/>
                    </a:ext>
                  </a:extLst>
                </p14:cNvPr>
                <p14:cNvContentPartPr/>
                <p14:nvPr/>
              </p14:nvContentPartPr>
              <p14:xfrm>
                <a:off x="10836261" y="4372797"/>
                <a:ext cx="39960" cy="135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8FC7DF-3385-D1AE-B64D-81032893F0C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27621" y="4363797"/>
                  <a:ext cx="5760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359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B69D-99AC-6C95-9DA8-1DCC0AD3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F11B7-AA9A-FA23-4D83-A8852FB68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functions (logical or arithmetic) can be represented with circuits</a:t>
            </a:r>
          </a:p>
          <a:p>
            <a:pPr lvl="1"/>
            <a:r>
              <a:rPr lang="en-US" dirty="0"/>
              <a:t>Fundamentals of computer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02881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90805"/>
            <a:ext cx="10515600" cy="1325563"/>
          </a:xfrm>
        </p:spPr>
        <p:txBody>
          <a:bodyPr/>
          <a:lstStyle/>
          <a:p>
            <a:r>
              <a:rPr lang="en-US" dirty="0"/>
              <a:t>Oblivious Transfer (OT)</a:t>
            </a:r>
            <a:br>
              <a:rPr lang="en-US" dirty="0"/>
            </a:br>
            <a:r>
              <a:rPr lang="en-US" sz="3600" i="1" dirty="0"/>
              <a:t>1 out of 2 or 1 out of 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01897"/>
            <a:ext cx="10515600" cy="2014855"/>
          </a:xfrm>
        </p:spPr>
        <p:txBody>
          <a:bodyPr>
            <a:normAutofit/>
          </a:bodyPr>
          <a:lstStyle/>
          <a:p>
            <a:r>
              <a:rPr lang="en-US" sz="2400" dirty="0"/>
              <a:t>Alice transfers to Bob </a:t>
            </a:r>
            <a:r>
              <a:rPr lang="en-US" sz="2400" i="1" dirty="0"/>
              <a:t>2</a:t>
            </a:r>
            <a:r>
              <a:rPr lang="en-US" sz="2400" dirty="0"/>
              <a:t> or </a:t>
            </a:r>
            <a:r>
              <a:rPr lang="en-US" sz="2400" i="1" dirty="0"/>
              <a:t>many</a:t>
            </a:r>
            <a:r>
              <a:rPr lang="en-US" sz="2400" dirty="0"/>
              <a:t> messages </a:t>
            </a:r>
            <a:r>
              <a:rPr lang="en-US" sz="2400" i="1" dirty="0"/>
              <a:t>m</a:t>
            </a:r>
            <a:r>
              <a:rPr lang="en-US" sz="2400" i="1" baseline="-25000" dirty="0"/>
              <a:t>1</a:t>
            </a:r>
            <a:r>
              <a:rPr lang="en-US" sz="2400" i="1" dirty="0"/>
              <a:t>, m</a:t>
            </a:r>
            <a:r>
              <a:rPr lang="en-US" sz="2400" i="1" baseline="-25000" dirty="0"/>
              <a:t>2</a:t>
            </a:r>
            <a:r>
              <a:rPr lang="en-US" sz="2400" i="1" dirty="0"/>
              <a:t>, m</a:t>
            </a:r>
            <a:r>
              <a:rPr lang="en-US" sz="2400" i="1" baseline="-25000" dirty="0"/>
              <a:t>3</a:t>
            </a:r>
            <a:r>
              <a:rPr lang="en-US" sz="2400" i="1" dirty="0"/>
              <a:t>, </a:t>
            </a:r>
            <a:r>
              <a:rPr lang="mr-IN" sz="2400" i="1" dirty="0"/>
              <a:t>…</a:t>
            </a:r>
            <a:r>
              <a:rPr lang="en-US" sz="2400" i="1" dirty="0"/>
              <a:t> m</a:t>
            </a:r>
            <a:r>
              <a:rPr lang="en-US" sz="2400" i="1" baseline="-25000" dirty="0"/>
              <a:t>N</a:t>
            </a:r>
            <a:r>
              <a:rPr lang="en-US" sz="2400" i="1" dirty="0"/>
              <a:t>  </a:t>
            </a:r>
          </a:p>
          <a:p>
            <a:r>
              <a:rPr lang="en-US" sz="2400" dirty="0"/>
              <a:t>Bob picks one of the messages that Alice sends </a:t>
            </a:r>
          </a:p>
          <a:p>
            <a:r>
              <a:rPr lang="en-US" sz="2400" dirty="0"/>
              <a:t>Alice does not know which message Bob picked</a:t>
            </a:r>
          </a:p>
          <a:p>
            <a:r>
              <a:rPr lang="en-US" sz="2400" dirty="0"/>
              <a:t>Bob does not know the messages that he did not pick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1260397" y="246392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1371522" y="269252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1271510" y="2844923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1388985" y="2844923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1236585" y="2768723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92313" y="3073522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Alice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5212827" y="2406012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5323952" y="263461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5223940" y="2787012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5341415" y="2787012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5189015" y="2710812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44743" y="3015611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993392" y="2692523"/>
            <a:ext cx="768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93392" y="223627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93915" y="2569555"/>
            <a:ext cx="1100914" cy="855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994841" y="2710812"/>
            <a:ext cx="792480" cy="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00659" y="2242683"/>
            <a:ext cx="122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 = 1 </a:t>
            </a:r>
            <a:r>
              <a:rPr lang="en-US" dirty="0"/>
              <a:t>or 0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965193" y="3236691"/>
            <a:ext cx="89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65193" y="2824422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b</a:t>
            </a:r>
            <a:r>
              <a:rPr lang="en-US" dirty="0"/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89910" y="2775026"/>
            <a:ext cx="84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OT</a:t>
            </a:r>
          </a:p>
        </p:txBody>
      </p:sp>
    </p:spTree>
    <p:extLst>
      <p:ext uri="{BB962C8B-B14F-4D97-AF65-F5344CB8AC3E}">
        <p14:creationId xmlns:p14="http://schemas.microsoft.com/office/powerpoint/2010/main" val="187942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9" y="-108654"/>
            <a:ext cx="10515600" cy="920040"/>
          </a:xfrm>
        </p:spPr>
        <p:txBody>
          <a:bodyPr>
            <a:normAutofit/>
          </a:bodyPr>
          <a:lstStyle/>
          <a:p>
            <a:r>
              <a:rPr lang="en-US" sz="4000" dirty="0"/>
              <a:t>A Simple 1 out of 2 </a:t>
            </a:r>
            <a:r>
              <a:rPr lang="en-US" sz="4000"/>
              <a:t>OT Protocol</a:t>
            </a:r>
            <a:endParaRPr lang="en-US" sz="3200" i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238252" y="2870935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349377" y="3099535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249365" y="3251935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366840" y="3251935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214440" y="3175735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68" y="3480534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11588940" y="3028651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11700065" y="3257251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11600053" y="3409651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11717528" y="3409651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11565128" y="3333451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20856" y="3638250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875" y="811386"/>
            <a:ext cx="3903339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m</a:t>
            </a:r>
            <a:r>
              <a:rPr lang="en-US" sz="2000" i="1" baseline="-25000" dirty="0"/>
              <a:t>0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i="1" dirty="0"/>
              <a:t>m</a:t>
            </a:r>
            <a:r>
              <a:rPr lang="en-US" sz="2000" i="1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 Alice’s messages</a:t>
            </a:r>
          </a:p>
          <a:p>
            <a:endParaRPr lang="en-US" sz="2000" dirty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/>
              </a:rPr>
              <a:t>Generate a </a:t>
            </a:r>
            <a:r>
              <a:rPr lang="en-US" sz="2000" b="1" dirty="0">
                <a:sym typeface="Wingdings"/>
              </a:rPr>
              <a:t>RSA</a:t>
            </a:r>
            <a:r>
              <a:rPr lang="en-US" sz="2000" dirty="0">
                <a:sym typeface="Wingdings"/>
              </a:rPr>
              <a:t> key-pair:</a:t>
            </a:r>
          </a:p>
          <a:p>
            <a:pPr lvl="2"/>
            <a:r>
              <a:rPr lang="en-US" sz="2000" i="1" dirty="0">
                <a:sym typeface="Wingdings"/>
              </a:rPr>
              <a:t>Public Key or PK (N, e )</a:t>
            </a:r>
          </a:p>
          <a:p>
            <a:pPr lvl="2"/>
            <a:r>
              <a:rPr lang="en-US" sz="2000" i="1" dirty="0">
                <a:sym typeface="Wingdings"/>
              </a:rPr>
              <a:t>Secret Key or SK (d)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Generate random messages:</a:t>
            </a:r>
          </a:p>
          <a:p>
            <a:pPr lvl="2"/>
            <a:r>
              <a:rPr lang="en-US" sz="2000" i="1" dirty="0"/>
              <a:t>x</a:t>
            </a:r>
            <a:r>
              <a:rPr lang="en-US" sz="2000" i="1" baseline="-25000" dirty="0"/>
              <a:t>0</a:t>
            </a:r>
            <a:r>
              <a:rPr lang="en-US" sz="2000" i="1" dirty="0"/>
              <a:t> and x</a:t>
            </a:r>
            <a:r>
              <a:rPr lang="en-US" sz="2000" i="1" baseline="-25000" dirty="0"/>
              <a:t>1</a:t>
            </a:r>
            <a:r>
              <a:rPr lang="en-US" sz="2000" i="1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/>
              </a:rPr>
              <a:t>3. Decrypt the two possible </a:t>
            </a:r>
            <a:r>
              <a:rPr lang="en-US" sz="2000" i="1" dirty="0">
                <a:sym typeface="Wingdings"/>
              </a:rPr>
              <a:t>k</a:t>
            </a:r>
            <a:r>
              <a:rPr lang="en-US" sz="2000" dirty="0">
                <a:sym typeface="Wingdings"/>
              </a:rPr>
              <a:t>s as Alice does not know </a:t>
            </a:r>
            <a:r>
              <a:rPr lang="en-US" sz="2000" i="1" dirty="0">
                <a:sym typeface="Wingdings"/>
              </a:rPr>
              <a:t>b</a:t>
            </a:r>
            <a:r>
              <a:rPr lang="en-US" sz="2000" dirty="0">
                <a:sym typeface="Wingdings"/>
              </a:rPr>
              <a:t> hence </a:t>
            </a:r>
            <a:r>
              <a:rPr lang="en-US" sz="2000" i="1" dirty="0">
                <a:sym typeface="Wingdings"/>
              </a:rPr>
              <a:t>x</a:t>
            </a:r>
            <a:r>
              <a:rPr lang="en-US" sz="2000" i="1" baseline="-25000" dirty="0">
                <a:sym typeface="Wingdings"/>
              </a:rPr>
              <a:t>b</a:t>
            </a:r>
            <a:r>
              <a:rPr lang="en-US" sz="2000" dirty="0">
                <a:sym typeface="Wingdings"/>
              </a:rPr>
              <a:t> used in computing </a:t>
            </a:r>
            <a:r>
              <a:rPr lang="en-US" sz="2000" i="1" dirty="0">
                <a:sym typeface="Wingdings"/>
              </a:rPr>
              <a:t>v</a:t>
            </a:r>
            <a:r>
              <a:rPr lang="en-US" sz="2000" dirty="0">
                <a:sym typeface="Wingdings"/>
              </a:rPr>
              <a:t>  by Bob:</a:t>
            </a:r>
          </a:p>
          <a:p>
            <a:pPr lvl="2"/>
            <a:r>
              <a:rPr lang="en-US" sz="2000" i="1" dirty="0">
                <a:sym typeface="Wingdings"/>
              </a:rPr>
              <a:t>k</a:t>
            </a:r>
            <a:r>
              <a:rPr lang="en-US" sz="2000" i="1" baseline="-25000" dirty="0">
                <a:sym typeface="Wingdings"/>
              </a:rPr>
              <a:t>0</a:t>
            </a:r>
            <a:r>
              <a:rPr lang="en-US" sz="2000" i="1" dirty="0">
                <a:sym typeface="Wingdings"/>
              </a:rPr>
              <a:t> = (v </a:t>
            </a:r>
            <a:r>
              <a:rPr lang="mr-IN" sz="2000" i="1" dirty="0">
                <a:sym typeface="Wingdings"/>
              </a:rPr>
              <a:t>–</a:t>
            </a:r>
            <a:r>
              <a:rPr lang="en-US" sz="2000" i="1" dirty="0">
                <a:sym typeface="Wingdings"/>
              </a:rPr>
              <a:t> x</a:t>
            </a:r>
            <a:r>
              <a:rPr lang="en-US" sz="2000" i="1" baseline="-25000" dirty="0">
                <a:sym typeface="Wingdings"/>
              </a:rPr>
              <a:t>0</a:t>
            </a:r>
            <a:r>
              <a:rPr lang="en-US" sz="2000" i="1" dirty="0">
                <a:sym typeface="Wingdings"/>
              </a:rPr>
              <a:t>)^d mod N</a:t>
            </a:r>
          </a:p>
          <a:p>
            <a:pPr lvl="2"/>
            <a:r>
              <a:rPr lang="en-US" sz="2000" i="1" dirty="0">
                <a:sym typeface="Wingdings"/>
              </a:rPr>
              <a:t>K</a:t>
            </a:r>
            <a:r>
              <a:rPr lang="en-US" sz="2000" i="1" baseline="-25000" dirty="0">
                <a:sym typeface="Wingdings"/>
              </a:rPr>
              <a:t>1</a:t>
            </a:r>
            <a:r>
              <a:rPr lang="en-US" sz="2000" i="1" dirty="0">
                <a:sym typeface="Wingdings"/>
              </a:rPr>
              <a:t> = (v </a:t>
            </a:r>
            <a:r>
              <a:rPr lang="mr-IN" sz="2000" i="1" dirty="0">
                <a:sym typeface="Wingdings"/>
              </a:rPr>
              <a:t>–</a:t>
            </a:r>
            <a:r>
              <a:rPr lang="en-US" sz="2000" i="1" dirty="0">
                <a:sym typeface="Wingdings"/>
              </a:rPr>
              <a:t> x</a:t>
            </a:r>
            <a:r>
              <a:rPr lang="en-US" sz="2000" i="1" baseline="-25000" dirty="0">
                <a:sym typeface="Wingdings"/>
              </a:rPr>
              <a:t>1</a:t>
            </a:r>
            <a:r>
              <a:rPr lang="en-US" sz="2000" i="1" dirty="0">
                <a:sym typeface="Wingdings"/>
              </a:rPr>
              <a:t>)^d mod N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/>
              </a:rPr>
              <a:t>Hide messages m0 and m1 as</a:t>
            </a:r>
          </a:p>
          <a:p>
            <a:pPr lvl="2"/>
            <a:r>
              <a:rPr lang="en-US" sz="2000" i="1" dirty="0">
                <a:sym typeface="Wingdings"/>
              </a:rPr>
              <a:t>m</a:t>
            </a:r>
            <a:r>
              <a:rPr lang="en-US" sz="2000" i="1" baseline="-25000" dirty="0">
                <a:sym typeface="Wingdings"/>
              </a:rPr>
              <a:t>0</a:t>
            </a:r>
            <a:r>
              <a:rPr lang="en-US" sz="2000" i="1" dirty="0">
                <a:sym typeface="Wingdings"/>
              </a:rPr>
              <a:t>’=m</a:t>
            </a:r>
            <a:r>
              <a:rPr lang="en-US" sz="2000" i="1" baseline="-25000" dirty="0">
                <a:sym typeface="Wingdings"/>
              </a:rPr>
              <a:t>0</a:t>
            </a:r>
            <a:r>
              <a:rPr lang="en-US" sz="2000" i="1" dirty="0">
                <a:sym typeface="Wingdings"/>
              </a:rPr>
              <a:t>+k</a:t>
            </a:r>
            <a:r>
              <a:rPr lang="en-US" sz="2000" i="1" baseline="-25000" dirty="0">
                <a:sym typeface="Wingdings"/>
              </a:rPr>
              <a:t>0</a:t>
            </a:r>
          </a:p>
          <a:p>
            <a:pPr lvl="2"/>
            <a:r>
              <a:rPr lang="en-US" sz="2000" i="1" dirty="0">
                <a:sym typeface="Wingdings"/>
              </a:rPr>
              <a:t>m</a:t>
            </a:r>
            <a:r>
              <a:rPr lang="en-US" sz="2000" i="1" baseline="-25000" dirty="0">
                <a:sym typeface="Wingdings"/>
              </a:rPr>
              <a:t>1</a:t>
            </a:r>
            <a:r>
              <a:rPr lang="en-US" sz="2000" i="1" dirty="0">
                <a:sym typeface="Wingdings"/>
              </a:rPr>
              <a:t>’=m</a:t>
            </a:r>
            <a:r>
              <a:rPr lang="en-US" sz="2000" i="1" baseline="-25000" dirty="0">
                <a:sym typeface="Wingdings"/>
              </a:rPr>
              <a:t>0</a:t>
            </a:r>
            <a:r>
              <a:rPr lang="en-US" sz="2000" i="1" dirty="0">
                <a:sym typeface="Wingdings"/>
              </a:rPr>
              <a:t>+k</a:t>
            </a:r>
            <a:r>
              <a:rPr lang="en-US" sz="2000" i="1" baseline="-25000" dirty="0">
                <a:sym typeface="Wingdings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71822" y="2050568"/>
            <a:ext cx="2817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28493" y="1586651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PK, x</a:t>
            </a:r>
            <a:r>
              <a:rPr lang="en-US" i="1" baseline="-25000" dirty="0"/>
              <a:t>0</a:t>
            </a:r>
            <a:r>
              <a:rPr lang="en-US" i="1" dirty="0"/>
              <a:t>, and x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5037" y="904074"/>
            <a:ext cx="3778346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b 𝜖 {0,1} </a:t>
            </a:r>
            <a:r>
              <a:rPr lang="en-US" sz="2000" dirty="0">
                <a:sym typeface="Wingdings"/>
              </a:rPr>
              <a:t> Bob’s input bit</a:t>
            </a:r>
          </a:p>
          <a:p>
            <a:endParaRPr lang="en-US" sz="2000" dirty="0">
              <a:sym typeface="Wingdings"/>
            </a:endParaRPr>
          </a:p>
          <a:p>
            <a:pPr marL="342900" indent="-342900">
              <a:buAutoNum type="arabicPeriod"/>
            </a:pPr>
            <a:r>
              <a:rPr lang="en-US" sz="2000" dirty="0">
                <a:sym typeface="Wingdings"/>
              </a:rPr>
              <a:t>Generate a random message:</a:t>
            </a:r>
          </a:p>
          <a:p>
            <a:pPr lvl="2"/>
            <a:r>
              <a:rPr lang="en-US" sz="2000" i="1" dirty="0">
                <a:sym typeface="Wingdings"/>
              </a:rPr>
              <a:t>k</a:t>
            </a:r>
          </a:p>
          <a:p>
            <a:pPr lvl="2"/>
            <a:endParaRPr lang="en-US" sz="2000" i="1" dirty="0">
              <a:sym typeface="Wingdings"/>
            </a:endParaRPr>
          </a:p>
          <a:p>
            <a:pPr marL="342900" indent="-342900">
              <a:buAutoNum type="arabicPeriod"/>
            </a:pPr>
            <a:r>
              <a:rPr lang="en-US" sz="2000" dirty="0">
                <a:sym typeface="Wingdings"/>
              </a:rPr>
              <a:t>Encrypt </a:t>
            </a:r>
            <a:r>
              <a:rPr lang="en-US" sz="2000" i="1" dirty="0">
                <a:sym typeface="Wingdings"/>
              </a:rPr>
              <a:t>k</a:t>
            </a:r>
            <a:r>
              <a:rPr lang="en-US" sz="2000" dirty="0">
                <a:sym typeface="Wingdings"/>
              </a:rPr>
              <a:t> as: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i="1" dirty="0">
                <a:sym typeface="Wingdings"/>
              </a:rPr>
              <a:t>E(k) = k</a:t>
            </a:r>
            <a:r>
              <a:rPr lang="en-US" sz="2000" i="1" baseline="30000" dirty="0">
                <a:sym typeface="Wingdings"/>
              </a:rPr>
              <a:t>e</a:t>
            </a:r>
          </a:p>
          <a:p>
            <a:pPr marL="342900" indent="-342900">
              <a:buAutoNum type="arabicPeriod"/>
            </a:pPr>
            <a:endParaRPr lang="en-US" sz="2000" dirty="0">
              <a:sym typeface="Wingdings"/>
            </a:endParaRPr>
          </a:p>
          <a:p>
            <a:r>
              <a:rPr lang="en-US" sz="2000" dirty="0">
                <a:sym typeface="Wingdings"/>
              </a:rPr>
              <a:t>3.   Compute: 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i="1" dirty="0">
                <a:sym typeface="Wingdings"/>
              </a:rPr>
              <a:t>v = x</a:t>
            </a:r>
            <a:r>
              <a:rPr lang="en-US" sz="2000" i="1" baseline="-25000" dirty="0">
                <a:sym typeface="Wingdings"/>
              </a:rPr>
              <a:t>b</a:t>
            </a:r>
            <a:r>
              <a:rPr lang="en-US" sz="2000" i="1" dirty="0">
                <a:sym typeface="Wingdings"/>
              </a:rPr>
              <a:t> + k</a:t>
            </a:r>
            <a:r>
              <a:rPr lang="en-US" sz="2000" i="1" baseline="30000" dirty="0">
                <a:sym typeface="Wingdings"/>
              </a:rPr>
              <a:t>e</a:t>
            </a:r>
            <a:r>
              <a:rPr lang="en-US" sz="2000" i="1" dirty="0">
                <a:sym typeface="Wingdings"/>
              </a:rPr>
              <a:t> mod N</a:t>
            </a:r>
          </a:p>
          <a:p>
            <a:pPr marL="342900" indent="-342900">
              <a:buAutoNum type="arabicPeriod"/>
            </a:pPr>
            <a:endParaRPr lang="en-US" sz="2000" dirty="0">
              <a:sym typeface="Wingdings"/>
            </a:endParaRPr>
          </a:p>
          <a:p>
            <a:pPr marL="342900" indent="-342900">
              <a:buAutoNum type="arabicPeriod"/>
            </a:pPr>
            <a:endParaRPr lang="en-US" sz="2000" dirty="0">
              <a:sym typeface="Wingdings"/>
            </a:endParaRPr>
          </a:p>
          <a:p>
            <a:pPr marL="342900" indent="-342900">
              <a:buAutoNum type="arabicPeriod"/>
            </a:pPr>
            <a:endParaRPr lang="en-US" sz="2000" dirty="0">
              <a:sym typeface="Wingdings"/>
            </a:endParaRPr>
          </a:p>
          <a:p>
            <a:pPr marL="342900" indent="-342900">
              <a:buAutoNum type="arabicPeriod"/>
            </a:pPr>
            <a:endParaRPr lang="en-US" sz="2000" dirty="0">
              <a:sym typeface="Wingdings"/>
            </a:endParaRPr>
          </a:p>
          <a:p>
            <a:pPr marL="342900" indent="-342900">
              <a:buAutoNum type="arabicPeriod"/>
            </a:pPr>
            <a:endParaRPr lang="en-US" sz="2000" dirty="0">
              <a:sym typeface="Wingdings"/>
            </a:endParaRPr>
          </a:p>
          <a:p>
            <a:r>
              <a:rPr lang="en-US" sz="2000" dirty="0">
                <a:sym typeface="Wingdings"/>
              </a:rPr>
              <a:t>4.    Retrieve: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i="1" dirty="0">
                <a:sym typeface="Wingdings"/>
              </a:rPr>
              <a:t>m</a:t>
            </a:r>
            <a:r>
              <a:rPr lang="en-US" sz="2000" i="1" baseline="-25000" dirty="0">
                <a:sym typeface="Wingdings"/>
              </a:rPr>
              <a:t>b</a:t>
            </a:r>
            <a:r>
              <a:rPr lang="en-US" sz="2000" i="1" dirty="0">
                <a:sym typeface="Wingdings"/>
              </a:rPr>
              <a:t> = m</a:t>
            </a:r>
            <a:r>
              <a:rPr lang="en-US" sz="2000" i="1" baseline="-25000" dirty="0">
                <a:sym typeface="Wingdings"/>
              </a:rPr>
              <a:t>b</a:t>
            </a:r>
            <a:r>
              <a:rPr lang="en-US" sz="2000" i="1" dirty="0">
                <a:sym typeface="Wingdings"/>
              </a:rPr>
              <a:t>’ - k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691215" y="3948364"/>
            <a:ext cx="2736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34201" y="3133825"/>
            <a:ext cx="45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v</a:t>
            </a:r>
            <a:endParaRPr lang="en-US" i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71822" y="5439944"/>
            <a:ext cx="2817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23413" y="4976026"/>
            <a:ext cx="164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’ and m</a:t>
            </a:r>
            <a:r>
              <a:rPr lang="en-US" baseline="-25000" dirty="0"/>
              <a:t>1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7382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84" y="-146939"/>
            <a:ext cx="10515600" cy="1325563"/>
          </a:xfrm>
        </p:spPr>
        <p:txBody>
          <a:bodyPr/>
          <a:lstStyle/>
          <a:p>
            <a:r>
              <a:rPr lang="en-US" dirty="0"/>
              <a:t>Garbled Circuits (GC)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51" y="3889078"/>
            <a:ext cx="11518392" cy="26240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Any efficient poly-time function can be converted to polynomial sized Boolean circuits consisting of </a:t>
            </a:r>
            <a:r>
              <a:rPr lang="en-US" sz="2400" dirty="0">
                <a:solidFill>
                  <a:srgbClr val="FF0000"/>
                </a:solidFill>
              </a:rPr>
              <a:t>AND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OR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XOR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gates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Garbled Circuits first proposed by Yao to solve </a:t>
            </a:r>
            <a:r>
              <a:rPr lang="en-US" sz="2400" b="1" i="1" dirty="0"/>
              <a:t>the</a:t>
            </a:r>
            <a:r>
              <a:rPr lang="en-US" sz="2400" dirty="0"/>
              <a:t> </a:t>
            </a:r>
            <a:r>
              <a:rPr lang="en-US" sz="2400" b="1" i="1" dirty="0"/>
              <a:t>millionaire problem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Enables Alice and Bob compute any of these gates (or their combinations) with their respective bit inputs to the gates, in a secure manner, i.e., without revealing to each other their respective submissions.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156" y="1178624"/>
            <a:ext cx="3331210" cy="251790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580932" y="1274877"/>
            <a:ext cx="420624" cy="438912"/>
          </a:xfrm>
          <a:prstGeom prst="ellips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62644" y="1777480"/>
            <a:ext cx="420624" cy="438912"/>
          </a:xfrm>
          <a:prstGeom prst="ellips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2112" y="1286229"/>
            <a:ext cx="24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Alice’s private input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2112" y="1777480"/>
            <a:ext cx="234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Bob’s private input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69138" y="1470895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56804" y="1970028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51947" y="1523234"/>
            <a:ext cx="420624" cy="438912"/>
          </a:xfrm>
          <a:prstGeom prst="ellips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773324" y="1739327"/>
            <a:ext cx="1605132" cy="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10811" y="1554661"/>
            <a:ext cx="2344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 Result</a:t>
            </a:r>
          </a:p>
          <a:p>
            <a:r>
              <a:rPr lang="en-US" dirty="0"/>
              <a:t>Known to both Alice and Bob</a:t>
            </a:r>
          </a:p>
        </p:txBody>
      </p:sp>
    </p:spTree>
    <p:extLst>
      <p:ext uri="{BB962C8B-B14F-4D97-AF65-F5344CB8AC3E}">
        <p14:creationId xmlns:p14="http://schemas.microsoft.com/office/powerpoint/2010/main" val="175017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09" y="361865"/>
            <a:ext cx="10515600" cy="86181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AND Garbled Circuit</a:t>
            </a:r>
            <a:br>
              <a:rPr lang="en-US" dirty="0"/>
            </a:br>
            <a:r>
              <a:rPr lang="en-US" sz="4000" i="1" dirty="0"/>
              <a:t>1. Assigning labels to the wires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27888" y="3044380"/>
            <a:ext cx="1280160" cy="7680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30608" y="4068509"/>
            <a:ext cx="155448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69136" y="4068509"/>
            <a:ext cx="16824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6640" y="4260532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0x</a:t>
            </a:r>
            <a:r>
              <a:rPr lang="en-US" dirty="0"/>
              <a:t>,k</a:t>
            </a:r>
            <a:r>
              <a:rPr lang="en-US" baseline="-25000" dirty="0"/>
              <a:t>1x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6640" y="4578572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0y</a:t>
            </a:r>
            <a:r>
              <a:rPr lang="en-US" dirty="0"/>
              <a:t>,k</a:t>
            </a:r>
            <a:r>
              <a:rPr lang="en-US" baseline="-25000" dirty="0"/>
              <a:t>1y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7772" y="4308138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721693" y="3637477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832818" y="3866077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732806" y="4018477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850281" y="4018477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697881" y="3942277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3609" y="4247076"/>
            <a:ext cx="771144" cy="3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064464" y="4126729"/>
            <a:ext cx="1591056" cy="682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85750" y="4121800"/>
            <a:ext cx="485077" cy="25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77496" y="2205240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0z</a:t>
            </a:r>
            <a:r>
              <a:rPr lang="en-US" dirty="0"/>
              <a:t>,k</a:t>
            </a:r>
            <a:r>
              <a:rPr lang="en-US" baseline="-25000" dirty="0"/>
              <a:t>1z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033984" y="2401559"/>
            <a:ext cx="633984" cy="490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07848" y="3593329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4068" y="3635695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29222" y="2609469"/>
            <a:ext cx="2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81856" y="1515837"/>
            <a:ext cx="5994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Alice: </a:t>
            </a:r>
          </a:p>
          <a:p>
            <a:endParaRPr lang="en-US" sz="2400" b="1" u="sng" dirty="0"/>
          </a:p>
          <a:p>
            <a:r>
              <a:rPr lang="en-US" sz="2400" dirty="0"/>
              <a:t>Picks random </a:t>
            </a:r>
            <a:r>
              <a:rPr lang="en-US" sz="2400" dirty="0">
                <a:solidFill>
                  <a:srgbClr val="FF0000"/>
                </a:solidFill>
              </a:rPr>
              <a:t>keys (labels) </a:t>
            </a:r>
            <a:r>
              <a:rPr lang="en-US" sz="2400" dirty="0"/>
              <a:t>for all wires and the possible input bits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	</a:t>
            </a:r>
            <a:r>
              <a:rPr lang="en-US" sz="2400" i="1" dirty="0"/>
              <a:t>k</a:t>
            </a:r>
            <a:r>
              <a:rPr lang="en-US" sz="2400" i="1" baseline="-25000" dirty="0"/>
              <a:t>0x</a:t>
            </a:r>
            <a:r>
              <a:rPr lang="en-US" sz="2400" i="1" dirty="0"/>
              <a:t> &lt;- key for Alice’s input 0</a:t>
            </a:r>
          </a:p>
          <a:p>
            <a:r>
              <a:rPr lang="en-US" sz="2400" i="1" dirty="0"/>
              <a:t>	k</a:t>
            </a:r>
            <a:r>
              <a:rPr lang="en-US" sz="2400" i="1" baseline="-25000" dirty="0"/>
              <a:t>1x</a:t>
            </a:r>
            <a:r>
              <a:rPr lang="en-US" sz="2400" i="1" dirty="0"/>
              <a:t> &lt;- key for Alice’s input 1</a:t>
            </a:r>
          </a:p>
          <a:p>
            <a:r>
              <a:rPr lang="en-US" sz="2400" i="1" dirty="0"/>
              <a:t>	k</a:t>
            </a:r>
            <a:r>
              <a:rPr lang="en-US" sz="2400" i="1" baseline="-25000" dirty="0"/>
              <a:t>0y</a:t>
            </a:r>
            <a:r>
              <a:rPr lang="en-US" sz="2400" i="1" dirty="0"/>
              <a:t> &lt;- key for Bob’s input 0</a:t>
            </a:r>
          </a:p>
          <a:p>
            <a:r>
              <a:rPr lang="en-US" sz="2400" i="1" dirty="0"/>
              <a:t>	k</a:t>
            </a:r>
            <a:r>
              <a:rPr lang="en-US" sz="2400" i="1" baseline="-25000" dirty="0"/>
              <a:t>1y</a:t>
            </a:r>
            <a:r>
              <a:rPr lang="en-US" sz="2400" i="1" dirty="0"/>
              <a:t> &lt;- key for Bob’s input 1</a:t>
            </a:r>
          </a:p>
          <a:p>
            <a:r>
              <a:rPr lang="en-US" sz="2400" i="1" dirty="0"/>
              <a:t>	k</a:t>
            </a:r>
            <a:r>
              <a:rPr lang="en-US" sz="2400" i="1" baseline="-25000" dirty="0"/>
              <a:t>0z</a:t>
            </a:r>
            <a:r>
              <a:rPr lang="en-US" sz="2400" i="1" dirty="0"/>
              <a:t> &lt;- key for Gate’s output 0</a:t>
            </a:r>
          </a:p>
          <a:p>
            <a:r>
              <a:rPr lang="en-US" sz="2400" i="1" dirty="0"/>
              <a:t>	k</a:t>
            </a:r>
            <a:r>
              <a:rPr lang="en-US" sz="2400" i="1" baseline="-25000" dirty="0"/>
              <a:t>1z</a:t>
            </a:r>
            <a:r>
              <a:rPr lang="en-US" sz="2400" i="1" dirty="0"/>
              <a:t> &lt;- key for Gate’s output 1</a:t>
            </a:r>
          </a:p>
          <a:p>
            <a:pPr marL="342900" indent="-342900">
              <a:buAutoNum type="arabicPeriod" startAt="2"/>
            </a:pPr>
            <a:endParaRPr lang="en-US" sz="2400" i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752D818-5937-43A5-99DB-57B1113865DC}"/>
              </a:ext>
            </a:extLst>
          </p:cNvPr>
          <p:cNvSpPr/>
          <p:nvPr/>
        </p:nvSpPr>
        <p:spPr>
          <a:xfrm>
            <a:off x="4239085" y="3753301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ECFD5C-8E42-4384-A959-04DDE82DCD2B}"/>
              </a:ext>
            </a:extLst>
          </p:cNvPr>
          <p:cNvCxnSpPr/>
          <p:nvPr/>
        </p:nvCxnSpPr>
        <p:spPr>
          <a:xfrm>
            <a:off x="4350210" y="3981901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3D54DF-065D-440D-83C3-065ABCB615F6}"/>
              </a:ext>
            </a:extLst>
          </p:cNvPr>
          <p:cNvCxnSpPr/>
          <p:nvPr/>
        </p:nvCxnSpPr>
        <p:spPr>
          <a:xfrm flipH="1">
            <a:off x="4250198" y="4134301"/>
            <a:ext cx="1000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15FA97-772F-4B95-82FA-B0507E2A759B}"/>
              </a:ext>
            </a:extLst>
          </p:cNvPr>
          <p:cNvCxnSpPr/>
          <p:nvPr/>
        </p:nvCxnSpPr>
        <p:spPr>
          <a:xfrm>
            <a:off x="4367673" y="4134301"/>
            <a:ext cx="889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9AEDF79-227D-4ACF-B597-AB4866AA1EEC}"/>
              </a:ext>
            </a:extLst>
          </p:cNvPr>
          <p:cNvCxnSpPr/>
          <p:nvPr/>
        </p:nvCxnSpPr>
        <p:spPr>
          <a:xfrm flipH="1">
            <a:off x="4215273" y="4058101"/>
            <a:ext cx="252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04895" y="5496136"/>
            <a:ext cx="415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 random keys, from {0 ,1 }</a:t>
            </a:r>
            <a:r>
              <a:rPr lang="en-US" sz="2400" baseline="30000" dirty="0"/>
              <a:t>L</a:t>
            </a:r>
            <a:r>
              <a:rPr lang="en-US" sz="2400" dirty="0"/>
              <a:t> </a:t>
            </a:r>
          </a:p>
          <a:p>
            <a:r>
              <a:rPr lang="en-US" sz="2400" dirty="0"/>
              <a:t>L = 80 for 80 bit security</a:t>
            </a:r>
          </a:p>
        </p:txBody>
      </p:sp>
    </p:spTree>
    <p:extLst>
      <p:ext uri="{BB962C8B-B14F-4D97-AF65-F5344CB8AC3E}">
        <p14:creationId xmlns:p14="http://schemas.microsoft.com/office/powerpoint/2010/main" val="84792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20362</TotalTime>
  <Words>1755</Words>
  <Application>Microsoft Office PowerPoint</Application>
  <PresentationFormat>Widescreen</PresentationFormat>
  <Paragraphs>365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Apple Symbols</vt:lpstr>
      <vt:lpstr>Arial</vt:lpstr>
      <vt:lpstr>Calibri</vt:lpstr>
      <vt:lpstr>Calibri Light</vt:lpstr>
      <vt:lpstr>Office Theme</vt:lpstr>
      <vt:lpstr>Garbled Circuits</vt:lpstr>
      <vt:lpstr>Introduction</vt:lpstr>
      <vt:lpstr>Background (for those who have no basic knowledge about gates and circuits</vt:lpstr>
      <vt:lpstr>Background (for those who have no basic knowledge about gates and circuits</vt:lpstr>
      <vt:lpstr>PowerPoint Presentation</vt:lpstr>
      <vt:lpstr>Oblivious Transfer (OT) 1 out of 2 or 1 out of N</vt:lpstr>
      <vt:lpstr>A Simple 1 out of 2 OT Protocol</vt:lpstr>
      <vt:lpstr>Garbled Circuits (GC)</vt:lpstr>
      <vt:lpstr>A Simple AND Garbled Circuit 1. Assigning labels to the wires</vt:lpstr>
      <vt:lpstr>A Simple AND Garbled Circuit 2. Garbling the circuit</vt:lpstr>
      <vt:lpstr>A Simple AND Garbled Circuit 3. Oblivious transfer to transmit Bob’s keys</vt:lpstr>
      <vt:lpstr>A Simple AND Garbled Circuit 4. Circuit Evaluation</vt:lpstr>
      <vt:lpstr>Garbled Circuit Evaluation Decrypting only the right entry in the truth table instead of all </vt:lpstr>
      <vt:lpstr>Garbled Circuit Evaluation Point and Permute Method</vt:lpstr>
      <vt:lpstr>A simple run-through AND example</vt:lpstr>
      <vt:lpstr>A Free XOR Garbled Circuit</vt:lpstr>
      <vt:lpstr>A Free XOR Garbled Circuit</vt:lpstr>
      <vt:lpstr>A run-through XOR example</vt:lpstr>
      <vt:lpstr>A Free NOT Garbled Circuit</vt:lpstr>
      <vt:lpstr>Cost analysis of a GC</vt:lpstr>
      <vt:lpstr>Example: Adding two 2 bit numbers – non-optimized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Garbled Circuits</dc:title>
  <dc:creator>Sharma, Sagar</dc:creator>
  <cp:lastModifiedBy>Keke</cp:lastModifiedBy>
  <cp:revision>138</cp:revision>
  <dcterms:created xsi:type="dcterms:W3CDTF">2017-09-20T14:06:29Z</dcterms:created>
  <dcterms:modified xsi:type="dcterms:W3CDTF">2022-10-25T22:56:10Z</dcterms:modified>
</cp:coreProperties>
</file>